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59" r:id="rId4"/>
    <p:sldMasterId id="2147483661" r:id="rId5"/>
    <p:sldMasterId id="2147483663" r:id="rId6"/>
    <p:sldMasterId id="2147483665" r:id="rId7"/>
    <p:sldMasterId id="2147483667" r:id="rId8"/>
    <p:sldMasterId id="2147483689" r:id="rId9"/>
  </p:sldMasterIdLst>
  <p:notesMasterIdLst>
    <p:notesMasterId r:id="rId78"/>
  </p:notesMasterIdLst>
  <p:handoutMasterIdLst>
    <p:handoutMasterId r:id="rId79"/>
  </p:handoutMasterIdLst>
  <p:sldIdLst>
    <p:sldId id="256" r:id="rId10"/>
    <p:sldId id="265" r:id="rId11"/>
    <p:sldId id="277" r:id="rId12"/>
    <p:sldId id="268" r:id="rId13"/>
    <p:sldId id="269" r:id="rId14"/>
    <p:sldId id="275" r:id="rId15"/>
    <p:sldId id="270" r:id="rId16"/>
    <p:sldId id="264" r:id="rId17"/>
    <p:sldId id="281" r:id="rId18"/>
    <p:sldId id="283" r:id="rId19"/>
    <p:sldId id="284" r:id="rId20"/>
    <p:sldId id="282" r:id="rId21"/>
    <p:sldId id="285" r:id="rId22"/>
    <p:sldId id="289" r:id="rId23"/>
    <p:sldId id="287" r:id="rId24"/>
    <p:sldId id="296" r:id="rId25"/>
    <p:sldId id="414" r:id="rId26"/>
    <p:sldId id="293" r:id="rId27"/>
    <p:sldId id="302" r:id="rId28"/>
    <p:sldId id="304" r:id="rId29"/>
    <p:sldId id="415" r:id="rId30"/>
    <p:sldId id="294" r:id="rId31"/>
    <p:sldId id="297" r:id="rId32"/>
    <p:sldId id="299" r:id="rId33"/>
    <p:sldId id="291" r:id="rId34"/>
    <p:sldId id="292" r:id="rId35"/>
    <p:sldId id="263" r:id="rId36"/>
    <p:sldId id="463" r:id="rId37"/>
    <p:sldId id="410" r:id="rId38"/>
    <p:sldId id="464" r:id="rId39"/>
    <p:sldId id="465" r:id="rId40"/>
    <p:sldId id="466" r:id="rId41"/>
    <p:sldId id="467" r:id="rId42"/>
    <p:sldId id="468" r:id="rId43"/>
    <p:sldId id="469" r:id="rId44"/>
    <p:sldId id="491" r:id="rId45"/>
    <p:sldId id="470" r:id="rId46"/>
    <p:sldId id="471" r:id="rId47"/>
    <p:sldId id="472" r:id="rId48"/>
    <p:sldId id="266" r:id="rId49"/>
    <p:sldId id="267" r:id="rId50"/>
    <p:sldId id="473" r:id="rId51"/>
    <p:sldId id="474" r:id="rId52"/>
    <p:sldId id="475" r:id="rId53"/>
    <p:sldId id="476" r:id="rId54"/>
    <p:sldId id="290" r:id="rId55"/>
    <p:sldId id="477" r:id="rId56"/>
    <p:sldId id="478" r:id="rId57"/>
    <p:sldId id="479" r:id="rId58"/>
    <p:sldId id="480" r:id="rId59"/>
    <p:sldId id="481" r:id="rId60"/>
    <p:sldId id="482" r:id="rId61"/>
    <p:sldId id="298" r:id="rId62"/>
    <p:sldId id="483" r:id="rId63"/>
    <p:sldId id="301" r:id="rId64"/>
    <p:sldId id="484" r:id="rId65"/>
    <p:sldId id="295" r:id="rId66"/>
    <p:sldId id="485" r:id="rId67"/>
    <p:sldId id="486" r:id="rId68"/>
    <p:sldId id="487" r:id="rId69"/>
    <p:sldId id="307" r:id="rId70"/>
    <p:sldId id="488" r:id="rId71"/>
    <p:sldId id="308" r:id="rId72"/>
    <p:sldId id="489" r:id="rId73"/>
    <p:sldId id="316" r:id="rId74"/>
    <p:sldId id="317" r:id="rId75"/>
    <p:sldId id="315" r:id="rId76"/>
    <p:sldId id="49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E480F1F-7957-D04B-97E7-A904DDD5797B}">
          <p14:sldIdLst>
            <p14:sldId id="256"/>
            <p14:sldId id="265"/>
            <p14:sldId id="277"/>
            <p14:sldId id="268"/>
            <p14:sldId id="269"/>
            <p14:sldId id="275"/>
            <p14:sldId id="270"/>
            <p14:sldId id="264"/>
            <p14:sldId id="281"/>
            <p14:sldId id="283"/>
            <p14:sldId id="284"/>
            <p14:sldId id="282"/>
            <p14:sldId id="285"/>
            <p14:sldId id="289"/>
            <p14:sldId id="287"/>
            <p14:sldId id="296"/>
            <p14:sldId id="414"/>
            <p14:sldId id="293"/>
            <p14:sldId id="302"/>
            <p14:sldId id="304"/>
            <p14:sldId id="415"/>
            <p14:sldId id="294"/>
            <p14:sldId id="297"/>
            <p14:sldId id="299"/>
            <p14:sldId id="291"/>
            <p14:sldId id="292"/>
            <p14:sldId id="263"/>
            <p14:sldId id="463"/>
            <p14:sldId id="410"/>
            <p14:sldId id="464"/>
            <p14:sldId id="465"/>
            <p14:sldId id="466"/>
            <p14:sldId id="467"/>
            <p14:sldId id="468"/>
            <p14:sldId id="469"/>
            <p14:sldId id="491"/>
            <p14:sldId id="470"/>
            <p14:sldId id="471"/>
            <p14:sldId id="472"/>
            <p14:sldId id="266"/>
            <p14:sldId id="267"/>
            <p14:sldId id="473"/>
            <p14:sldId id="474"/>
            <p14:sldId id="475"/>
            <p14:sldId id="476"/>
            <p14:sldId id="290"/>
            <p14:sldId id="477"/>
            <p14:sldId id="478"/>
            <p14:sldId id="479"/>
            <p14:sldId id="480"/>
            <p14:sldId id="481"/>
            <p14:sldId id="482"/>
            <p14:sldId id="298"/>
            <p14:sldId id="483"/>
            <p14:sldId id="301"/>
            <p14:sldId id="484"/>
            <p14:sldId id="295"/>
            <p14:sldId id="485"/>
            <p14:sldId id="486"/>
            <p14:sldId id="487"/>
            <p14:sldId id="307"/>
            <p14:sldId id="488"/>
            <p14:sldId id="308"/>
            <p14:sldId id="489"/>
            <p14:sldId id="316"/>
            <p14:sldId id="317"/>
            <p14:sldId id="315"/>
            <p14:sldId id="4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E0FF"/>
    <a:srgbClr val="A5A5A5"/>
    <a:srgbClr val="9A0001"/>
    <a:srgbClr val="0000FF"/>
    <a:srgbClr val="F2F2F2"/>
    <a:srgbClr val="1B1B19"/>
    <a:srgbClr val="143197"/>
    <a:srgbClr val="FFEEB9"/>
    <a:srgbClr val="FFF6EF"/>
    <a:srgbClr val="DFF0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9" autoAdjust="0"/>
    <p:restoredTop sz="96105" autoAdjust="0"/>
  </p:normalViewPr>
  <p:slideViewPr>
    <p:cSldViewPr snapToGrid="0">
      <p:cViewPr varScale="1">
        <p:scale>
          <a:sx n="118" d="100"/>
          <a:sy n="118" d="100"/>
        </p:scale>
        <p:origin x="584" y="192"/>
      </p:cViewPr>
      <p:guideLst/>
    </p:cSldViewPr>
  </p:slideViewPr>
  <p:notesTextViewPr>
    <p:cViewPr>
      <p:scale>
        <a:sx n="75" d="100"/>
        <a:sy n="75" d="100"/>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microsoft.com/office/2016/11/relationships/changesInfo" Target="changesInfos/changesInfo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e Zhang" userId="800270ab88b6e1ae" providerId="LiveId" clId="{D7ECA963-E2A1-C647-B13C-AFEB41E6952D}"/>
    <pc:docChg chg="custSel delSld modSld modSection">
      <pc:chgData name="Jie Zhang" userId="800270ab88b6e1ae" providerId="LiveId" clId="{D7ECA963-E2A1-C647-B13C-AFEB41E6952D}" dt="2024-10-15T09:06:44.280" v="4" actId="2696"/>
      <pc:docMkLst>
        <pc:docMk/>
      </pc:docMkLst>
      <pc:sldChg chg="del">
        <pc:chgData name="Jie Zhang" userId="800270ab88b6e1ae" providerId="LiveId" clId="{D7ECA963-E2A1-C647-B13C-AFEB41E6952D}" dt="2024-10-15T09:06:44.280" v="4" actId="2696"/>
        <pc:sldMkLst>
          <pc:docMk/>
          <pc:sldMk cId="1869435228" sldId="272"/>
        </pc:sldMkLst>
      </pc:sldChg>
      <pc:sldChg chg="del">
        <pc:chgData name="Jie Zhang" userId="800270ab88b6e1ae" providerId="LiveId" clId="{D7ECA963-E2A1-C647-B13C-AFEB41E6952D}" dt="2024-10-15T09:06:44.280" v="4" actId="2696"/>
        <pc:sldMkLst>
          <pc:docMk/>
          <pc:sldMk cId="1942058559" sldId="273"/>
        </pc:sldMkLst>
      </pc:sldChg>
      <pc:sldChg chg="del">
        <pc:chgData name="Jie Zhang" userId="800270ab88b6e1ae" providerId="LiveId" clId="{D7ECA963-E2A1-C647-B13C-AFEB41E6952D}" dt="2024-10-15T09:06:44.280" v="4" actId="2696"/>
        <pc:sldMkLst>
          <pc:docMk/>
          <pc:sldMk cId="2782682405" sldId="278"/>
        </pc:sldMkLst>
      </pc:sldChg>
      <pc:sldChg chg="del">
        <pc:chgData name="Jie Zhang" userId="800270ab88b6e1ae" providerId="LiveId" clId="{D7ECA963-E2A1-C647-B13C-AFEB41E6952D}" dt="2024-10-15T09:06:44.280" v="4" actId="2696"/>
        <pc:sldMkLst>
          <pc:docMk/>
          <pc:sldMk cId="2816464964" sldId="279"/>
        </pc:sldMkLst>
      </pc:sldChg>
      <pc:sldChg chg="del">
        <pc:chgData name="Jie Zhang" userId="800270ab88b6e1ae" providerId="LiveId" clId="{D7ECA963-E2A1-C647-B13C-AFEB41E6952D}" dt="2024-10-15T09:06:44.280" v="4" actId="2696"/>
        <pc:sldMkLst>
          <pc:docMk/>
          <pc:sldMk cId="3448078963" sldId="286"/>
        </pc:sldMkLst>
      </pc:sldChg>
      <pc:sldChg chg="del">
        <pc:chgData name="Jie Zhang" userId="800270ab88b6e1ae" providerId="LiveId" clId="{D7ECA963-E2A1-C647-B13C-AFEB41E6952D}" dt="2024-10-15T09:06:44.280" v="4" actId="2696"/>
        <pc:sldMkLst>
          <pc:docMk/>
          <pc:sldMk cId="2742500009" sldId="288"/>
        </pc:sldMkLst>
      </pc:sldChg>
      <pc:sldChg chg="del">
        <pc:chgData name="Jie Zhang" userId="800270ab88b6e1ae" providerId="LiveId" clId="{D7ECA963-E2A1-C647-B13C-AFEB41E6952D}" dt="2024-10-15T09:06:44.280" v="4" actId="2696"/>
        <pc:sldMkLst>
          <pc:docMk/>
          <pc:sldMk cId="1505898336" sldId="305"/>
        </pc:sldMkLst>
      </pc:sldChg>
      <pc:sldChg chg="del">
        <pc:chgData name="Jie Zhang" userId="800270ab88b6e1ae" providerId="LiveId" clId="{D7ECA963-E2A1-C647-B13C-AFEB41E6952D}" dt="2024-10-15T09:06:44.280" v="4" actId="2696"/>
        <pc:sldMkLst>
          <pc:docMk/>
          <pc:sldMk cId="3144846561" sldId="351"/>
        </pc:sldMkLst>
      </pc:sldChg>
      <pc:sldChg chg="del">
        <pc:chgData name="Jie Zhang" userId="800270ab88b6e1ae" providerId="LiveId" clId="{D7ECA963-E2A1-C647-B13C-AFEB41E6952D}" dt="2024-10-15T09:06:44.280" v="4" actId="2696"/>
        <pc:sldMkLst>
          <pc:docMk/>
          <pc:sldMk cId="2706119479" sldId="353"/>
        </pc:sldMkLst>
      </pc:sldChg>
      <pc:sldChg chg="del">
        <pc:chgData name="Jie Zhang" userId="800270ab88b6e1ae" providerId="LiveId" clId="{D7ECA963-E2A1-C647-B13C-AFEB41E6952D}" dt="2024-10-15T09:06:44.280" v="4" actId="2696"/>
        <pc:sldMkLst>
          <pc:docMk/>
          <pc:sldMk cId="3445870422" sldId="354"/>
        </pc:sldMkLst>
      </pc:sldChg>
      <pc:sldChg chg="del">
        <pc:chgData name="Jie Zhang" userId="800270ab88b6e1ae" providerId="LiveId" clId="{D7ECA963-E2A1-C647-B13C-AFEB41E6952D}" dt="2024-10-15T09:06:44.280" v="4" actId="2696"/>
        <pc:sldMkLst>
          <pc:docMk/>
          <pc:sldMk cId="2276531299" sldId="355"/>
        </pc:sldMkLst>
      </pc:sldChg>
      <pc:sldChg chg="del">
        <pc:chgData name="Jie Zhang" userId="800270ab88b6e1ae" providerId="LiveId" clId="{D7ECA963-E2A1-C647-B13C-AFEB41E6952D}" dt="2024-10-15T09:06:44.280" v="4" actId="2696"/>
        <pc:sldMkLst>
          <pc:docMk/>
          <pc:sldMk cId="599248275" sldId="357"/>
        </pc:sldMkLst>
      </pc:sldChg>
      <pc:sldChg chg="del">
        <pc:chgData name="Jie Zhang" userId="800270ab88b6e1ae" providerId="LiveId" clId="{D7ECA963-E2A1-C647-B13C-AFEB41E6952D}" dt="2024-10-15T09:06:44.280" v="4" actId="2696"/>
        <pc:sldMkLst>
          <pc:docMk/>
          <pc:sldMk cId="449094063" sldId="360"/>
        </pc:sldMkLst>
      </pc:sldChg>
      <pc:sldChg chg="del">
        <pc:chgData name="Jie Zhang" userId="800270ab88b6e1ae" providerId="LiveId" clId="{D7ECA963-E2A1-C647-B13C-AFEB41E6952D}" dt="2024-10-15T09:06:44.280" v="4" actId="2696"/>
        <pc:sldMkLst>
          <pc:docMk/>
          <pc:sldMk cId="163574518" sldId="361"/>
        </pc:sldMkLst>
      </pc:sldChg>
      <pc:sldChg chg="del">
        <pc:chgData name="Jie Zhang" userId="800270ab88b6e1ae" providerId="LiveId" clId="{D7ECA963-E2A1-C647-B13C-AFEB41E6952D}" dt="2024-10-15T09:06:44.280" v="4" actId="2696"/>
        <pc:sldMkLst>
          <pc:docMk/>
          <pc:sldMk cId="654779543" sldId="363"/>
        </pc:sldMkLst>
      </pc:sldChg>
      <pc:sldChg chg="del">
        <pc:chgData name="Jie Zhang" userId="800270ab88b6e1ae" providerId="LiveId" clId="{D7ECA963-E2A1-C647-B13C-AFEB41E6952D}" dt="2024-10-15T09:06:44.280" v="4" actId="2696"/>
        <pc:sldMkLst>
          <pc:docMk/>
          <pc:sldMk cId="557126698" sldId="364"/>
        </pc:sldMkLst>
      </pc:sldChg>
      <pc:sldChg chg="del">
        <pc:chgData name="Jie Zhang" userId="800270ab88b6e1ae" providerId="LiveId" clId="{D7ECA963-E2A1-C647-B13C-AFEB41E6952D}" dt="2024-10-15T09:06:44.280" v="4" actId="2696"/>
        <pc:sldMkLst>
          <pc:docMk/>
          <pc:sldMk cId="3010227041" sldId="365"/>
        </pc:sldMkLst>
      </pc:sldChg>
      <pc:sldChg chg="del">
        <pc:chgData name="Jie Zhang" userId="800270ab88b6e1ae" providerId="LiveId" clId="{D7ECA963-E2A1-C647-B13C-AFEB41E6952D}" dt="2024-10-15T09:06:44.280" v="4" actId="2696"/>
        <pc:sldMkLst>
          <pc:docMk/>
          <pc:sldMk cId="2312198235" sldId="366"/>
        </pc:sldMkLst>
      </pc:sldChg>
      <pc:sldChg chg="del">
        <pc:chgData name="Jie Zhang" userId="800270ab88b6e1ae" providerId="LiveId" clId="{D7ECA963-E2A1-C647-B13C-AFEB41E6952D}" dt="2024-10-15T09:06:44.280" v="4" actId="2696"/>
        <pc:sldMkLst>
          <pc:docMk/>
          <pc:sldMk cId="2274275815" sldId="367"/>
        </pc:sldMkLst>
      </pc:sldChg>
      <pc:sldChg chg="del">
        <pc:chgData name="Jie Zhang" userId="800270ab88b6e1ae" providerId="LiveId" clId="{D7ECA963-E2A1-C647-B13C-AFEB41E6952D}" dt="2024-10-15T09:06:44.280" v="4" actId="2696"/>
        <pc:sldMkLst>
          <pc:docMk/>
          <pc:sldMk cId="2495428696" sldId="368"/>
        </pc:sldMkLst>
      </pc:sldChg>
      <pc:sldChg chg="del">
        <pc:chgData name="Jie Zhang" userId="800270ab88b6e1ae" providerId="LiveId" clId="{D7ECA963-E2A1-C647-B13C-AFEB41E6952D}" dt="2024-10-15T09:06:44.280" v="4" actId="2696"/>
        <pc:sldMkLst>
          <pc:docMk/>
          <pc:sldMk cId="1235318277" sldId="369"/>
        </pc:sldMkLst>
      </pc:sldChg>
      <pc:sldChg chg="del">
        <pc:chgData name="Jie Zhang" userId="800270ab88b6e1ae" providerId="LiveId" clId="{D7ECA963-E2A1-C647-B13C-AFEB41E6952D}" dt="2024-10-15T09:06:44.280" v="4" actId="2696"/>
        <pc:sldMkLst>
          <pc:docMk/>
          <pc:sldMk cId="2302093317" sldId="370"/>
        </pc:sldMkLst>
      </pc:sldChg>
      <pc:sldChg chg="del">
        <pc:chgData name="Jie Zhang" userId="800270ab88b6e1ae" providerId="LiveId" clId="{D7ECA963-E2A1-C647-B13C-AFEB41E6952D}" dt="2024-10-15T09:06:44.280" v="4" actId="2696"/>
        <pc:sldMkLst>
          <pc:docMk/>
          <pc:sldMk cId="2418590311" sldId="371"/>
        </pc:sldMkLst>
      </pc:sldChg>
      <pc:sldChg chg="del">
        <pc:chgData name="Jie Zhang" userId="800270ab88b6e1ae" providerId="LiveId" clId="{D7ECA963-E2A1-C647-B13C-AFEB41E6952D}" dt="2024-10-15T09:06:44.280" v="4" actId="2696"/>
        <pc:sldMkLst>
          <pc:docMk/>
          <pc:sldMk cId="1355689191" sldId="372"/>
        </pc:sldMkLst>
      </pc:sldChg>
      <pc:sldChg chg="del">
        <pc:chgData name="Jie Zhang" userId="800270ab88b6e1ae" providerId="LiveId" clId="{D7ECA963-E2A1-C647-B13C-AFEB41E6952D}" dt="2024-10-15T09:06:44.280" v="4" actId="2696"/>
        <pc:sldMkLst>
          <pc:docMk/>
          <pc:sldMk cId="390214823" sldId="373"/>
        </pc:sldMkLst>
      </pc:sldChg>
      <pc:sldChg chg="del">
        <pc:chgData name="Jie Zhang" userId="800270ab88b6e1ae" providerId="LiveId" clId="{D7ECA963-E2A1-C647-B13C-AFEB41E6952D}" dt="2024-10-15T09:06:44.280" v="4" actId="2696"/>
        <pc:sldMkLst>
          <pc:docMk/>
          <pc:sldMk cId="2407177801" sldId="374"/>
        </pc:sldMkLst>
      </pc:sldChg>
      <pc:sldChg chg="del">
        <pc:chgData name="Jie Zhang" userId="800270ab88b6e1ae" providerId="LiveId" clId="{D7ECA963-E2A1-C647-B13C-AFEB41E6952D}" dt="2024-10-15T09:06:44.280" v="4" actId="2696"/>
        <pc:sldMkLst>
          <pc:docMk/>
          <pc:sldMk cId="4235496513" sldId="376"/>
        </pc:sldMkLst>
      </pc:sldChg>
      <pc:sldChg chg="del">
        <pc:chgData name="Jie Zhang" userId="800270ab88b6e1ae" providerId="LiveId" clId="{D7ECA963-E2A1-C647-B13C-AFEB41E6952D}" dt="2024-10-15T09:06:44.280" v="4" actId="2696"/>
        <pc:sldMkLst>
          <pc:docMk/>
          <pc:sldMk cId="246785360" sldId="377"/>
        </pc:sldMkLst>
      </pc:sldChg>
      <pc:sldChg chg="del">
        <pc:chgData name="Jie Zhang" userId="800270ab88b6e1ae" providerId="LiveId" clId="{D7ECA963-E2A1-C647-B13C-AFEB41E6952D}" dt="2024-10-15T09:06:44.280" v="4" actId="2696"/>
        <pc:sldMkLst>
          <pc:docMk/>
          <pc:sldMk cId="1272565481" sldId="378"/>
        </pc:sldMkLst>
      </pc:sldChg>
      <pc:sldChg chg="del">
        <pc:chgData name="Jie Zhang" userId="800270ab88b6e1ae" providerId="LiveId" clId="{D7ECA963-E2A1-C647-B13C-AFEB41E6952D}" dt="2024-10-15T09:06:44.280" v="4" actId="2696"/>
        <pc:sldMkLst>
          <pc:docMk/>
          <pc:sldMk cId="1518490055" sldId="379"/>
        </pc:sldMkLst>
      </pc:sldChg>
      <pc:sldChg chg="del">
        <pc:chgData name="Jie Zhang" userId="800270ab88b6e1ae" providerId="LiveId" clId="{D7ECA963-E2A1-C647-B13C-AFEB41E6952D}" dt="2024-10-15T09:06:44.280" v="4" actId="2696"/>
        <pc:sldMkLst>
          <pc:docMk/>
          <pc:sldMk cId="1908685611" sldId="380"/>
        </pc:sldMkLst>
      </pc:sldChg>
      <pc:sldChg chg="del">
        <pc:chgData name="Jie Zhang" userId="800270ab88b6e1ae" providerId="LiveId" clId="{D7ECA963-E2A1-C647-B13C-AFEB41E6952D}" dt="2024-10-15T09:06:44.280" v="4" actId="2696"/>
        <pc:sldMkLst>
          <pc:docMk/>
          <pc:sldMk cId="718891992" sldId="384"/>
        </pc:sldMkLst>
      </pc:sldChg>
      <pc:sldChg chg="del">
        <pc:chgData name="Jie Zhang" userId="800270ab88b6e1ae" providerId="LiveId" clId="{D7ECA963-E2A1-C647-B13C-AFEB41E6952D}" dt="2024-10-15T09:06:44.280" v="4" actId="2696"/>
        <pc:sldMkLst>
          <pc:docMk/>
          <pc:sldMk cId="401680065" sldId="385"/>
        </pc:sldMkLst>
      </pc:sldChg>
      <pc:sldChg chg="del">
        <pc:chgData name="Jie Zhang" userId="800270ab88b6e1ae" providerId="LiveId" clId="{D7ECA963-E2A1-C647-B13C-AFEB41E6952D}" dt="2024-10-15T09:06:44.280" v="4" actId="2696"/>
        <pc:sldMkLst>
          <pc:docMk/>
          <pc:sldMk cId="549243263" sldId="386"/>
        </pc:sldMkLst>
      </pc:sldChg>
      <pc:sldChg chg="del">
        <pc:chgData name="Jie Zhang" userId="800270ab88b6e1ae" providerId="LiveId" clId="{D7ECA963-E2A1-C647-B13C-AFEB41E6952D}" dt="2024-10-15T09:06:44.280" v="4" actId="2696"/>
        <pc:sldMkLst>
          <pc:docMk/>
          <pc:sldMk cId="4116338152" sldId="387"/>
        </pc:sldMkLst>
      </pc:sldChg>
      <pc:sldChg chg="del">
        <pc:chgData name="Jie Zhang" userId="800270ab88b6e1ae" providerId="LiveId" clId="{D7ECA963-E2A1-C647-B13C-AFEB41E6952D}" dt="2024-10-15T09:06:44.280" v="4" actId="2696"/>
        <pc:sldMkLst>
          <pc:docMk/>
          <pc:sldMk cId="3303681827" sldId="388"/>
        </pc:sldMkLst>
      </pc:sldChg>
      <pc:sldChg chg="del">
        <pc:chgData name="Jie Zhang" userId="800270ab88b6e1ae" providerId="LiveId" clId="{D7ECA963-E2A1-C647-B13C-AFEB41E6952D}" dt="2024-10-15T09:06:44.280" v="4" actId="2696"/>
        <pc:sldMkLst>
          <pc:docMk/>
          <pc:sldMk cId="2678395280" sldId="389"/>
        </pc:sldMkLst>
      </pc:sldChg>
      <pc:sldChg chg="del">
        <pc:chgData name="Jie Zhang" userId="800270ab88b6e1ae" providerId="LiveId" clId="{D7ECA963-E2A1-C647-B13C-AFEB41E6952D}" dt="2024-10-15T09:06:44.280" v="4" actId="2696"/>
        <pc:sldMkLst>
          <pc:docMk/>
          <pc:sldMk cId="1509328656" sldId="390"/>
        </pc:sldMkLst>
      </pc:sldChg>
      <pc:sldChg chg="del">
        <pc:chgData name="Jie Zhang" userId="800270ab88b6e1ae" providerId="LiveId" clId="{D7ECA963-E2A1-C647-B13C-AFEB41E6952D}" dt="2024-10-15T09:06:44.280" v="4" actId="2696"/>
        <pc:sldMkLst>
          <pc:docMk/>
          <pc:sldMk cId="3631197104" sldId="391"/>
        </pc:sldMkLst>
      </pc:sldChg>
      <pc:sldChg chg="del">
        <pc:chgData name="Jie Zhang" userId="800270ab88b6e1ae" providerId="LiveId" clId="{D7ECA963-E2A1-C647-B13C-AFEB41E6952D}" dt="2024-10-15T09:06:44.280" v="4" actId="2696"/>
        <pc:sldMkLst>
          <pc:docMk/>
          <pc:sldMk cId="3082995150" sldId="392"/>
        </pc:sldMkLst>
      </pc:sldChg>
      <pc:sldChg chg="del">
        <pc:chgData name="Jie Zhang" userId="800270ab88b6e1ae" providerId="LiveId" clId="{D7ECA963-E2A1-C647-B13C-AFEB41E6952D}" dt="2024-10-15T09:06:44.280" v="4" actId="2696"/>
        <pc:sldMkLst>
          <pc:docMk/>
          <pc:sldMk cId="3326671952" sldId="393"/>
        </pc:sldMkLst>
      </pc:sldChg>
      <pc:sldChg chg="del">
        <pc:chgData name="Jie Zhang" userId="800270ab88b6e1ae" providerId="LiveId" clId="{D7ECA963-E2A1-C647-B13C-AFEB41E6952D}" dt="2024-10-15T09:06:44.280" v="4" actId="2696"/>
        <pc:sldMkLst>
          <pc:docMk/>
          <pc:sldMk cId="926471390" sldId="394"/>
        </pc:sldMkLst>
      </pc:sldChg>
      <pc:sldChg chg="del">
        <pc:chgData name="Jie Zhang" userId="800270ab88b6e1ae" providerId="LiveId" clId="{D7ECA963-E2A1-C647-B13C-AFEB41E6952D}" dt="2024-10-15T09:06:44.280" v="4" actId="2696"/>
        <pc:sldMkLst>
          <pc:docMk/>
          <pc:sldMk cId="1206752299" sldId="395"/>
        </pc:sldMkLst>
      </pc:sldChg>
      <pc:sldChg chg="del">
        <pc:chgData name="Jie Zhang" userId="800270ab88b6e1ae" providerId="LiveId" clId="{D7ECA963-E2A1-C647-B13C-AFEB41E6952D}" dt="2024-10-15T09:06:44.280" v="4" actId="2696"/>
        <pc:sldMkLst>
          <pc:docMk/>
          <pc:sldMk cId="1470861948" sldId="396"/>
        </pc:sldMkLst>
      </pc:sldChg>
      <pc:sldChg chg="del">
        <pc:chgData name="Jie Zhang" userId="800270ab88b6e1ae" providerId="LiveId" clId="{D7ECA963-E2A1-C647-B13C-AFEB41E6952D}" dt="2024-10-15T09:06:44.280" v="4" actId="2696"/>
        <pc:sldMkLst>
          <pc:docMk/>
          <pc:sldMk cId="2581404102" sldId="397"/>
        </pc:sldMkLst>
      </pc:sldChg>
      <pc:sldChg chg="del">
        <pc:chgData name="Jie Zhang" userId="800270ab88b6e1ae" providerId="LiveId" clId="{D7ECA963-E2A1-C647-B13C-AFEB41E6952D}" dt="2024-10-15T09:06:44.280" v="4" actId="2696"/>
        <pc:sldMkLst>
          <pc:docMk/>
          <pc:sldMk cId="1587360643" sldId="398"/>
        </pc:sldMkLst>
      </pc:sldChg>
      <pc:sldChg chg="del">
        <pc:chgData name="Jie Zhang" userId="800270ab88b6e1ae" providerId="LiveId" clId="{D7ECA963-E2A1-C647-B13C-AFEB41E6952D}" dt="2024-10-15T09:06:44.280" v="4" actId="2696"/>
        <pc:sldMkLst>
          <pc:docMk/>
          <pc:sldMk cId="368651654" sldId="399"/>
        </pc:sldMkLst>
      </pc:sldChg>
      <pc:sldChg chg="del">
        <pc:chgData name="Jie Zhang" userId="800270ab88b6e1ae" providerId="LiveId" clId="{D7ECA963-E2A1-C647-B13C-AFEB41E6952D}" dt="2024-10-15T09:06:44.280" v="4" actId="2696"/>
        <pc:sldMkLst>
          <pc:docMk/>
          <pc:sldMk cId="3833115822" sldId="402"/>
        </pc:sldMkLst>
      </pc:sldChg>
      <pc:sldChg chg="del">
        <pc:chgData name="Jie Zhang" userId="800270ab88b6e1ae" providerId="LiveId" clId="{D7ECA963-E2A1-C647-B13C-AFEB41E6952D}" dt="2024-10-15T09:06:44.280" v="4" actId="2696"/>
        <pc:sldMkLst>
          <pc:docMk/>
          <pc:sldMk cId="3241004083" sldId="403"/>
        </pc:sldMkLst>
      </pc:sldChg>
      <pc:sldChg chg="del">
        <pc:chgData name="Jie Zhang" userId="800270ab88b6e1ae" providerId="LiveId" clId="{D7ECA963-E2A1-C647-B13C-AFEB41E6952D}" dt="2024-10-15T09:06:44.280" v="4" actId="2696"/>
        <pc:sldMkLst>
          <pc:docMk/>
          <pc:sldMk cId="2263007417" sldId="404"/>
        </pc:sldMkLst>
      </pc:sldChg>
      <pc:sldChg chg="del">
        <pc:chgData name="Jie Zhang" userId="800270ab88b6e1ae" providerId="LiveId" clId="{D7ECA963-E2A1-C647-B13C-AFEB41E6952D}" dt="2024-10-15T09:06:44.280" v="4" actId="2696"/>
        <pc:sldMkLst>
          <pc:docMk/>
          <pc:sldMk cId="2357391678" sldId="405"/>
        </pc:sldMkLst>
      </pc:sldChg>
      <pc:sldChg chg="del">
        <pc:chgData name="Jie Zhang" userId="800270ab88b6e1ae" providerId="LiveId" clId="{D7ECA963-E2A1-C647-B13C-AFEB41E6952D}" dt="2024-10-15T09:06:44.280" v="4" actId="2696"/>
        <pc:sldMkLst>
          <pc:docMk/>
          <pc:sldMk cId="64340855" sldId="406"/>
        </pc:sldMkLst>
      </pc:sldChg>
      <pc:sldChg chg="del">
        <pc:chgData name="Jie Zhang" userId="800270ab88b6e1ae" providerId="LiveId" clId="{D7ECA963-E2A1-C647-B13C-AFEB41E6952D}" dt="2024-10-15T09:06:44.280" v="4" actId="2696"/>
        <pc:sldMkLst>
          <pc:docMk/>
          <pc:sldMk cId="1315635041" sldId="407"/>
        </pc:sldMkLst>
      </pc:sldChg>
      <pc:sldChg chg="del">
        <pc:chgData name="Jie Zhang" userId="800270ab88b6e1ae" providerId="LiveId" clId="{D7ECA963-E2A1-C647-B13C-AFEB41E6952D}" dt="2024-10-15T09:06:44.280" v="4" actId="2696"/>
        <pc:sldMkLst>
          <pc:docMk/>
          <pc:sldMk cId="3679761409" sldId="408"/>
        </pc:sldMkLst>
      </pc:sldChg>
      <pc:sldChg chg="del">
        <pc:chgData name="Jie Zhang" userId="800270ab88b6e1ae" providerId="LiveId" clId="{D7ECA963-E2A1-C647-B13C-AFEB41E6952D}" dt="2024-10-15T09:06:44.280" v="4" actId="2696"/>
        <pc:sldMkLst>
          <pc:docMk/>
          <pc:sldMk cId="3386445663" sldId="409"/>
        </pc:sldMkLst>
      </pc:sldChg>
      <pc:sldChg chg="del">
        <pc:chgData name="Jie Zhang" userId="800270ab88b6e1ae" providerId="LiveId" clId="{D7ECA963-E2A1-C647-B13C-AFEB41E6952D}" dt="2024-10-15T09:06:44.280" v="4" actId="2696"/>
        <pc:sldMkLst>
          <pc:docMk/>
          <pc:sldMk cId="1374058754" sldId="411"/>
        </pc:sldMkLst>
      </pc:sldChg>
      <pc:sldChg chg="del">
        <pc:chgData name="Jie Zhang" userId="800270ab88b6e1ae" providerId="LiveId" clId="{D7ECA963-E2A1-C647-B13C-AFEB41E6952D}" dt="2024-10-15T09:06:44.280" v="4" actId="2696"/>
        <pc:sldMkLst>
          <pc:docMk/>
          <pc:sldMk cId="1937605305" sldId="412"/>
        </pc:sldMkLst>
      </pc:sldChg>
      <pc:sldChg chg="del">
        <pc:chgData name="Jie Zhang" userId="800270ab88b6e1ae" providerId="LiveId" clId="{D7ECA963-E2A1-C647-B13C-AFEB41E6952D}" dt="2024-10-15T09:06:44.280" v="4" actId="2696"/>
        <pc:sldMkLst>
          <pc:docMk/>
          <pc:sldMk cId="3724011622" sldId="413"/>
        </pc:sldMkLst>
      </pc:sldChg>
      <pc:sldChg chg="del">
        <pc:chgData name="Jie Zhang" userId="800270ab88b6e1ae" providerId="LiveId" clId="{D7ECA963-E2A1-C647-B13C-AFEB41E6952D}" dt="2024-10-15T09:06:44.280" v="4" actId="2696"/>
        <pc:sldMkLst>
          <pc:docMk/>
          <pc:sldMk cId="3123205842" sldId="416"/>
        </pc:sldMkLst>
      </pc:sldChg>
      <pc:sldChg chg="modSp del mod">
        <pc:chgData name="Jie Zhang" userId="800270ab88b6e1ae" providerId="LiveId" clId="{D7ECA963-E2A1-C647-B13C-AFEB41E6952D}" dt="2024-10-15T09:06:44.280" v="4" actId="2696"/>
        <pc:sldMkLst>
          <pc:docMk/>
          <pc:sldMk cId="1611975083" sldId="417"/>
        </pc:sldMkLst>
        <pc:spChg chg="mod">
          <ac:chgData name="Jie Zhang" userId="800270ab88b6e1ae" providerId="LiveId" clId="{D7ECA963-E2A1-C647-B13C-AFEB41E6952D}" dt="2024-10-08T12:03:08.355" v="3" actId="20577"/>
          <ac:spMkLst>
            <pc:docMk/>
            <pc:sldMk cId="1611975083" sldId="417"/>
            <ac:spMk id="57" creationId="{58382CBD-698B-49EE-8D07-01B0E77E180D}"/>
          </ac:spMkLst>
        </pc:spChg>
      </pc:sldChg>
      <pc:sldChg chg="del">
        <pc:chgData name="Jie Zhang" userId="800270ab88b6e1ae" providerId="LiveId" clId="{D7ECA963-E2A1-C647-B13C-AFEB41E6952D}" dt="2024-10-15T09:06:44.280" v="4" actId="2696"/>
        <pc:sldMkLst>
          <pc:docMk/>
          <pc:sldMk cId="3243230318" sldId="418"/>
        </pc:sldMkLst>
      </pc:sldChg>
      <pc:sldChg chg="del">
        <pc:chgData name="Jie Zhang" userId="800270ab88b6e1ae" providerId="LiveId" clId="{D7ECA963-E2A1-C647-B13C-AFEB41E6952D}" dt="2024-10-15T09:06:44.280" v="4" actId="2696"/>
        <pc:sldMkLst>
          <pc:docMk/>
          <pc:sldMk cId="2983028667" sldId="419"/>
        </pc:sldMkLst>
      </pc:sldChg>
      <pc:sldChg chg="del">
        <pc:chgData name="Jie Zhang" userId="800270ab88b6e1ae" providerId="LiveId" clId="{D7ECA963-E2A1-C647-B13C-AFEB41E6952D}" dt="2024-10-15T09:06:44.280" v="4" actId="2696"/>
        <pc:sldMkLst>
          <pc:docMk/>
          <pc:sldMk cId="4286592771" sldId="420"/>
        </pc:sldMkLst>
      </pc:sldChg>
      <pc:sldChg chg="del">
        <pc:chgData name="Jie Zhang" userId="800270ab88b6e1ae" providerId="LiveId" clId="{D7ECA963-E2A1-C647-B13C-AFEB41E6952D}" dt="2024-10-15T09:06:44.280" v="4" actId="2696"/>
        <pc:sldMkLst>
          <pc:docMk/>
          <pc:sldMk cId="3341969103" sldId="421"/>
        </pc:sldMkLst>
      </pc:sldChg>
      <pc:sldChg chg="del">
        <pc:chgData name="Jie Zhang" userId="800270ab88b6e1ae" providerId="LiveId" clId="{D7ECA963-E2A1-C647-B13C-AFEB41E6952D}" dt="2024-10-15T09:06:44.280" v="4" actId="2696"/>
        <pc:sldMkLst>
          <pc:docMk/>
          <pc:sldMk cId="1620296148" sldId="422"/>
        </pc:sldMkLst>
      </pc:sldChg>
      <pc:sldChg chg="del">
        <pc:chgData name="Jie Zhang" userId="800270ab88b6e1ae" providerId="LiveId" clId="{D7ECA963-E2A1-C647-B13C-AFEB41E6952D}" dt="2024-10-15T09:06:44.280" v="4" actId="2696"/>
        <pc:sldMkLst>
          <pc:docMk/>
          <pc:sldMk cId="298428412" sldId="423"/>
        </pc:sldMkLst>
      </pc:sldChg>
      <pc:sldChg chg="del">
        <pc:chgData name="Jie Zhang" userId="800270ab88b6e1ae" providerId="LiveId" clId="{D7ECA963-E2A1-C647-B13C-AFEB41E6952D}" dt="2024-10-15T09:06:44.280" v="4" actId="2696"/>
        <pc:sldMkLst>
          <pc:docMk/>
          <pc:sldMk cId="3998392890" sldId="424"/>
        </pc:sldMkLst>
      </pc:sldChg>
      <pc:sldChg chg="del">
        <pc:chgData name="Jie Zhang" userId="800270ab88b6e1ae" providerId="LiveId" clId="{D7ECA963-E2A1-C647-B13C-AFEB41E6952D}" dt="2024-10-15T09:06:44.280" v="4" actId="2696"/>
        <pc:sldMkLst>
          <pc:docMk/>
          <pc:sldMk cId="1630099316" sldId="425"/>
        </pc:sldMkLst>
      </pc:sldChg>
      <pc:sldChg chg="del">
        <pc:chgData name="Jie Zhang" userId="800270ab88b6e1ae" providerId="LiveId" clId="{D7ECA963-E2A1-C647-B13C-AFEB41E6952D}" dt="2024-10-15T09:06:44.280" v="4" actId="2696"/>
        <pc:sldMkLst>
          <pc:docMk/>
          <pc:sldMk cId="2758955709" sldId="426"/>
        </pc:sldMkLst>
      </pc:sldChg>
      <pc:sldChg chg="del">
        <pc:chgData name="Jie Zhang" userId="800270ab88b6e1ae" providerId="LiveId" clId="{D7ECA963-E2A1-C647-B13C-AFEB41E6952D}" dt="2024-10-15T09:06:44.280" v="4" actId="2696"/>
        <pc:sldMkLst>
          <pc:docMk/>
          <pc:sldMk cId="1405563031" sldId="427"/>
        </pc:sldMkLst>
      </pc:sldChg>
      <pc:sldChg chg="del">
        <pc:chgData name="Jie Zhang" userId="800270ab88b6e1ae" providerId="LiveId" clId="{D7ECA963-E2A1-C647-B13C-AFEB41E6952D}" dt="2024-10-15T09:06:44.280" v="4" actId="2696"/>
        <pc:sldMkLst>
          <pc:docMk/>
          <pc:sldMk cId="2553193219" sldId="428"/>
        </pc:sldMkLst>
      </pc:sldChg>
      <pc:sldChg chg="del">
        <pc:chgData name="Jie Zhang" userId="800270ab88b6e1ae" providerId="LiveId" clId="{D7ECA963-E2A1-C647-B13C-AFEB41E6952D}" dt="2024-10-15T09:06:44.280" v="4" actId="2696"/>
        <pc:sldMkLst>
          <pc:docMk/>
          <pc:sldMk cId="3604825865" sldId="429"/>
        </pc:sldMkLst>
      </pc:sldChg>
      <pc:sldChg chg="del">
        <pc:chgData name="Jie Zhang" userId="800270ab88b6e1ae" providerId="LiveId" clId="{D7ECA963-E2A1-C647-B13C-AFEB41E6952D}" dt="2024-10-15T09:06:44.280" v="4" actId="2696"/>
        <pc:sldMkLst>
          <pc:docMk/>
          <pc:sldMk cId="2458137206" sldId="430"/>
        </pc:sldMkLst>
      </pc:sldChg>
      <pc:sldChg chg="del">
        <pc:chgData name="Jie Zhang" userId="800270ab88b6e1ae" providerId="LiveId" clId="{D7ECA963-E2A1-C647-B13C-AFEB41E6952D}" dt="2024-10-15T09:06:44.280" v="4" actId="2696"/>
        <pc:sldMkLst>
          <pc:docMk/>
          <pc:sldMk cId="1396190983" sldId="431"/>
        </pc:sldMkLst>
      </pc:sldChg>
      <pc:sldChg chg="del">
        <pc:chgData name="Jie Zhang" userId="800270ab88b6e1ae" providerId="LiveId" clId="{D7ECA963-E2A1-C647-B13C-AFEB41E6952D}" dt="2024-10-15T09:06:44.280" v="4" actId="2696"/>
        <pc:sldMkLst>
          <pc:docMk/>
          <pc:sldMk cId="4108926432" sldId="432"/>
        </pc:sldMkLst>
      </pc:sldChg>
      <pc:sldChg chg="del">
        <pc:chgData name="Jie Zhang" userId="800270ab88b6e1ae" providerId="LiveId" clId="{D7ECA963-E2A1-C647-B13C-AFEB41E6952D}" dt="2024-10-15T09:06:44.280" v="4" actId="2696"/>
        <pc:sldMkLst>
          <pc:docMk/>
          <pc:sldMk cId="37912099" sldId="433"/>
        </pc:sldMkLst>
      </pc:sldChg>
      <pc:sldChg chg="del">
        <pc:chgData name="Jie Zhang" userId="800270ab88b6e1ae" providerId="LiveId" clId="{D7ECA963-E2A1-C647-B13C-AFEB41E6952D}" dt="2024-10-15T09:06:44.280" v="4" actId="2696"/>
        <pc:sldMkLst>
          <pc:docMk/>
          <pc:sldMk cId="2818677385" sldId="434"/>
        </pc:sldMkLst>
      </pc:sldChg>
      <pc:sldChg chg="del">
        <pc:chgData name="Jie Zhang" userId="800270ab88b6e1ae" providerId="LiveId" clId="{D7ECA963-E2A1-C647-B13C-AFEB41E6952D}" dt="2024-10-15T09:06:44.280" v="4" actId="2696"/>
        <pc:sldMkLst>
          <pc:docMk/>
          <pc:sldMk cId="176955526" sldId="435"/>
        </pc:sldMkLst>
      </pc:sldChg>
      <pc:sldChg chg="del">
        <pc:chgData name="Jie Zhang" userId="800270ab88b6e1ae" providerId="LiveId" clId="{D7ECA963-E2A1-C647-B13C-AFEB41E6952D}" dt="2024-10-15T09:06:44.280" v="4" actId="2696"/>
        <pc:sldMkLst>
          <pc:docMk/>
          <pc:sldMk cId="443453846" sldId="436"/>
        </pc:sldMkLst>
      </pc:sldChg>
      <pc:sldChg chg="del">
        <pc:chgData name="Jie Zhang" userId="800270ab88b6e1ae" providerId="LiveId" clId="{D7ECA963-E2A1-C647-B13C-AFEB41E6952D}" dt="2024-10-15T09:06:44.280" v="4" actId="2696"/>
        <pc:sldMkLst>
          <pc:docMk/>
          <pc:sldMk cId="3588974099" sldId="437"/>
        </pc:sldMkLst>
      </pc:sldChg>
      <pc:sldChg chg="del">
        <pc:chgData name="Jie Zhang" userId="800270ab88b6e1ae" providerId="LiveId" clId="{D7ECA963-E2A1-C647-B13C-AFEB41E6952D}" dt="2024-10-15T09:06:44.280" v="4" actId="2696"/>
        <pc:sldMkLst>
          <pc:docMk/>
          <pc:sldMk cId="2515631894" sldId="438"/>
        </pc:sldMkLst>
      </pc:sldChg>
      <pc:sldChg chg="del">
        <pc:chgData name="Jie Zhang" userId="800270ab88b6e1ae" providerId="LiveId" clId="{D7ECA963-E2A1-C647-B13C-AFEB41E6952D}" dt="2024-10-15T09:06:44.280" v="4" actId="2696"/>
        <pc:sldMkLst>
          <pc:docMk/>
          <pc:sldMk cId="323551762" sldId="439"/>
        </pc:sldMkLst>
      </pc:sldChg>
      <pc:sldChg chg="del">
        <pc:chgData name="Jie Zhang" userId="800270ab88b6e1ae" providerId="LiveId" clId="{D7ECA963-E2A1-C647-B13C-AFEB41E6952D}" dt="2024-10-15T09:06:44.280" v="4" actId="2696"/>
        <pc:sldMkLst>
          <pc:docMk/>
          <pc:sldMk cId="2963151044" sldId="440"/>
        </pc:sldMkLst>
      </pc:sldChg>
      <pc:sldChg chg="del">
        <pc:chgData name="Jie Zhang" userId="800270ab88b6e1ae" providerId="LiveId" clId="{D7ECA963-E2A1-C647-B13C-AFEB41E6952D}" dt="2024-10-15T09:06:44.280" v="4" actId="2696"/>
        <pc:sldMkLst>
          <pc:docMk/>
          <pc:sldMk cId="468074219" sldId="441"/>
        </pc:sldMkLst>
      </pc:sldChg>
      <pc:sldChg chg="del">
        <pc:chgData name="Jie Zhang" userId="800270ab88b6e1ae" providerId="LiveId" clId="{D7ECA963-E2A1-C647-B13C-AFEB41E6952D}" dt="2024-10-15T09:06:44.280" v="4" actId="2696"/>
        <pc:sldMkLst>
          <pc:docMk/>
          <pc:sldMk cId="2475750629" sldId="442"/>
        </pc:sldMkLst>
      </pc:sldChg>
      <pc:sldChg chg="del">
        <pc:chgData name="Jie Zhang" userId="800270ab88b6e1ae" providerId="LiveId" clId="{D7ECA963-E2A1-C647-B13C-AFEB41E6952D}" dt="2024-10-15T09:06:44.280" v="4" actId="2696"/>
        <pc:sldMkLst>
          <pc:docMk/>
          <pc:sldMk cId="2976609420" sldId="443"/>
        </pc:sldMkLst>
      </pc:sldChg>
      <pc:sldChg chg="del">
        <pc:chgData name="Jie Zhang" userId="800270ab88b6e1ae" providerId="LiveId" clId="{D7ECA963-E2A1-C647-B13C-AFEB41E6952D}" dt="2024-10-15T09:06:44.280" v="4" actId="2696"/>
        <pc:sldMkLst>
          <pc:docMk/>
          <pc:sldMk cId="2262107591" sldId="444"/>
        </pc:sldMkLst>
      </pc:sldChg>
      <pc:sldChg chg="del">
        <pc:chgData name="Jie Zhang" userId="800270ab88b6e1ae" providerId="LiveId" clId="{D7ECA963-E2A1-C647-B13C-AFEB41E6952D}" dt="2024-10-15T09:06:44.280" v="4" actId="2696"/>
        <pc:sldMkLst>
          <pc:docMk/>
          <pc:sldMk cId="1076302640" sldId="445"/>
        </pc:sldMkLst>
      </pc:sldChg>
      <pc:sldChg chg="del">
        <pc:chgData name="Jie Zhang" userId="800270ab88b6e1ae" providerId="LiveId" clId="{D7ECA963-E2A1-C647-B13C-AFEB41E6952D}" dt="2024-10-15T09:06:44.280" v="4" actId="2696"/>
        <pc:sldMkLst>
          <pc:docMk/>
          <pc:sldMk cId="1050623041" sldId="446"/>
        </pc:sldMkLst>
      </pc:sldChg>
      <pc:sldChg chg="del">
        <pc:chgData name="Jie Zhang" userId="800270ab88b6e1ae" providerId="LiveId" clId="{D7ECA963-E2A1-C647-B13C-AFEB41E6952D}" dt="2024-10-15T09:06:44.280" v="4" actId="2696"/>
        <pc:sldMkLst>
          <pc:docMk/>
          <pc:sldMk cId="1763378209" sldId="447"/>
        </pc:sldMkLst>
      </pc:sldChg>
      <pc:sldChg chg="del">
        <pc:chgData name="Jie Zhang" userId="800270ab88b6e1ae" providerId="LiveId" clId="{D7ECA963-E2A1-C647-B13C-AFEB41E6952D}" dt="2024-10-15T09:06:44.280" v="4" actId="2696"/>
        <pc:sldMkLst>
          <pc:docMk/>
          <pc:sldMk cId="2508867999" sldId="448"/>
        </pc:sldMkLst>
      </pc:sldChg>
      <pc:sldChg chg="del">
        <pc:chgData name="Jie Zhang" userId="800270ab88b6e1ae" providerId="LiveId" clId="{D7ECA963-E2A1-C647-B13C-AFEB41E6952D}" dt="2024-10-15T09:06:44.280" v="4" actId="2696"/>
        <pc:sldMkLst>
          <pc:docMk/>
          <pc:sldMk cId="4081317608" sldId="449"/>
        </pc:sldMkLst>
      </pc:sldChg>
      <pc:sldChg chg="del">
        <pc:chgData name="Jie Zhang" userId="800270ab88b6e1ae" providerId="LiveId" clId="{D7ECA963-E2A1-C647-B13C-AFEB41E6952D}" dt="2024-10-15T09:06:44.280" v="4" actId="2696"/>
        <pc:sldMkLst>
          <pc:docMk/>
          <pc:sldMk cId="3796165843" sldId="450"/>
        </pc:sldMkLst>
      </pc:sldChg>
      <pc:sldChg chg="del">
        <pc:chgData name="Jie Zhang" userId="800270ab88b6e1ae" providerId="LiveId" clId="{D7ECA963-E2A1-C647-B13C-AFEB41E6952D}" dt="2024-10-15T09:06:44.280" v="4" actId="2696"/>
        <pc:sldMkLst>
          <pc:docMk/>
          <pc:sldMk cId="4022780070" sldId="451"/>
        </pc:sldMkLst>
      </pc:sldChg>
      <pc:sldChg chg="del">
        <pc:chgData name="Jie Zhang" userId="800270ab88b6e1ae" providerId="LiveId" clId="{D7ECA963-E2A1-C647-B13C-AFEB41E6952D}" dt="2024-10-15T09:06:44.280" v="4" actId="2696"/>
        <pc:sldMkLst>
          <pc:docMk/>
          <pc:sldMk cId="2724989398" sldId="452"/>
        </pc:sldMkLst>
      </pc:sldChg>
      <pc:sldChg chg="del">
        <pc:chgData name="Jie Zhang" userId="800270ab88b6e1ae" providerId="LiveId" clId="{D7ECA963-E2A1-C647-B13C-AFEB41E6952D}" dt="2024-10-15T09:06:44.280" v="4" actId="2696"/>
        <pc:sldMkLst>
          <pc:docMk/>
          <pc:sldMk cId="1573947741" sldId="453"/>
        </pc:sldMkLst>
      </pc:sldChg>
      <pc:sldChg chg="del">
        <pc:chgData name="Jie Zhang" userId="800270ab88b6e1ae" providerId="LiveId" clId="{D7ECA963-E2A1-C647-B13C-AFEB41E6952D}" dt="2024-10-15T09:06:44.280" v="4" actId="2696"/>
        <pc:sldMkLst>
          <pc:docMk/>
          <pc:sldMk cId="2000046801" sldId="454"/>
        </pc:sldMkLst>
      </pc:sldChg>
      <pc:sldChg chg="del">
        <pc:chgData name="Jie Zhang" userId="800270ab88b6e1ae" providerId="LiveId" clId="{D7ECA963-E2A1-C647-B13C-AFEB41E6952D}" dt="2024-10-15T09:06:44.280" v="4" actId="2696"/>
        <pc:sldMkLst>
          <pc:docMk/>
          <pc:sldMk cId="1158630068" sldId="455"/>
        </pc:sldMkLst>
      </pc:sldChg>
      <pc:sldChg chg="del">
        <pc:chgData name="Jie Zhang" userId="800270ab88b6e1ae" providerId="LiveId" clId="{D7ECA963-E2A1-C647-B13C-AFEB41E6952D}" dt="2024-10-15T09:06:44.280" v="4" actId="2696"/>
        <pc:sldMkLst>
          <pc:docMk/>
          <pc:sldMk cId="2750068815" sldId="456"/>
        </pc:sldMkLst>
      </pc:sldChg>
      <pc:sldChg chg="del">
        <pc:chgData name="Jie Zhang" userId="800270ab88b6e1ae" providerId="LiveId" clId="{D7ECA963-E2A1-C647-B13C-AFEB41E6952D}" dt="2024-10-15T09:06:44.280" v="4" actId="2696"/>
        <pc:sldMkLst>
          <pc:docMk/>
          <pc:sldMk cId="646472328" sldId="457"/>
        </pc:sldMkLst>
      </pc:sldChg>
      <pc:sldChg chg="del">
        <pc:chgData name="Jie Zhang" userId="800270ab88b6e1ae" providerId="LiveId" clId="{D7ECA963-E2A1-C647-B13C-AFEB41E6952D}" dt="2024-10-15T09:06:44.280" v="4" actId="2696"/>
        <pc:sldMkLst>
          <pc:docMk/>
          <pc:sldMk cId="739492210" sldId="458"/>
        </pc:sldMkLst>
      </pc:sldChg>
      <pc:sldChg chg="del">
        <pc:chgData name="Jie Zhang" userId="800270ab88b6e1ae" providerId="LiveId" clId="{D7ECA963-E2A1-C647-B13C-AFEB41E6952D}" dt="2024-10-15T09:06:44.280" v="4" actId="2696"/>
        <pc:sldMkLst>
          <pc:docMk/>
          <pc:sldMk cId="3408413928" sldId="459"/>
        </pc:sldMkLst>
      </pc:sldChg>
      <pc:sldChg chg="del">
        <pc:chgData name="Jie Zhang" userId="800270ab88b6e1ae" providerId="LiveId" clId="{D7ECA963-E2A1-C647-B13C-AFEB41E6952D}" dt="2024-10-15T09:06:44.280" v="4" actId="2696"/>
        <pc:sldMkLst>
          <pc:docMk/>
          <pc:sldMk cId="4142290620" sldId="460"/>
        </pc:sldMkLst>
      </pc:sldChg>
      <pc:sldChg chg="del">
        <pc:chgData name="Jie Zhang" userId="800270ab88b6e1ae" providerId="LiveId" clId="{D7ECA963-E2A1-C647-B13C-AFEB41E6952D}" dt="2024-10-15T09:06:44.280" v="4" actId="2696"/>
        <pc:sldMkLst>
          <pc:docMk/>
          <pc:sldMk cId="404768518" sldId="461"/>
        </pc:sldMkLst>
      </pc:sldChg>
      <pc:sldChg chg="del">
        <pc:chgData name="Jie Zhang" userId="800270ab88b6e1ae" providerId="LiveId" clId="{D7ECA963-E2A1-C647-B13C-AFEB41E6952D}" dt="2024-10-15T09:06:44.280" v="4" actId="2696"/>
        <pc:sldMkLst>
          <pc:docMk/>
          <pc:sldMk cId="2207223431" sldId="462"/>
        </pc:sldMkLst>
      </pc:sldChg>
      <pc:sldChg chg="modNotesTx">
        <pc:chgData name="Jie Zhang" userId="800270ab88b6e1ae" providerId="LiveId" clId="{D7ECA963-E2A1-C647-B13C-AFEB41E6952D}" dt="2024-10-08T12:01:24.079" v="2"/>
        <pc:sldMkLst>
          <pc:docMk/>
          <pc:sldMk cId="2441501910" sldId="480"/>
        </pc:sldMkLst>
      </pc:sldChg>
      <pc:sldChg chg="delSp modSp mod">
        <pc:chgData name="Jie Zhang" userId="800270ab88b6e1ae" providerId="LiveId" clId="{D7ECA963-E2A1-C647-B13C-AFEB41E6952D}" dt="2024-10-08T11:48:48.171" v="1" actId="478"/>
        <pc:sldMkLst>
          <pc:docMk/>
          <pc:sldMk cId="638390001" sldId="481"/>
        </pc:sldMkLst>
        <pc:spChg chg="del mod">
          <ac:chgData name="Jie Zhang" userId="800270ab88b6e1ae" providerId="LiveId" clId="{D7ECA963-E2A1-C647-B13C-AFEB41E6952D}" dt="2024-10-08T11:48:48.171" v="1" actId="478"/>
          <ac:spMkLst>
            <pc:docMk/>
            <pc:sldMk cId="638390001" sldId="481"/>
            <ac:spMk id="11" creationId="{EEECB704-7A6B-901C-6418-0A5FF66C8231}"/>
          </ac:spMkLst>
        </pc:spChg>
      </pc:sldChg>
      <pc:sldChg chg="del">
        <pc:chgData name="Jie Zhang" userId="800270ab88b6e1ae" providerId="LiveId" clId="{D7ECA963-E2A1-C647-B13C-AFEB41E6952D}" dt="2024-10-15T09:06:44.280" v="4" actId="2696"/>
        <pc:sldMkLst>
          <pc:docMk/>
          <pc:sldMk cId="2716375265" sldId="492"/>
        </pc:sldMkLst>
      </pc:sldChg>
      <pc:sldMasterChg chg="delSldLayout">
        <pc:chgData name="Jie Zhang" userId="800270ab88b6e1ae" providerId="LiveId" clId="{D7ECA963-E2A1-C647-B13C-AFEB41E6952D}" dt="2024-10-15T09:06:44.280" v="4" actId="2696"/>
        <pc:sldMasterMkLst>
          <pc:docMk/>
          <pc:sldMasterMk cId="0" sldId="2147483652"/>
        </pc:sldMasterMkLst>
        <pc:sldLayoutChg chg="del">
          <pc:chgData name="Jie Zhang" userId="800270ab88b6e1ae" providerId="LiveId" clId="{D7ECA963-E2A1-C647-B13C-AFEB41E6952D}" dt="2024-10-15T09:06:44.280" v="4" actId="2696"/>
          <pc:sldLayoutMkLst>
            <pc:docMk/>
            <pc:sldMasterMk cId="0" sldId="2147483652"/>
            <pc:sldLayoutMk cId="385246921" sldId="2147483688"/>
          </pc:sldLayoutMkLst>
        </pc:sldLayoutChg>
      </pc:sldMasterChg>
    </pc:docChg>
  </pc:docChgLst>
  <pc:docChgLst>
    <pc:chgData name="Zhang Jie" userId="800270ab88b6e1ae" providerId="LiveId" clId="{E7BC9844-171F-430A-AAF8-782D8D4AA90D}"/>
    <pc:docChg chg="custSel addSld modSld sldOrd">
      <pc:chgData name="Zhang Jie" userId="800270ab88b6e1ae" providerId="LiveId" clId="{E7BC9844-171F-430A-AAF8-782D8D4AA90D}" dt="2023-10-12T11:26:18.043" v="55" actId="20577"/>
      <pc:docMkLst>
        <pc:docMk/>
      </pc:docMkLst>
      <pc:sldChg chg="add ord">
        <pc:chgData name="Zhang Jie" userId="800270ab88b6e1ae" providerId="LiveId" clId="{E7BC9844-171F-430A-AAF8-782D8D4AA90D}" dt="2023-10-07T13:49:55.655" v="3"/>
        <pc:sldMkLst>
          <pc:docMk/>
          <pc:sldMk cId="379287212" sldId="263"/>
        </pc:sldMkLst>
      </pc:sldChg>
      <pc:sldChg chg="add">
        <pc:chgData name="Zhang Jie" userId="800270ab88b6e1ae" providerId="LiveId" clId="{E7BC9844-171F-430A-AAF8-782D8D4AA90D}" dt="2023-10-07T14:11:20.538" v="4"/>
        <pc:sldMkLst>
          <pc:docMk/>
          <pc:sldMk cId="3083523525" sldId="266"/>
        </pc:sldMkLst>
      </pc:sldChg>
      <pc:sldChg chg="add">
        <pc:chgData name="Zhang Jie" userId="800270ab88b6e1ae" providerId="LiveId" clId="{E7BC9844-171F-430A-AAF8-782D8D4AA90D}" dt="2023-10-07T14:11:20.538" v="4"/>
        <pc:sldMkLst>
          <pc:docMk/>
          <pc:sldMk cId="2731445092" sldId="267"/>
        </pc:sldMkLst>
      </pc:sldChg>
      <pc:sldChg chg="add">
        <pc:chgData name="Zhang Jie" userId="800270ab88b6e1ae" providerId="LiveId" clId="{E7BC9844-171F-430A-AAF8-782D8D4AA90D}" dt="2023-10-07T14:11:20.538" v="4"/>
        <pc:sldMkLst>
          <pc:docMk/>
          <pc:sldMk cId="1362031415" sldId="290"/>
        </pc:sldMkLst>
      </pc:sldChg>
      <pc:sldChg chg="add">
        <pc:chgData name="Zhang Jie" userId="800270ab88b6e1ae" providerId="LiveId" clId="{E7BC9844-171F-430A-AAF8-782D8D4AA90D}" dt="2023-10-07T14:11:20.538" v="4"/>
        <pc:sldMkLst>
          <pc:docMk/>
          <pc:sldMk cId="2143845534" sldId="295"/>
        </pc:sldMkLst>
      </pc:sldChg>
      <pc:sldChg chg="add">
        <pc:chgData name="Zhang Jie" userId="800270ab88b6e1ae" providerId="LiveId" clId="{E7BC9844-171F-430A-AAF8-782D8D4AA90D}" dt="2023-10-07T14:11:20.538" v="4"/>
        <pc:sldMkLst>
          <pc:docMk/>
          <pc:sldMk cId="3821083777" sldId="298"/>
        </pc:sldMkLst>
      </pc:sldChg>
      <pc:sldChg chg="modSp mod">
        <pc:chgData name="Zhang Jie" userId="800270ab88b6e1ae" providerId="LiveId" clId="{E7BC9844-171F-430A-AAF8-782D8D4AA90D}" dt="2023-10-05T14:06:00.412" v="0" actId="20577"/>
        <pc:sldMkLst>
          <pc:docMk/>
          <pc:sldMk cId="3625389476" sldId="299"/>
        </pc:sldMkLst>
        <pc:spChg chg="mod">
          <ac:chgData name="Zhang Jie" userId="800270ab88b6e1ae" providerId="LiveId" clId="{E7BC9844-171F-430A-AAF8-782D8D4AA90D}" dt="2023-10-05T14:06:00.412" v="0" actId="20577"/>
          <ac:spMkLst>
            <pc:docMk/>
            <pc:sldMk cId="3625389476" sldId="299"/>
            <ac:spMk id="2" creationId="{FB7E22AC-FD99-4C26-A0E6-C4096EAAC839}"/>
          </ac:spMkLst>
        </pc:spChg>
      </pc:sldChg>
      <pc:sldChg chg="add">
        <pc:chgData name="Zhang Jie" userId="800270ab88b6e1ae" providerId="LiveId" clId="{E7BC9844-171F-430A-AAF8-782D8D4AA90D}" dt="2023-10-07T14:11:20.538" v="4"/>
        <pc:sldMkLst>
          <pc:docMk/>
          <pc:sldMk cId="2659539030" sldId="301"/>
        </pc:sldMkLst>
      </pc:sldChg>
      <pc:sldChg chg="add">
        <pc:chgData name="Zhang Jie" userId="800270ab88b6e1ae" providerId="LiveId" clId="{E7BC9844-171F-430A-AAF8-782D8D4AA90D}" dt="2023-10-07T14:11:20.538" v="4"/>
        <pc:sldMkLst>
          <pc:docMk/>
          <pc:sldMk cId="965854894" sldId="307"/>
        </pc:sldMkLst>
      </pc:sldChg>
      <pc:sldChg chg="modSp add mod">
        <pc:chgData name="Zhang Jie" userId="800270ab88b6e1ae" providerId="LiveId" clId="{E7BC9844-171F-430A-AAF8-782D8D4AA90D}" dt="2023-10-12T11:26:18.043" v="55" actId="20577"/>
        <pc:sldMkLst>
          <pc:docMk/>
          <pc:sldMk cId="488104936" sldId="308"/>
        </pc:sldMkLst>
        <pc:spChg chg="mod">
          <ac:chgData name="Zhang Jie" userId="800270ab88b6e1ae" providerId="LiveId" clId="{E7BC9844-171F-430A-AAF8-782D8D4AA90D}" dt="2023-10-12T11:24:20.917" v="30" actId="20577"/>
          <ac:spMkLst>
            <pc:docMk/>
            <pc:sldMk cId="488104936" sldId="308"/>
            <ac:spMk id="13" creationId="{D79E44AB-5232-41B5-8925-9BE2B456215C}"/>
          </ac:spMkLst>
        </pc:spChg>
        <pc:spChg chg="mod">
          <ac:chgData name="Zhang Jie" userId="800270ab88b6e1ae" providerId="LiveId" clId="{E7BC9844-171F-430A-AAF8-782D8D4AA90D}" dt="2023-10-12T11:26:04.634" v="50" actId="20577"/>
          <ac:spMkLst>
            <pc:docMk/>
            <pc:sldMk cId="488104936" sldId="308"/>
            <ac:spMk id="14" creationId="{F1CCB373-77DC-4F4B-BC1F-6A8EF834BFCD}"/>
          </ac:spMkLst>
        </pc:spChg>
        <pc:spChg chg="mod">
          <ac:chgData name="Zhang Jie" userId="800270ab88b6e1ae" providerId="LiveId" clId="{E7BC9844-171F-430A-AAF8-782D8D4AA90D}" dt="2023-10-12T11:25:57.106" v="48" actId="20577"/>
          <ac:spMkLst>
            <pc:docMk/>
            <pc:sldMk cId="488104936" sldId="308"/>
            <ac:spMk id="17" creationId="{8FC39AB3-B74E-4E8F-A512-67D2560BF3CB}"/>
          </ac:spMkLst>
        </pc:spChg>
        <pc:spChg chg="mod">
          <ac:chgData name="Zhang Jie" userId="800270ab88b6e1ae" providerId="LiveId" clId="{E7BC9844-171F-430A-AAF8-782D8D4AA90D}" dt="2023-10-12T11:26:14.881" v="54" actId="14100"/>
          <ac:spMkLst>
            <pc:docMk/>
            <pc:sldMk cId="488104936" sldId="308"/>
            <ac:spMk id="19" creationId="{52FD0390-1077-4DC7-902F-C38F2414EAF3}"/>
          </ac:spMkLst>
        </pc:spChg>
        <pc:spChg chg="mod">
          <ac:chgData name="Zhang Jie" userId="800270ab88b6e1ae" providerId="LiveId" clId="{E7BC9844-171F-430A-AAF8-782D8D4AA90D}" dt="2023-10-12T11:26:18.043" v="55" actId="20577"/>
          <ac:spMkLst>
            <pc:docMk/>
            <pc:sldMk cId="488104936" sldId="308"/>
            <ac:spMk id="26" creationId="{A57BF6F2-1E75-458A-8B3B-5AEF0E704222}"/>
          </ac:spMkLst>
        </pc:spChg>
        <pc:cxnChg chg="mod">
          <ac:chgData name="Zhang Jie" userId="800270ab88b6e1ae" providerId="LiveId" clId="{E7BC9844-171F-430A-AAF8-782D8D4AA90D}" dt="2023-10-12T11:26:14.881" v="54" actId="14100"/>
          <ac:cxnSpMkLst>
            <pc:docMk/>
            <pc:sldMk cId="488104936" sldId="308"/>
            <ac:cxnSpMk id="21" creationId="{40A48053-7CA2-4039-8D24-C2CC96FF90D2}"/>
          </ac:cxnSpMkLst>
        </pc:cxnChg>
      </pc:sldChg>
      <pc:sldChg chg="add">
        <pc:chgData name="Zhang Jie" userId="800270ab88b6e1ae" providerId="LiveId" clId="{E7BC9844-171F-430A-AAF8-782D8D4AA90D}" dt="2023-10-07T14:11:20.538" v="4"/>
        <pc:sldMkLst>
          <pc:docMk/>
          <pc:sldMk cId="2540840044" sldId="315"/>
        </pc:sldMkLst>
      </pc:sldChg>
      <pc:sldChg chg="add">
        <pc:chgData name="Zhang Jie" userId="800270ab88b6e1ae" providerId="LiveId" clId="{E7BC9844-171F-430A-AAF8-782D8D4AA90D}" dt="2023-10-07T14:11:20.538" v="4"/>
        <pc:sldMkLst>
          <pc:docMk/>
          <pc:sldMk cId="2719579214" sldId="316"/>
        </pc:sldMkLst>
      </pc:sldChg>
      <pc:sldChg chg="add">
        <pc:chgData name="Zhang Jie" userId="800270ab88b6e1ae" providerId="LiveId" clId="{E7BC9844-171F-430A-AAF8-782D8D4AA90D}" dt="2023-10-07T14:11:20.538" v="4"/>
        <pc:sldMkLst>
          <pc:docMk/>
          <pc:sldMk cId="1106616741" sldId="317"/>
        </pc:sldMkLst>
      </pc:sldChg>
      <pc:sldChg chg="add ord">
        <pc:chgData name="Zhang Jie" userId="800270ab88b6e1ae" providerId="LiveId" clId="{E7BC9844-171F-430A-AAF8-782D8D4AA90D}" dt="2023-10-07T13:49:55.655" v="3"/>
        <pc:sldMkLst>
          <pc:docMk/>
          <pc:sldMk cId="969778453" sldId="410"/>
        </pc:sldMkLst>
      </pc:sldChg>
      <pc:sldChg chg="add ord">
        <pc:chgData name="Zhang Jie" userId="800270ab88b6e1ae" providerId="LiveId" clId="{E7BC9844-171F-430A-AAF8-782D8D4AA90D}" dt="2023-10-07T13:49:55.655" v="3"/>
        <pc:sldMkLst>
          <pc:docMk/>
          <pc:sldMk cId="45028878" sldId="463"/>
        </pc:sldMkLst>
      </pc:sldChg>
      <pc:sldChg chg="add ord">
        <pc:chgData name="Zhang Jie" userId="800270ab88b6e1ae" providerId="LiveId" clId="{E7BC9844-171F-430A-AAF8-782D8D4AA90D}" dt="2023-10-07T13:49:55.655" v="3"/>
        <pc:sldMkLst>
          <pc:docMk/>
          <pc:sldMk cId="1527944251" sldId="464"/>
        </pc:sldMkLst>
      </pc:sldChg>
      <pc:sldChg chg="add ord">
        <pc:chgData name="Zhang Jie" userId="800270ab88b6e1ae" providerId="LiveId" clId="{E7BC9844-171F-430A-AAF8-782D8D4AA90D}" dt="2023-10-07T13:49:55.655" v="3"/>
        <pc:sldMkLst>
          <pc:docMk/>
          <pc:sldMk cId="2615727260" sldId="465"/>
        </pc:sldMkLst>
      </pc:sldChg>
      <pc:sldChg chg="add ord">
        <pc:chgData name="Zhang Jie" userId="800270ab88b6e1ae" providerId="LiveId" clId="{E7BC9844-171F-430A-AAF8-782D8D4AA90D}" dt="2023-10-07T13:49:55.655" v="3"/>
        <pc:sldMkLst>
          <pc:docMk/>
          <pc:sldMk cId="4181297800" sldId="466"/>
        </pc:sldMkLst>
      </pc:sldChg>
      <pc:sldChg chg="add ord">
        <pc:chgData name="Zhang Jie" userId="800270ab88b6e1ae" providerId="LiveId" clId="{E7BC9844-171F-430A-AAF8-782D8D4AA90D}" dt="2023-10-07T13:49:55.655" v="3"/>
        <pc:sldMkLst>
          <pc:docMk/>
          <pc:sldMk cId="1628810471" sldId="467"/>
        </pc:sldMkLst>
      </pc:sldChg>
      <pc:sldChg chg="add ord">
        <pc:chgData name="Zhang Jie" userId="800270ab88b6e1ae" providerId="LiveId" clId="{E7BC9844-171F-430A-AAF8-782D8D4AA90D}" dt="2023-10-07T13:49:55.655" v="3"/>
        <pc:sldMkLst>
          <pc:docMk/>
          <pc:sldMk cId="3140012959" sldId="468"/>
        </pc:sldMkLst>
      </pc:sldChg>
      <pc:sldChg chg="add ord">
        <pc:chgData name="Zhang Jie" userId="800270ab88b6e1ae" providerId="LiveId" clId="{E7BC9844-171F-430A-AAF8-782D8D4AA90D}" dt="2023-10-07T13:49:55.655" v="3"/>
        <pc:sldMkLst>
          <pc:docMk/>
          <pc:sldMk cId="23902491" sldId="469"/>
        </pc:sldMkLst>
      </pc:sldChg>
      <pc:sldChg chg="add">
        <pc:chgData name="Zhang Jie" userId="800270ab88b6e1ae" providerId="LiveId" clId="{E7BC9844-171F-430A-AAF8-782D8D4AA90D}" dt="2023-10-07T14:11:20.538" v="4"/>
        <pc:sldMkLst>
          <pc:docMk/>
          <pc:sldMk cId="1557948819" sldId="470"/>
        </pc:sldMkLst>
      </pc:sldChg>
      <pc:sldChg chg="add">
        <pc:chgData name="Zhang Jie" userId="800270ab88b6e1ae" providerId="LiveId" clId="{E7BC9844-171F-430A-AAF8-782D8D4AA90D}" dt="2023-10-07T14:11:20.538" v="4"/>
        <pc:sldMkLst>
          <pc:docMk/>
          <pc:sldMk cId="1085316656" sldId="471"/>
        </pc:sldMkLst>
      </pc:sldChg>
      <pc:sldChg chg="add">
        <pc:chgData name="Zhang Jie" userId="800270ab88b6e1ae" providerId="LiveId" clId="{E7BC9844-171F-430A-AAF8-782D8D4AA90D}" dt="2023-10-07T14:11:20.538" v="4"/>
        <pc:sldMkLst>
          <pc:docMk/>
          <pc:sldMk cId="1866917869" sldId="472"/>
        </pc:sldMkLst>
      </pc:sldChg>
      <pc:sldChg chg="add">
        <pc:chgData name="Zhang Jie" userId="800270ab88b6e1ae" providerId="LiveId" clId="{E7BC9844-171F-430A-AAF8-782D8D4AA90D}" dt="2023-10-07T14:11:20.538" v="4"/>
        <pc:sldMkLst>
          <pc:docMk/>
          <pc:sldMk cId="1786921893" sldId="473"/>
        </pc:sldMkLst>
      </pc:sldChg>
      <pc:sldChg chg="add">
        <pc:chgData name="Zhang Jie" userId="800270ab88b6e1ae" providerId="LiveId" clId="{E7BC9844-171F-430A-AAF8-782D8D4AA90D}" dt="2023-10-07T14:11:20.538" v="4"/>
        <pc:sldMkLst>
          <pc:docMk/>
          <pc:sldMk cId="2774447491" sldId="474"/>
        </pc:sldMkLst>
      </pc:sldChg>
      <pc:sldChg chg="add">
        <pc:chgData name="Zhang Jie" userId="800270ab88b6e1ae" providerId="LiveId" clId="{E7BC9844-171F-430A-AAF8-782D8D4AA90D}" dt="2023-10-07T14:11:20.538" v="4"/>
        <pc:sldMkLst>
          <pc:docMk/>
          <pc:sldMk cId="2413361741" sldId="475"/>
        </pc:sldMkLst>
      </pc:sldChg>
      <pc:sldChg chg="add">
        <pc:chgData name="Zhang Jie" userId="800270ab88b6e1ae" providerId="LiveId" clId="{E7BC9844-171F-430A-AAF8-782D8D4AA90D}" dt="2023-10-07T14:11:20.538" v="4"/>
        <pc:sldMkLst>
          <pc:docMk/>
          <pc:sldMk cId="2409989936" sldId="476"/>
        </pc:sldMkLst>
      </pc:sldChg>
      <pc:sldChg chg="add">
        <pc:chgData name="Zhang Jie" userId="800270ab88b6e1ae" providerId="LiveId" clId="{E7BC9844-171F-430A-AAF8-782D8D4AA90D}" dt="2023-10-07T14:11:20.538" v="4"/>
        <pc:sldMkLst>
          <pc:docMk/>
          <pc:sldMk cId="1372900798" sldId="477"/>
        </pc:sldMkLst>
      </pc:sldChg>
      <pc:sldChg chg="add">
        <pc:chgData name="Zhang Jie" userId="800270ab88b6e1ae" providerId="LiveId" clId="{E7BC9844-171F-430A-AAF8-782D8D4AA90D}" dt="2023-10-07T14:11:20.538" v="4"/>
        <pc:sldMkLst>
          <pc:docMk/>
          <pc:sldMk cId="2338893899" sldId="478"/>
        </pc:sldMkLst>
      </pc:sldChg>
      <pc:sldChg chg="add">
        <pc:chgData name="Zhang Jie" userId="800270ab88b6e1ae" providerId="LiveId" clId="{E7BC9844-171F-430A-AAF8-782D8D4AA90D}" dt="2023-10-07T14:11:20.538" v="4"/>
        <pc:sldMkLst>
          <pc:docMk/>
          <pc:sldMk cId="419953500" sldId="479"/>
        </pc:sldMkLst>
      </pc:sldChg>
      <pc:sldChg chg="add">
        <pc:chgData name="Zhang Jie" userId="800270ab88b6e1ae" providerId="LiveId" clId="{E7BC9844-171F-430A-AAF8-782D8D4AA90D}" dt="2023-10-07T14:11:20.538" v="4"/>
        <pc:sldMkLst>
          <pc:docMk/>
          <pc:sldMk cId="2441501910" sldId="480"/>
        </pc:sldMkLst>
      </pc:sldChg>
      <pc:sldChg chg="add">
        <pc:chgData name="Zhang Jie" userId="800270ab88b6e1ae" providerId="LiveId" clId="{E7BC9844-171F-430A-AAF8-782D8D4AA90D}" dt="2023-10-07T14:11:20.538" v="4"/>
        <pc:sldMkLst>
          <pc:docMk/>
          <pc:sldMk cId="638390001" sldId="481"/>
        </pc:sldMkLst>
      </pc:sldChg>
      <pc:sldChg chg="add">
        <pc:chgData name="Zhang Jie" userId="800270ab88b6e1ae" providerId="LiveId" clId="{E7BC9844-171F-430A-AAF8-782D8D4AA90D}" dt="2023-10-07T14:11:20.538" v="4"/>
        <pc:sldMkLst>
          <pc:docMk/>
          <pc:sldMk cId="3108298698" sldId="482"/>
        </pc:sldMkLst>
      </pc:sldChg>
      <pc:sldChg chg="add">
        <pc:chgData name="Zhang Jie" userId="800270ab88b6e1ae" providerId="LiveId" clId="{E7BC9844-171F-430A-AAF8-782D8D4AA90D}" dt="2023-10-07T14:11:20.538" v="4"/>
        <pc:sldMkLst>
          <pc:docMk/>
          <pc:sldMk cId="4181363904" sldId="483"/>
        </pc:sldMkLst>
      </pc:sldChg>
      <pc:sldChg chg="add">
        <pc:chgData name="Zhang Jie" userId="800270ab88b6e1ae" providerId="LiveId" clId="{E7BC9844-171F-430A-AAF8-782D8D4AA90D}" dt="2023-10-07T14:11:20.538" v="4"/>
        <pc:sldMkLst>
          <pc:docMk/>
          <pc:sldMk cId="304789065" sldId="484"/>
        </pc:sldMkLst>
      </pc:sldChg>
      <pc:sldChg chg="add">
        <pc:chgData name="Zhang Jie" userId="800270ab88b6e1ae" providerId="LiveId" clId="{E7BC9844-171F-430A-AAF8-782D8D4AA90D}" dt="2023-10-07T14:11:20.538" v="4"/>
        <pc:sldMkLst>
          <pc:docMk/>
          <pc:sldMk cId="3870509942" sldId="485"/>
        </pc:sldMkLst>
      </pc:sldChg>
      <pc:sldChg chg="add">
        <pc:chgData name="Zhang Jie" userId="800270ab88b6e1ae" providerId="LiveId" clId="{E7BC9844-171F-430A-AAF8-782D8D4AA90D}" dt="2023-10-07T14:11:20.538" v="4"/>
        <pc:sldMkLst>
          <pc:docMk/>
          <pc:sldMk cId="2937373562" sldId="486"/>
        </pc:sldMkLst>
      </pc:sldChg>
      <pc:sldChg chg="add">
        <pc:chgData name="Zhang Jie" userId="800270ab88b6e1ae" providerId="LiveId" clId="{E7BC9844-171F-430A-AAF8-782D8D4AA90D}" dt="2023-10-07T14:11:20.538" v="4"/>
        <pc:sldMkLst>
          <pc:docMk/>
          <pc:sldMk cId="3917103153" sldId="487"/>
        </pc:sldMkLst>
      </pc:sldChg>
      <pc:sldChg chg="add">
        <pc:chgData name="Zhang Jie" userId="800270ab88b6e1ae" providerId="LiveId" clId="{E7BC9844-171F-430A-AAF8-782D8D4AA90D}" dt="2023-10-07T14:11:20.538" v="4"/>
        <pc:sldMkLst>
          <pc:docMk/>
          <pc:sldMk cId="3581935038" sldId="488"/>
        </pc:sldMkLst>
      </pc:sldChg>
      <pc:sldChg chg="add">
        <pc:chgData name="Zhang Jie" userId="800270ab88b6e1ae" providerId="LiveId" clId="{E7BC9844-171F-430A-AAF8-782D8D4AA90D}" dt="2023-10-07T14:11:20.538" v="4"/>
        <pc:sldMkLst>
          <pc:docMk/>
          <pc:sldMk cId="92875575" sldId="489"/>
        </pc:sldMkLst>
      </pc:sldChg>
      <pc:sldChg chg="add">
        <pc:chgData name="Zhang Jie" userId="800270ab88b6e1ae" providerId="LiveId" clId="{E7BC9844-171F-430A-AAF8-782D8D4AA90D}" dt="2023-10-07T14:11:20.538" v="4"/>
        <pc:sldMkLst>
          <pc:docMk/>
          <pc:sldMk cId="2246364259" sldId="490"/>
        </pc:sldMkLst>
      </pc:sldChg>
      <pc:sldChg chg="addSp delSp modSp add mod delAnim">
        <pc:chgData name="Zhang Jie" userId="800270ab88b6e1ae" providerId="LiveId" clId="{E7BC9844-171F-430A-AAF8-782D8D4AA90D}" dt="2023-10-07T14:11:57.899" v="25" actId="478"/>
        <pc:sldMkLst>
          <pc:docMk/>
          <pc:sldMk cId="2721498375" sldId="491"/>
        </pc:sldMkLst>
        <pc:spChg chg="mod">
          <ac:chgData name="Zhang Jie" userId="800270ab88b6e1ae" providerId="LiveId" clId="{E7BC9844-171F-430A-AAF8-782D8D4AA90D}" dt="2023-10-07T14:11:49.220" v="22" actId="20577"/>
          <ac:spMkLst>
            <pc:docMk/>
            <pc:sldMk cId="2721498375" sldId="491"/>
            <ac:spMk id="2" creationId="{300DD28C-6B3A-49F5-953C-925009952C79}"/>
          </ac:spMkLst>
        </pc:spChg>
        <pc:spChg chg="del">
          <ac:chgData name="Zhang Jie" userId="800270ab88b6e1ae" providerId="LiveId" clId="{E7BC9844-171F-430A-AAF8-782D8D4AA90D}" dt="2023-10-07T14:11:55.581" v="24" actId="478"/>
          <ac:spMkLst>
            <pc:docMk/>
            <pc:sldMk cId="2721498375" sldId="491"/>
            <ac:spMk id="3" creationId="{F0D5E0E9-E8F1-4862-A398-9EE65CA0771D}"/>
          </ac:spMkLst>
        </pc:spChg>
        <pc:spChg chg="del">
          <ac:chgData name="Zhang Jie" userId="800270ab88b6e1ae" providerId="LiveId" clId="{E7BC9844-171F-430A-AAF8-782D8D4AA90D}" dt="2023-10-07T14:11:57.899" v="25" actId="478"/>
          <ac:spMkLst>
            <pc:docMk/>
            <pc:sldMk cId="2721498375" sldId="491"/>
            <ac:spMk id="4" creationId="{0FF7DE7A-E741-40CD-AC15-9E2A817FA0B2}"/>
          </ac:spMkLst>
        </pc:spChg>
        <pc:spChg chg="del">
          <ac:chgData name="Zhang Jie" userId="800270ab88b6e1ae" providerId="LiveId" clId="{E7BC9844-171F-430A-AAF8-782D8D4AA90D}" dt="2023-10-07T14:11:53.064" v="23" actId="478"/>
          <ac:spMkLst>
            <pc:docMk/>
            <pc:sldMk cId="2721498375" sldId="491"/>
            <ac:spMk id="5" creationId="{26BA18C9-35E7-4320-B53C-42E74FFA1C4A}"/>
          </ac:spMkLst>
        </pc:spChg>
        <pc:spChg chg="add mod">
          <ac:chgData name="Zhang Jie" userId="800270ab88b6e1ae" providerId="LiveId" clId="{E7BC9844-171F-430A-AAF8-782D8D4AA90D}" dt="2023-10-07T14:11:55.581" v="24" actId="478"/>
          <ac:spMkLst>
            <pc:docMk/>
            <pc:sldMk cId="2721498375" sldId="491"/>
            <ac:spMk id="7" creationId="{8C35B92A-2ADD-4BB5-BB4B-7303FF301724}"/>
          </ac:spMkLst>
        </pc:spChg>
      </pc:sldChg>
    </pc:docChg>
  </pc:docChgLst>
  <pc:docChgLst>
    <pc:chgData name="Jie Zhang" userId="800270ab88b6e1ae" providerId="LiveId" clId="{712F317B-E4AA-934D-83F6-AAA5AA0AFD52}"/>
    <pc:docChg chg="modSld">
      <pc:chgData name="Jie Zhang" userId="800270ab88b6e1ae" providerId="LiveId" clId="{712F317B-E4AA-934D-83F6-AAA5AA0AFD52}" dt="2023-10-11T11:50:26.415" v="7" actId="20577"/>
      <pc:docMkLst>
        <pc:docMk/>
      </pc:docMkLst>
      <pc:sldChg chg="modSp">
        <pc:chgData name="Jie Zhang" userId="800270ab88b6e1ae" providerId="LiveId" clId="{712F317B-E4AA-934D-83F6-AAA5AA0AFD52}" dt="2023-10-11T11:38:14.559" v="3" actId="20577"/>
        <pc:sldMkLst>
          <pc:docMk/>
          <pc:sldMk cId="1557948819" sldId="470"/>
        </pc:sldMkLst>
        <pc:spChg chg="mod">
          <ac:chgData name="Jie Zhang" userId="800270ab88b6e1ae" providerId="LiveId" clId="{712F317B-E4AA-934D-83F6-AAA5AA0AFD52}" dt="2023-10-11T11:38:11.049" v="1" actId="20577"/>
          <ac:spMkLst>
            <pc:docMk/>
            <pc:sldMk cId="1557948819" sldId="470"/>
            <ac:spMk id="7" creationId="{6D74E5EC-BD74-4FD2-8FAE-3AC5E74E807A}"/>
          </ac:spMkLst>
        </pc:spChg>
        <pc:spChg chg="mod">
          <ac:chgData name="Jie Zhang" userId="800270ab88b6e1ae" providerId="LiveId" clId="{712F317B-E4AA-934D-83F6-AAA5AA0AFD52}" dt="2023-10-11T11:38:14.559" v="3" actId="20577"/>
          <ac:spMkLst>
            <pc:docMk/>
            <pc:sldMk cId="1557948819" sldId="470"/>
            <ac:spMk id="8" creationId="{3D76688A-6806-4F59-A25A-7347DC56BC1D}"/>
          </ac:spMkLst>
        </pc:spChg>
      </pc:sldChg>
      <pc:sldChg chg="modSp">
        <pc:chgData name="Jie Zhang" userId="800270ab88b6e1ae" providerId="LiveId" clId="{712F317B-E4AA-934D-83F6-AAA5AA0AFD52}" dt="2023-10-11T11:50:26.415" v="7" actId="20577"/>
        <pc:sldMkLst>
          <pc:docMk/>
          <pc:sldMk cId="2413361741" sldId="475"/>
        </pc:sldMkLst>
        <pc:spChg chg="mod">
          <ac:chgData name="Jie Zhang" userId="800270ab88b6e1ae" providerId="LiveId" clId="{712F317B-E4AA-934D-83F6-AAA5AA0AFD52}" dt="2023-10-11T11:50:23" v="5" actId="20577"/>
          <ac:spMkLst>
            <pc:docMk/>
            <pc:sldMk cId="2413361741" sldId="475"/>
            <ac:spMk id="14" creationId="{07E80737-C495-4019-A4A6-256AFD4FE8EB}"/>
          </ac:spMkLst>
        </pc:spChg>
        <pc:spChg chg="mod">
          <ac:chgData name="Jie Zhang" userId="800270ab88b6e1ae" providerId="LiveId" clId="{712F317B-E4AA-934D-83F6-AAA5AA0AFD52}" dt="2023-10-11T11:50:26.415" v="7" actId="20577"/>
          <ac:spMkLst>
            <pc:docMk/>
            <pc:sldMk cId="2413361741" sldId="475"/>
            <ac:spMk id="28" creationId="{504A4D8D-8FB5-4EB8-9A06-5268924CADA5}"/>
          </ac:spMkLst>
        </pc:spChg>
      </pc:sldChg>
    </pc:docChg>
  </pc:docChgLst>
  <pc:docChgLst>
    <pc:chgData name="Zhang Jie" userId="800270ab88b6e1ae" providerId="LiveId" clId="{ACD8B644-8271-4952-9023-CFA21243C7C6}"/>
    <pc:docChg chg="addSld delSld modSld modSection">
      <pc:chgData name="Zhang Jie" userId="800270ab88b6e1ae" providerId="LiveId" clId="{ACD8B644-8271-4952-9023-CFA21243C7C6}" dt="2024-10-10T05:55:11.982" v="20" actId="20577"/>
      <pc:docMkLst>
        <pc:docMk/>
      </pc:docMkLst>
      <pc:sldChg chg="modSp">
        <pc:chgData name="Zhang Jie" userId="800270ab88b6e1ae" providerId="LiveId" clId="{ACD8B644-8271-4952-9023-CFA21243C7C6}" dt="2024-10-10T04:58:52.134" v="13" actId="20577"/>
        <pc:sldMkLst>
          <pc:docMk/>
          <pc:sldMk cId="322028639" sldId="269"/>
        </pc:sldMkLst>
        <pc:spChg chg="mod">
          <ac:chgData name="Zhang Jie" userId="800270ab88b6e1ae" providerId="LiveId" clId="{ACD8B644-8271-4952-9023-CFA21243C7C6}" dt="2024-10-10T04:58:52.134" v="13" actId="20577"/>
          <ac:spMkLst>
            <pc:docMk/>
            <pc:sldMk cId="322028639" sldId="269"/>
            <ac:spMk id="3" creationId="{FC6D85A5-F3CA-4B66-AD6E-4254FD56C340}"/>
          </ac:spMkLst>
        </pc:spChg>
      </pc:sldChg>
      <pc:sldChg chg="del">
        <pc:chgData name="Zhang Jie" userId="800270ab88b6e1ae" providerId="LiveId" clId="{ACD8B644-8271-4952-9023-CFA21243C7C6}" dt="2024-10-09T03:05:42.133" v="5" actId="2696"/>
        <pc:sldMkLst>
          <pc:docMk/>
          <pc:sldMk cId="1337497073" sldId="419"/>
        </pc:sldMkLst>
      </pc:sldChg>
      <pc:sldChg chg="add del">
        <pc:chgData name="Zhang Jie" userId="800270ab88b6e1ae" providerId="LiveId" clId="{ACD8B644-8271-4952-9023-CFA21243C7C6}" dt="2024-10-09T03:05:47.610" v="7"/>
        <pc:sldMkLst>
          <pc:docMk/>
          <pc:sldMk cId="2100726628" sldId="419"/>
        </pc:sldMkLst>
      </pc:sldChg>
      <pc:sldChg chg="add">
        <pc:chgData name="Zhang Jie" userId="800270ab88b6e1ae" providerId="LiveId" clId="{ACD8B644-8271-4952-9023-CFA21243C7C6}" dt="2024-10-09T03:05:50.919" v="8"/>
        <pc:sldMkLst>
          <pc:docMk/>
          <pc:sldMk cId="2983028667" sldId="419"/>
        </pc:sldMkLst>
      </pc:sldChg>
      <pc:sldChg chg="modSp mod">
        <pc:chgData name="Zhang Jie" userId="800270ab88b6e1ae" providerId="LiveId" clId="{ACD8B644-8271-4952-9023-CFA21243C7C6}" dt="2024-10-10T05:55:11.982" v="20" actId="20577"/>
        <pc:sldMkLst>
          <pc:docMk/>
          <pc:sldMk cId="4286592771" sldId="420"/>
        </pc:sldMkLst>
        <pc:graphicFrameChg chg="modGraphic">
          <ac:chgData name="Zhang Jie" userId="800270ab88b6e1ae" providerId="LiveId" clId="{ACD8B644-8271-4952-9023-CFA21243C7C6}" dt="2024-10-10T05:55:11.982" v="20" actId="20577"/>
          <ac:graphicFrameMkLst>
            <pc:docMk/>
            <pc:sldMk cId="4286592771" sldId="420"/>
            <ac:graphicFrameMk id="148" creationId="{2FEC9510-88A5-43F5-8907-E1E754740DD7}"/>
          </ac:graphicFrameMkLst>
        </pc:graphicFrameChg>
      </pc:sldChg>
      <pc:sldChg chg="modNotesTx">
        <pc:chgData name="Zhang Jie" userId="800270ab88b6e1ae" providerId="LiveId" clId="{ACD8B644-8271-4952-9023-CFA21243C7C6}" dt="2024-10-10T05:26:49.457" v="18" actId="20577"/>
        <pc:sldMkLst>
          <pc:docMk/>
          <pc:sldMk cId="4181297800" sldId="466"/>
        </pc:sldMkLst>
      </pc:sldChg>
      <pc:sldChg chg="add del">
        <pc:chgData name="Zhang Jie" userId="800270ab88b6e1ae" providerId="LiveId" clId="{ACD8B644-8271-4952-9023-CFA21243C7C6}" dt="2024-10-03T02:28:42.796" v="1" actId="47"/>
        <pc:sldMkLst>
          <pc:docMk/>
          <pc:sldMk cId="1958436499" sldId="492"/>
        </pc:sldMkLst>
      </pc:sldChg>
      <pc:sldChg chg="modSp new mod">
        <pc:chgData name="Zhang Jie" userId="800270ab88b6e1ae" providerId="LiveId" clId="{ACD8B644-8271-4952-9023-CFA21243C7C6}" dt="2024-10-09T03:05:27.022" v="4"/>
        <pc:sldMkLst>
          <pc:docMk/>
          <pc:sldMk cId="2716375265" sldId="492"/>
        </pc:sldMkLst>
        <pc:spChg chg="mod">
          <ac:chgData name="Zhang Jie" userId="800270ab88b6e1ae" providerId="LiveId" clId="{ACD8B644-8271-4952-9023-CFA21243C7C6}" dt="2024-10-09T03:05:27.022" v="4"/>
          <ac:spMkLst>
            <pc:docMk/>
            <pc:sldMk cId="2716375265" sldId="492"/>
            <ac:spMk id="2" creationId="{F558120A-6143-472A-B609-9929DE93AA32}"/>
          </ac:spMkLst>
        </pc:spChg>
      </pc:sldChg>
      <pc:sldChg chg="add del">
        <pc:chgData name="Zhang Jie" userId="800270ab88b6e1ae" providerId="LiveId" clId="{ACD8B644-8271-4952-9023-CFA21243C7C6}" dt="2024-10-03T02:28:42.796" v="1" actId="47"/>
        <pc:sldMkLst>
          <pc:docMk/>
          <pc:sldMk cId="188135526" sldId="493"/>
        </pc:sldMkLst>
      </pc:sldChg>
      <pc:sldChg chg="add del">
        <pc:chgData name="Zhang Jie" userId="800270ab88b6e1ae" providerId="LiveId" clId="{ACD8B644-8271-4952-9023-CFA21243C7C6}" dt="2024-10-03T02:28:42.796" v="1" actId="47"/>
        <pc:sldMkLst>
          <pc:docMk/>
          <pc:sldMk cId="703799923" sldId="494"/>
        </pc:sldMkLst>
      </pc:sldChg>
    </pc:docChg>
  </pc:docChgLst>
  <pc:docChgLst>
    <pc:chgData name="Zhang Jie" userId="800270ab88b6e1ae" providerId="LiveId" clId="{E5517C5B-CEC6-4093-85C0-FFFD58A58B83}"/>
    <pc:docChg chg="undo custSel addSld delSld modSld modSection">
      <pc:chgData name="Zhang Jie" userId="800270ab88b6e1ae" providerId="LiveId" clId="{E5517C5B-CEC6-4093-85C0-FFFD58A58B83}" dt="2022-09-27T11:39:50.653" v="1148" actId="207"/>
      <pc:docMkLst>
        <pc:docMk/>
      </pc:docMkLst>
      <pc:sldChg chg="modSp mod modNotesTx">
        <pc:chgData name="Zhang Jie" userId="800270ab88b6e1ae" providerId="LiveId" clId="{E5517C5B-CEC6-4093-85C0-FFFD58A58B83}" dt="2022-09-27T06:54:37.554" v="795" actId="20577"/>
        <pc:sldMkLst>
          <pc:docMk/>
          <pc:sldMk cId="0" sldId="256"/>
        </pc:sldMkLst>
        <pc:spChg chg="mod">
          <ac:chgData name="Zhang Jie" userId="800270ab88b6e1ae" providerId="LiveId" clId="{E5517C5B-CEC6-4093-85C0-FFFD58A58B83}" dt="2022-09-26T06:40:56.316" v="48"/>
          <ac:spMkLst>
            <pc:docMk/>
            <pc:sldMk cId="0" sldId="256"/>
            <ac:spMk id="2" creationId="{00000000-0000-0000-0000-000000000000}"/>
          </ac:spMkLst>
        </pc:spChg>
        <pc:spChg chg="mod">
          <ac:chgData name="Zhang Jie" userId="800270ab88b6e1ae" providerId="LiveId" clId="{E5517C5B-CEC6-4093-85C0-FFFD58A58B83}" dt="2022-09-27T06:50:23.897" v="528" actId="20577"/>
          <ac:spMkLst>
            <pc:docMk/>
            <pc:sldMk cId="0" sldId="256"/>
            <ac:spMk id="5" creationId="{3DFB9222-60CC-9101-0132-DE62FBC0B071}"/>
          </ac:spMkLst>
        </pc:spChg>
      </pc:sldChg>
      <pc:sldChg chg="del">
        <pc:chgData name="Zhang Jie" userId="800270ab88b6e1ae" providerId="LiveId" clId="{E5517C5B-CEC6-4093-85C0-FFFD58A58B83}" dt="2022-09-27T05:45:53.864" v="524" actId="47"/>
        <pc:sldMkLst>
          <pc:docMk/>
          <pc:sldMk cId="379287212" sldId="263"/>
        </pc:sldMkLst>
      </pc:sldChg>
      <pc:sldChg chg="modNotesTx">
        <pc:chgData name="Zhang Jie" userId="800270ab88b6e1ae" providerId="LiveId" clId="{E5517C5B-CEC6-4093-85C0-FFFD58A58B83}" dt="2022-09-26T06:45:31.920" v="165" actId="20577"/>
        <pc:sldMkLst>
          <pc:docMk/>
          <pc:sldMk cId="322028639" sldId="269"/>
        </pc:sldMkLst>
      </pc:sldChg>
      <pc:sldChg chg="del">
        <pc:chgData name="Zhang Jie" userId="800270ab88b6e1ae" providerId="LiveId" clId="{E5517C5B-CEC6-4093-85C0-FFFD58A58B83}" dt="2022-09-27T05:45:53.864" v="524" actId="47"/>
        <pc:sldMkLst>
          <pc:docMk/>
          <pc:sldMk cId="23902491" sldId="272"/>
        </pc:sldMkLst>
      </pc:sldChg>
      <pc:sldChg chg="addSp delSp modSp add mod modClrScheme chgLayout">
        <pc:chgData name="Zhang Jie" userId="800270ab88b6e1ae" providerId="LiveId" clId="{E5517C5B-CEC6-4093-85C0-FFFD58A58B83}" dt="2022-09-27T08:20:10.981" v="1014" actId="700"/>
        <pc:sldMkLst>
          <pc:docMk/>
          <pc:sldMk cId="1869435228" sldId="272"/>
        </pc:sldMkLst>
        <pc:spChg chg="mod ord">
          <ac:chgData name="Zhang Jie" userId="800270ab88b6e1ae" providerId="LiveId" clId="{E5517C5B-CEC6-4093-85C0-FFFD58A58B83}" dt="2022-09-27T08:20:10.981" v="1014" actId="700"/>
          <ac:spMkLst>
            <pc:docMk/>
            <pc:sldMk cId="1869435228" sldId="272"/>
            <ac:spMk id="2" creationId="{05D9DEF4-C4AA-4623-9459-7899329BE1B1}"/>
          </ac:spMkLst>
        </pc:spChg>
        <pc:spChg chg="mod ord">
          <ac:chgData name="Zhang Jie" userId="800270ab88b6e1ae" providerId="LiveId" clId="{E5517C5B-CEC6-4093-85C0-FFFD58A58B83}" dt="2022-09-27T08:20:10.981" v="1014" actId="700"/>
          <ac:spMkLst>
            <pc:docMk/>
            <pc:sldMk cId="1869435228" sldId="272"/>
            <ac:spMk id="3" creationId="{DC713259-D7E7-48A7-ABB3-64283C9D70C3}"/>
          </ac:spMkLst>
        </pc:spChg>
        <pc:spChg chg="add mod ord">
          <ac:chgData name="Zhang Jie" userId="800270ab88b6e1ae" providerId="LiveId" clId="{E5517C5B-CEC6-4093-85C0-FFFD58A58B83}" dt="2022-09-27T08:20:10.981" v="1014" actId="700"/>
          <ac:spMkLst>
            <pc:docMk/>
            <pc:sldMk cId="1869435228" sldId="272"/>
            <ac:spMk id="4" creationId="{A5FCC18F-AB45-4383-B732-1994BDDA96B6}"/>
          </ac:spMkLst>
        </pc:spChg>
        <pc:spChg chg="del mod ord">
          <ac:chgData name="Zhang Jie" userId="800270ab88b6e1ae" providerId="LiveId" clId="{E5517C5B-CEC6-4093-85C0-FFFD58A58B83}" dt="2022-09-27T08:20:10.981" v="1014" actId="700"/>
          <ac:spMkLst>
            <pc:docMk/>
            <pc:sldMk cId="1869435228" sldId="272"/>
            <ac:spMk id="5" creationId="{6596D966-5AFF-2C47-7401-C82B4320FD17}"/>
          </ac:spMkLst>
        </pc:spChg>
        <pc:picChg chg="mod">
          <ac:chgData name="Zhang Jie" userId="800270ab88b6e1ae" providerId="LiveId" clId="{E5517C5B-CEC6-4093-85C0-FFFD58A58B83}" dt="2022-09-27T08:20:06.453" v="1013" actId="1076"/>
          <ac:picMkLst>
            <pc:docMk/>
            <pc:sldMk cId="1869435228" sldId="272"/>
            <ac:picMk id="1026" creationId="{296C315E-D2CD-46BA-A55B-F445572C85C0}"/>
          </ac:picMkLst>
        </pc:picChg>
      </pc:sldChg>
      <pc:sldChg chg="add">
        <pc:chgData name="Zhang Jie" userId="800270ab88b6e1ae" providerId="LiveId" clId="{E5517C5B-CEC6-4093-85C0-FFFD58A58B83}" dt="2022-09-27T06:02:02.020" v="525"/>
        <pc:sldMkLst>
          <pc:docMk/>
          <pc:sldMk cId="1942058559" sldId="273"/>
        </pc:sldMkLst>
      </pc:sldChg>
      <pc:sldChg chg="modSp mod">
        <pc:chgData name="Zhang Jie" userId="800270ab88b6e1ae" providerId="LiveId" clId="{E5517C5B-CEC6-4093-85C0-FFFD58A58B83}" dt="2022-09-27T06:58:13.602" v="843" actId="1037"/>
        <pc:sldMkLst>
          <pc:docMk/>
          <pc:sldMk cId="364517161" sldId="277"/>
        </pc:sldMkLst>
        <pc:spChg chg="mod">
          <ac:chgData name="Zhang Jie" userId="800270ab88b6e1ae" providerId="LiveId" clId="{E5517C5B-CEC6-4093-85C0-FFFD58A58B83}" dt="2022-09-27T06:58:13.602" v="843" actId="1037"/>
          <ac:spMkLst>
            <pc:docMk/>
            <pc:sldMk cId="364517161" sldId="277"/>
            <ac:spMk id="4" creationId="{8716575D-C2B2-4BC1-B7B4-73C362FB88CA}"/>
          </ac:spMkLst>
        </pc:spChg>
      </pc:sldChg>
      <pc:sldChg chg="addSp delSp modSp add mod modClrScheme chgLayout">
        <pc:chgData name="Zhang Jie" userId="800270ab88b6e1ae" providerId="LiveId" clId="{E5517C5B-CEC6-4093-85C0-FFFD58A58B83}" dt="2022-09-27T06:02:35.050" v="526" actId="700"/>
        <pc:sldMkLst>
          <pc:docMk/>
          <pc:sldMk cId="2782682405" sldId="278"/>
        </pc:sldMkLst>
        <pc:spChg chg="mod ord">
          <ac:chgData name="Zhang Jie" userId="800270ab88b6e1ae" providerId="LiveId" clId="{E5517C5B-CEC6-4093-85C0-FFFD58A58B83}" dt="2022-09-27T06:02:35.050" v="526" actId="700"/>
          <ac:spMkLst>
            <pc:docMk/>
            <pc:sldMk cId="2782682405" sldId="278"/>
            <ac:spMk id="2" creationId="{BB7EA05C-5DDD-49A5-B385-8A2275EB0C9B}"/>
          </ac:spMkLst>
        </pc:spChg>
        <pc:spChg chg="add mod ord">
          <ac:chgData name="Zhang Jie" userId="800270ab88b6e1ae" providerId="LiveId" clId="{E5517C5B-CEC6-4093-85C0-FFFD58A58B83}" dt="2022-09-27T06:02:35.050" v="526" actId="700"/>
          <ac:spMkLst>
            <pc:docMk/>
            <pc:sldMk cId="2782682405" sldId="278"/>
            <ac:spMk id="3" creationId="{E270BDA7-FFEB-4496-BAC0-DC2D16154DCB}"/>
          </ac:spMkLst>
        </pc:spChg>
        <pc:spChg chg="mod ord">
          <ac:chgData name="Zhang Jie" userId="800270ab88b6e1ae" providerId="LiveId" clId="{E5517C5B-CEC6-4093-85C0-FFFD58A58B83}" dt="2022-09-27T06:02:35.050" v="526" actId="700"/>
          <ac:spMkLst>
            <pc:docMk/>
            <pc:sldMk cId="2782682405" sldId="278"/>
            <ac:spMk id="4" creationId="{3AE6CE28-F8A4-4139-8E4D-CE1B87EA2BDB}"/>
          </ac:spMkLst>
        </pc:spChg>
        <pc:spChg chg="del mod ord">
          <ac:chgData name="Zhang Jie" userId="800270ab88b6e1ae" providerId="LiveId" clId="{E5517C5B-CEC6-4093-85C0-FFFD58A58B83}" dt="2022-09-27T06:02:35.050" v="526" actId="700"/>
          <ac:spMkLst>
            <pc:docMk/>
            <pc:sldMk cId="2782682405" sldId="278"/>
            <ac:spMk id="11" creationId="{FD4A8AF2-C661-55F9-FFD1-0D8CEFF29240}"/>
          </ac:spMkLst>
        </pc:spChg>
      </pc:sldChg>
      <pc:sldChg chg="addSp delSp modSp add mod modClrScheme chgLayout">
        <pc:chgData name="Zhang Jie" userId="800270ab88b6e1ae" providerId="LiveId" clId="{E5517C5B-CEC6-4093-85C0-FFFD58A58B83}" dt="2022-09-27T06:03:01.068" v="527" actId="700"/>
        <pc:sldMkLst>
          <pc:docMk/>
          <pc:sldMk cId="2816464964" sldId="279"/>
        </pc:sldMkLst>
        <pc:spChg chg="mod ord">
          <ac:chgData name="Zhang Jie" userId="800270ab88b6e1ae" providerId="LiveId" clId="{E5517C5B-CEC6-4093-85C0-FFFD58A58B83}" dt="2022-09-27T06:03:01.068" v="527" actId="700"/>
          <ac:spMkLst>
            <pc:docMk/>
            <pc:sldMk cId="2816464964" sldId="279"/>
            <ac:spMk id="2" creationId="{BB7EA05C-5DDD-49A5-B385-8A2275EB0C9B}"/>
          </ac:spMkLst>
        </pc:spChg>
        <pc:spChg chg="add mod ord">
          <ac:chgData name="Zhang Jie" userId="800270ab88b6e1ae" providerId="LiveId" clId="{E5517C5B-CEC6-4093-85C0-FFFD58A58B83}" dt="2022-09-27T06:03:01.068" v="527" actId="700"/>
          <ac:spMkLst>
            <pc:docMk/>
            <pc:sldMk cId="2816464964" sldId="279"/>
            <ac:spMk id="3" creationId="{D5BCA70A-DAEB-487F-8910-5E3C1C16C23A}"/>
          </ac:spMkLst>
        </pc:spChg>
        <pc:spChg chg="mod ord">
          <ac:chgData name="Zhang Jie" userId="800270ab88b6e1ae" providerId="LiveId" clId="{E5517C5B-CEC6-4093-85C0-FFFD58A58B83}" dt="2022-09-27T06:03:01.068" v="527" actId="700"/>
          <ac:spMkLst>
            <pc:docMk/>
            <pc:sldMk cId="2816464964" sldId="279"/>
            <ac:spMk id="4" creationId="{3AE6CE28-F8A4-4139-8E4D-CE1B87EA2BDB}"/>
          </ac:spMkLst>
        </pc:spChg>
        <pc:spChg chg="del mod ord">
          <ac:chgData name="Zhang Jie" userId="800270ab88b6e1ae" providerId="LiveId" clId="{E5517C5B-CEC6-4093-85C0-FFFD58A58B83}" dt="2022-09-27T06:03:01.068" v="527" actId="700"/>
          <ac:spMkLst>
            <pc:docMk/>
            <pc:sldMk cId="2816464964" sldId="279"/>
            <ac:spMk id="5" creationId="{B69D6981-DD15-425C-D1C7-A36A6E1708A4}"/>
          </ac:spMkLst>
        </pc:spChg>
      </pc:sldChg>
      <pc:sldChg chg="modNotesTx">
        <pc:chgData name="Zhang Jie" userId="800270ab88b6e1ae" providerId="LiveId" clId="{E5517C5B-CEC6-4093-85C0-FFFD58A58B83}" dt="2022-09-26T07:05:47.333" v="199" actId="20577"/>
        <pc:sldMkLst>
          <pc:docMk/>
          <pc:sldMk cId="2226229593" sldId="281"/>
        </pc:sldMkLst>
      </pc:sldChg>
      <pc:sldChg chg="modNotesTx">
        <pc:chgData name="Zhang Jie" userId="800270ab88b6e1ae" providerId="LiveId" clId="{E5517C5B-CEC6-4093-85C0-FFFD58A58B83}" dt="2022-09-26T07:18:52.886" v="312" actId="20577"/>
        <pc:sldMkLst>
          <pc:docMk/>
          <pc:sldMk cId="3235678540" sldId="282"/>
        </pc:sldMkLst>
      </pc:sldChg>
      <pc:sldChg chg="modNotesTx">
        <pc:chgData name="Zhang Jie" userId="800270ab88b6e1ae" providerId="LiveId" clId="{E5517C5B-CEC6-4093-85C0-FFFD58A58B83}" dt="2022-09-26T08:21:39.961" v="433" actId="20577"/>
        <pc:sldMkLst>
          <pc:docMk/>
          <pc:sldMk cId="1788207333" sldId="285"/>
        </pc:sldMkLst>
      </pc:sldChg>
      <pc:sldChg chg="add">
        <pc:chgData name="Zhang Jie" userId="800270ab88b6e1ae" providerId="LiveId" clId="{E5517C5B-CEC6-4093-85C0-FFFD58A58B83}" dt="2022-09-27T06:02:02.020" v="525"/>
        <pc:sldMkLst>
          <pc:docMk/>
          <pc:sldMk cId="3448078963" sldId="286"/>
        </pc:sldMkLst>
      </pc:sldChg>
      <pc:sldChg chg="add">
        <pc:chgData name="Zhang Jie" userId="800270ab88b6e1ae" providerId="LiveId" clId="{E5517C5B-CEC6-4093-85C0-FFFD58A58B83}" dt="2022-09-27T06:02:02.020" v="525"/>
        <pc:sldMkLst>
          <pc:docMk/>
          <pc:sldMk cId="2742500009" sldId="288"/>
        </pc:sldMkLst>
      </pc:sldChg>
      <pc:sldChg chg="modSp">
        <pc:chgData name="Zhang Jie" userId="800270ab88b6e1ae" providerId="LiveId" clId="{E5517C5B-CEC6-4093-85C0-FFFD58A58B83}" dt="2022-09-26T08:25:02.797" v="447" actId="20577"/>
        <pc:sldMkLst>
          <pc:docMk/>
          <pc:sldMk cId="3168215278" sldId="289"/>
        </pc:sldMkLst>
        <pc:spChg chg="mod">
          <ac:chgData name="Zhang Jie" userId="800270ab88b6e1ae" providerId="LiveId" clId="{E5517C5B-CEC6-4093-85C0-FFFD58A58B83}" dt="2022-09-26T08:25:02.797" v="447" actId="20577"/>
          <ac:spMkLst>
            <pc:docMk/>
            <pc:sldMk cId="3168215278" sldId="289"/>
            <ac:spMk id="6" creationId="{395B77E8-7F73-4CFB-A67A-217E0CE62198}"/>
          </ac:spMkLst>
        </pc:spChg>
      </pc:sldChg>
      <pc:sldChg chg="modSp mod">
        <pc:chgData name="Zhang Jie" userId="800270ab88b6e1ae" providerId="LiveId" clId="{E5517C5B-CEC6-4093-85C0-FFFD58A58B83}" dt="2022-09-27T05:42:30.431" v="519" actId="1038"/>
        <pc:sldMkLst>
          <pc:docMk/>
          <pc:sldMk cId="1073391053" sldId="291"/>
        </pc:sldMkLst>
        <pc:cxnChg chg="mod">
          <ac:chgData name="Zhang Jie" userId="800270ab88b6e1ae" providerId="LiveId" clId="{E5517C5B-CEC6-4093-85C0-FFFD58A58B83}" dt="2022-09-27T05:42:30.431" v="519" actId="1038"/>
          <ac:cxnSpMkLst>
            <pc:docMk/>
            <pc:sldMk cId="1073391053" sldId="291"/>
            <ac:cxnSpMk id="54" creationId="{F46837A8-8931-4A0E-9888-2ACAECBC12E5}"/>
          </ac:cxnSpMkLst>
        </pc:cxnChg>
      </pc:sldChg>
      <pc:sldChg chg="modNotesTx">
        <pc:chgData name="Zhang Jie" userId="800270ab88b6e1ae" providerId="LiveId" clId="{E5517C5B-CEC6-4093-85C0-FFFD58A58B83}" dt="2022-09-27T08:02:27.302" v="1011" actId="20577"/>
        <pc:sldMkLst>
          <pc:docMk/>
          <pc:sldMk cId="985858697" sldId="293"/>
        </pc:sldMkLst>
      </pc:sldChg>
      <pc:sldChg chg="modSp mod modAnim">
        <pc:chgData name="Zhang Jie" userId="800270ab88b6e1ae" providerId="LiveId" clId="{E5517C5B-CEC6-4093-85C0-FFFD58A58B83}" dt="2022-09-27T05:45:01.807" v="523" actId="13926"/>
        <pc:sldMkLst>
          <pc:docMk/>
          <pc:sldMk cId="3625389476" sldId="299"/>
        </pc:sldMkLst>
        <pc:spChg chg="mod">
          <ac:chgData name="Zhang Jie" userId="800270ab88b6e1ae" providerId="LiveId" clId="{E5517C5B-CEC6-4093-85C0-FFFD58A58B83}" dt="2022-09-27T05:45:01.807" v="523" actId="13926"/>
          <ac:spMkLst>
            <pc:docMk/>
            <pc:sldMk cId="3625389476" sldId="299"/>
            <ac:spMk id="3" creationId="{395615F7-F1F3-4799-BB48-290DD7CBCA96}"/>
          </ac:spMkLst>
        </pc:spChg>
        <pc:spChg chg="mod">
          <ac:chgData name="Zhang Jie" userId="800270ab88b6e1ae" providerId="LiveId" clId="{E5517C5B-CEC6-4093-85C0-FFFD58A58B83}" dt="2022-09-27T01:59:59.163" v="471" actId="20577"/>
          <ac:spMkLst>
            <pc:docMk/>
            <pc:sldMk cId="3625389476" sldId="299"/>
            <ac:spMk id="4" creationId="{09E117F0-4DD4-4BCA-B19B-6EF39870F4A3}"/>
          </ac:spMkLst>
        </pc:spChg>
      </pc:sldChg>
      <pc:sldChg chg="delSp modSp add mod modClrScheme chgLayout">
        <pc:chgData name="Zhang Jie" userId="800270ab88b6e1ae" providerId="LiveId" clId="{E5517C5B-CEC6-4093-85C0-FFFD58A58B83}" dt="2022-09-27T11:25:30.470" v="1130" actId="700"/>
        <pc:sldMkLst>
          <pc:docMk/>
          <pc:sldMk cId="1505898336" sldId="305"/>
        </pc:sldMkLst>
        <pc:spChg chg="mod ord">
          <ac:chgData name="Zhang Jie" userId="800270ab88b6e1ae" providerId="LiveId" clId="{E5517C5B-CEC6-4093-85C0-FFFD58A58B83}" dt="2022-09-27T11:25:30.470" v="1130" actId="700"/>
          <ac:spMkLst>
            <pc:docMk/>
            <pc:sldMk cId="1505898336" sldId="305"/>
            <ac:spMk id="2" creationId="{8FD0979A-83FE-4C77-8670-11F0BC1D011F}"/>
          </ac:spMkLst>
        </pc:spChg>
        <pc:spChg chg="del">
          <ac:chgData name="Zhang Jie" userId="800270ab88b6e1ae" providerId="LiveId" clId="{E5517C5B-CEC6-4093-85C0-FFFD58A58B83}" dt="2022-09-27T11:25:30.470" v="1130" actId="700"/>
          <ac:spMkLst>
            <pc:docMk/>
            <pc:sldMk cId="1505898336" sldId="305"/>
            <ac:spMk id="6" creationId="{8644833D-C332-F9C5-C8F9-1223497FFFB7}"/>
          </ac:spMkLst>
        </pc:spChg>
      </pc:sldChg>
      <pc:sldChg chg="del">
        <pc:chgData name="Zhang Jie" userId="800270ab88b6e1ae" providerId="LiveId" clId="{E5517C5B-CEC6-4093-85C0-FFFD58A58B83}" dt="2022-09-26T06:32:22.008" v="0" actId="47"/>
        <pc:sldMkLst>
          <pc:docMk/>
          <pc:sldMk cId="2126484554" sldId="314"/>
        </pc:sldMkLst>
      </pc:sldChg>
      <pc:sldChg chg="delSp modSp add mod modClrScheme chgLayout">
        <pc:chgData name="Zhang Jie" userId="800270ab88b6e1ae" providerId="LiveId" clId="{E5517C5B-CEC6-4093-85C0-FFFD58A58B83}" dt="2022-09-27T11:24:40.595" v="1125" actId="700"/>
        <pc:sldMkLst>
          <pc:docMk/>
          <pc:sldMk cId="3144846561" sldId="351"/>
        </pc:sldMkLst>
        <pc:spChg chg="mod ord">
          <ac:chgData name="Zhang Jie" userId="800270ab88b6e1ae" providerId="LiveId" clId="{E5517C5B-CEC6-4093-85C0-FFFD58A58B83}" dt="2022-09-27T11:24:40.595" v="1125" actId="700"/>
          <ac:spMkLst>
            <pc:docMk/>
            <pc:sldMk cId="3144846561" sldId="351"/>
            <ac:spMk id="2" creationId="{164F8FCC-61E6-40BD-8E59-0A81940A2EC1}"/>
          </ac:spMkLst>
        </pc:spChg>
        <pc:spChg chg="del">
          <ac:chgData name="Zhang Jie" userId="800270ab88b6e1ae" providerId="LiveId" clId="{E5517C5B-CEC6-4093-85C0-FFFD58A58B83}" dt="2022-09-27T11:24:40.595" v="1125" actId="700"/>
          <ac:spMkLst>
            <pc:docMk/>
            <pc:sldMk cId="3144846561" sldId="351"/>
            <ac:spMk id="11" creationId="{37BF9DDB-53F6-6139-746D-EDC5F4F5969D}"/>
          </ac:spMkLst>
        </pc:spChg>
      </pc:sldChg>
      <pc:sldChg chg="delSp modSp add mod modClrScheme chgLayout">
        <pc:chgData name="Zhang Jie" userId="800270ab88b6e1ae" providerId="LiveId" clId="{E5517C5B-CEC6-4093-85C0-FFFD58A58B83}" dt="2022-09-27T11:24:48.924" v="1126" actId="700"/>
        <pc:sldMkLst>
          <pc:docMk/>
          <pc:sldMk cId="2706119479" sldId="353"/>
        </pc:sldMkLst>
        <pc:spChg chg="mod ord">
          <ac:chgData name="Zhang Jie" userId="800270ab88b6e1ae" providerId="LiveId" clId="{E5517C5B-CEC6-4093-85C0-FFFD58A58B83}" dt="2022-09-27T11:24:48.924" v="1126" actId="700"/>
          <ac:spMkLst>
            <pc:docMk/>
            <pc:sldMk cId="2706119479" sldId="353"/>
            <ac:spMk id="2" creationId="{164F8FCC-61E6-40BD-8E59-0A81940A2EC1}"/>
          </ac:spMkLst>
        </pc:spChg>
        <pc:spChg chg="del">
          <ac:chgData name="Zhang Jie" userId="800270ab88b6e1ae" providerId="LiveId" clId="{E5517C5B-CEC6-4093-85C0-FFFD58A58B83}" dt="2022-09-27T11:24:48.924" v="1126" actId="700"/>
          <ac:spMkLst>
            <pc:docMk/>
            <pc:sldMk cId="2706119479" sldId="353"/>
            <ac:spMk id="10" creationId="{2EFC5DD4-12F2-1200-9AFF-F7583212E78C}"/>
          </ac:spMkLst>
        </pc:spChg>
      </pc:sldChg>
      <pc:sldChg chg="delSp modSp add mod modClrScheme chgLayout">
        <pc:chgData name="Zhang Jie" userId="800270ab88b6e1ae" providerId="LiveId" clId="{E5517C5B-CEC6-4093-85C0-FFFD58A58B83}" dt="2022-09-27T11:24:54.113" v="1127" actId="700"/>
        <pc:sldMkLst>
          <pc:docMk/>
          <pc:sldMk cId="3445870422" sldId="354"/>
        </pc:sldMkLst>
        <pc:spChg chg="mod ord">
          <ac:chgData name="Zhang Jie" userId="800270ab88b6e1ae" providerId="LiveId" clId="{E5517C5B-CEC6-4093-85C0-FFFD58A58B83}" dt="2022-09-27T11:24:54.113" v="1127" actId="700"/>
          <ac:spMkLst>
            <pc:docMk/>
            <pc:sldMk cId="3445870422" sldId="354"/>
            <ac:spMk id="2" creationId="{164F8FCC-61E6-40BD-8E59-0A81940A2EC1}"/>
          </ac:spMkLst>
        </pc:spChg>
        <pc:spChg chg="del">
          <ac:chgData name="Zhang Jie" userId="800270ab88b6e1ae" providerId="LiveId" clId="{E5517C5B-CEC6-4093-85C0-FFFD58A58B83}" dt="2022-09-27T11:24:54.113" v="1127" actId="700"/>
          <ac:spMkLst>
            <pc:docMk/>
            <pc:sldMk cId="3445870422" sldId="354"/>
            <ac:spMk id="10" creationId="{5FE007FB-DB64-13A5-310D-7B0293B22E73}"/>
          </ac:spMkLst>
        </pc:spChg>
      </pc:sldChg>
      <pc:sldChg chg="delSp modSp add mod modClrScheme chgLayout">
        <pc:chgData name="Zhang Jie" userId="800270ab88b6e1ae" providerId="LiveId" clId="{E5517C5B-CEC6-4093-85C0-FFFD58A58B83}" dt="2022-09-27T11:24:58.291" v="1128" actId="700"/>
        <pc:sldMkLst>
          <pc:docMk/>
          <pc:sldMk cId="2276531299" sldId="355"/>
        </pc:sldMkLst>
        <pc:spChg chg="mod ord">
          <ac:chgData name="Zhang Jie" userId="800270ab88b6e1ae" providerId="LiveId" clId="{E5517C5B-CEC6-4093-85C0-FFFD58A58B83}" dt="2022-09-27T11:24:58.291" v="1128" actId="700"/>
          <ac:spMkLst>
            <pc:docMk/>
            <pc:sldMk cId="2276531299" sldId="355"/>
            <ac:spMk id="2" creationId="{164F8FCC-61E6-40BD-8E59-0A81940A2EC1}"/>
          </ac:spMkLst>
        </pc:spChg>
        <pc:spChg chg="del">
          <ac:chgData name="Zhang Jie" userId="800270ab88b6e1ae" providerId="LiveId" clId="{E5517C5B-CEC6-4093-85C0-FFFD58A58B83}" dt="2022-09-27T11:24:58.291" v="1128" actId="700"/>
          <ac:spMkLst>
            <pc:docMk/>
            <pc:sldMk cId="2276531299" sldId="355"/>
            <ac:spMk id="10" creationId="{3F06BC3F-32D0-A84D-6934-11E095F5E8B0}"/>
          </ac:spMkLst>
        </pc:spChg>
      </pc:sldChg>
      <pc:sldChg chg="add">
        <pc:chgData name="Zhang Jie" userId="800270ab88b6e1ae" providerId="LiveId" clId="{E5517C5B-CEC6-4093-85C0-FFFD58A58B83}" dt="2022-09-27T06:02:02.020" v="525"/>
        <pc:sldMkLst>
          <pc:docMk/>
          <pc:sldMk cId="599248275" sldId="357"/>
        </pc:sldMkLst>
      </pc:sldChg>
      <pc:sldChg chg="delSp modSp add mod modClrScheme chgLayout">
        <pc:chgData name="Zhang Jie" userId="800270ab88b6e1ae" providerId="LiveId" clId="{E5517C5B-CEC6-4093-85C0-FFFD58A58B83}" dt="2022-09-27T11:25:44.387" v="1131" actId="700"/>
        <pc:sldMkLst>
          <pc:docMk/>
          <pc:sldMk cId="449094063" sldId="360"/>
        </pc:sldMkLst>
        <pc:spChg chg="mod ord">
          <ac:chgData name="Zhang Jie" userId="800270ab88b6e1ae" providerId="LiveId" clId="{E5517C5B-CEC6-4093-85C0-FFFD58A58B83}" dt="2022-09-27T11:25:44.387" v="1131" actId="700"/>
          <ac:spMkLst>
            <pc:docMk/>
            <pc:sldMk cId="449094063" sldId="360"/>
            <ac:spMk id="2" creationId="{4CB3A14D-5E47-412A-93EA-FD45CD9073FE}"/>
          </ac:spMkLst>
        </pc:spChg>
        <pc:spChg chg="del">
          <ac:chgData name="Zhang Jie" userId="800270ab88b6e1ae" providerId="LiveId" clId="{E5517C5B-CEC6-4093-85C0-FFFD58A58B83}" dt="2022-09-27T11:25:44.387" v="1131" actId="700"/>
          <ac:spMkLst>
            <pc:docMk/>
            <pc:sldMk cId="449094063" sldId="360"/>
            <ac:spMk id="12" creationId="{D3C9E90E-9E7F-5AA0-E753-DD6AEE9B8339}"/>
          </ac:spMkLst>
        </pc:spChg>
        <pc:spChg chg="del">
          <ac:chgData name="Zhang Jie" userId="800270ab88b6e1ae" providerId="LiveId" clId="{E5517C5B-CEC6-4093-85C0-FFFD58A58B83}" dt="2022-09-27T11:25:44.387" v="1131" actId="700"/>
          <ac:spMkLst>
            <pc:docMk/>
            <pc:sldMk cId="449094063" sldId="360"/>
            <ac:spMk id="22" creationId="{8E6EADCC-9E99-ECB7-49CD-E7E966E7B249}"/>
          </ac:spMkLst>
        </pc:spChg>
      </pc:sldChg>
      <pc:sldChg chg="delSp modSp add mod modClrScheme chgLayout">
        <pc:chgData name="Zhang Jie" userId="800270ab88b6e1ae" providerId="LiveId" clId="{E5517C5B-CEC6-4093-85C0-FFFD58A58B83}" dt="2022-09-27T11:26:18.213" v="1132" actId="700"/>
        <pc:sldMkLst>
          <pc:docMk/>
          <pc:sldMk cId="163574518" sldId="361"/>
        </pc:sldMkLst>
        <pc:spChg chg="mod ord">
          <ac:chgData name="Zhang Jie" userId="800270ab88b6e1ae" providerId="LiveId" clId="{E5517C5B-CEC6-4093-85C0-FFFD58A58B83}" dt="2022-09-27T11:26:18.213" v="1132" actId="700"/>
          <ac:spMkLst>
            <pc:docMk/>
            <pc:sldMk cId="163574518" sldId="361"/>
            <ac:spMk id="2" creationId="{4CB3A14D-5E47-412A-93EA-FD45CD9073FE}"/>
          </ac:spMkLst>
        </pc:spChg>
        <pc:spChg chg="del">
          <ac:chgData name="Zhang Jie" userId="800270ab88b6e1ae" providerId="LiveId" clId="{E5517C5B-CEC6-4093-85C0-FFFD58A58B83}" dt="2022-09-27T11:26:18.213" v="1132" actId="700"/>
          <ac:spMkLst>
            <pc:docMk/>
            <pc:sldMk cId="163574518" sldId="361"/>
            <ac:spMk id="6" creationId="{2B53E810-1667-8A8F-0D5C-41EEBC3FF64F}"/>
          </ac:spMkLst>
        </pc:spChg>
        <pc:spChg chg="del">
          <ac:chgData name="Zhang Jie" userId="800270ab88b6e1ae" providerId="LiveId" clId="{E5517C5B-CEC6-4093-85C0-FFFD58A58B83}" dt="2022-09-27T11:26:18.213" v="1132" actId="700"/>
          <ac:spMkLst>
            <pc:docMk/>
            <pc:sldMk cId="163574518" sldId="361"/>
            <ac:spMk id="7" creationId="{EEA7A3DC-52A9-2A58-A71D-1AC50F01DE8F}"/>
          </ac:spMkLst>
        </pc:spChg>
      </pc:sldChg>
      <pc:sldChg chg="delSp modSp add mod modClrScheme chgLayout">
        <pc:chgData name="Zhang Jie" userId="800270ab88b6e1ae" providerId="LiveId" clId="{E5517C5B-CEC6-4093-85C0-FFFD58A58B83}" dt="2022-09-27T11:26:18.213" v="1132" actId="700"/>
        <pc:sldMkLst>
          <pc:docMk/>
          <pc:sldMk cId="654779543" sldId="363"/>
        </pc:sldMkLst>
        <pc:spChg chg="mod ord">
          <ac:chgData name="Zhang Jie" userId="800270ab88b6e1ae" providerId="LiveId" clId="{E5517C5B-CEC6-4093-85C0-FFFD58A58B83}" dt="2022-09-27T11:26:18.213" v="1132" actId="700"/>
          <ac:spMkLst>
            <pc:docMk/>
            <pc:sldMk cId="654779543" sldId="363"/>
            <ac:spMk id="2" creationId="{4CB3A14D-5E47-412A-93EA-FD45CD9073FE}"/>
          </ac:spMkLst>
        </pc:spChg>
        <pc:spChg chg="del">
          <ac:chgData name="Zhang Jie" userId="800270ab88b6e1ae" providerId="LiveId" clId="{E5517C5B-CEC6-4093-85C0-FFFD58A58B83}" dt="2022-09-27T11:26:18.213" v="1132" actId="700"/>
          <ac:spMkLst>
            <pc:docMk/>
            <pc:sldMk cId="654779543" sldId="363"/>
            <ac:spMk id="6" creationId="{6CCF9AAC-59AD-CABD-1513-A88E637B1FA5}"/>
          </ac:spMkLst>
        </pc:spChg>
        <pc:spChg chg="del">
          <ac:chgData name="Zhang Jie" userId="800270ab88b6e1ae" providerId="LiveId" clId="{E5517C5B-CEC6-4093-85C0-FFFD58A58B83}" dt="2022-09-27T11:26:18.213" v="1132" actId="700"/>
          <ac:spMkLst>
            <pc:docMk/>
            <pc:sldMk cId="654779543" sldId="363"/>
            <ac:spMk id="7" creationId="{CEF22472-E563-99DD-E0C0-834F54C1A694}"/>
          </ac:spMkLst>
        </pc:spChg>
      </pc:sldChg>
      <pc:sldChg chg="delSp modSp add mod modClrScheme chgLayout">
        <pc:chgData name="Zhang Jie" userId="800270ab88b6e1ae" providerId="LiveId" clId="{E5517C5B-CEC6-4093-85C0-FFFD58A58B83}" dt="2022-09-27T11:26:18.213" v="1132" actId="700"/>
        <pc:sldMkLst>
          <pc:docMk/>
          <pc:sldMk cId="557126698" sldId="364"/>
        </pc:sldMkLst>
        <pc:spChg chg="mod ord">
          <ac:chgData name="Zhang Jie" userId="800270ab88b6e1ae" providerId="LiveId" clId="{E5517C5B-CEC6-4093-85C0-FFFD58A58B83}" dt="2022-09-27T11:26:18.213" v="1132" actId="700"/>
          <ac:spMkLst>
            <pc:docMk/>
            <pc:sldMk cId="557126698" sldId="364"/>
            <ac:spMk id="2" creationId="{4CB3A14D-5E47-412A-93EA-FD45CD9073FE}"/>
          </ac:spMkLst>
        </pc:spChg>
        <pc:spChg chg="del">
          <ac:chgData name="Zhang Jie" userId="800270ab88b6e1ae" providerId="LiveId" clId="{E5517C5B-CEC6-4093-85C0-FFFD58A58B83}" dt="2022-09-27T11:26:18.213" v="1132" actId="700"/>
          <ac:spMkLst>
            <pc:docMk/>
            <pc:sldMk cId="557126698" sldId="364"/>
            <ac:spMk id="6" creationId="{B08E2C8D-AC5A-15B9-C324-C6504BBC7AFA}"/>
          </ac:spMkLst>
        </pc:spChg>
        <pc:spChg chg="del">
          <ac:chgData name="Zhang Jie" userId="800270ab88b6e1ae" providerId="LiveId" clId="{E5517C5B-CEC6-4093-85C0-FFFD58A58B83}" dt="2022-09-27T11:26:18.213" v="1132" actId="700"/>
          <ac:spMkLst>
            <pc:docMk/>
            <pc:sldMk cId="557126698" sldId="364"/>
            <ac:spMk id="7" creationId="{6857E183-AC05-5DDC-2888-C4FBAE7AE67F}"/>
          </ac:spMkLst>
        </pc:spChg>
      </pc:sldChg>
      <pc:sldChg chg="delSp modSp add mod modClrScheme chgLayout">
        <pc:chgData name="Zhang Jie" userId="800270ab88b6e1ae" providerId="LiveId" clId="{E5517C5B-CEC6-4093-85C0-FFFD58A58B83}" dt="2022-09-27T11:26:18.213" v="1132" actId="700"/>
        <pc:sldMkLst>
          <pc:docMk/>
          <pc:sldMk cId="3010227041" sldId="365"/>
        </pc:sldMkLst>
        <pc:spChg chg="mod ord">
          <ac:chgData name="Zhang Jie" userId="800270ab88b6e1ae" providerId="LiveId" clId="{E5517C5B-CEC6-4093-85C0-FFFD58A58B83}" dt="2022-09-27T11:26:18.213" v="1132" actId="700"/>
          <ac:spMkLst>
            <pc:docMk/>
            <pc:sldMk cId="3010227041" sldId="365"/>
            <ac:spMk id="2" creationId="{4CB3A14D-5E47-412A-93EA-FD45CD9073FE}"/>
          </ac:spMkLst>
        </pc:spChg>
        <pc:spChg chg="del">
          <ac:chgData name="Zhang Jie" userId="800270ab88b6e1ae" providerId="LiveId" clId="{E5517C5B-CEC6-4093-85C0-FFFD58A58B83}" dt="2022-09-27T11:26:18.213" v="1132" actId="700"/>
          <ac:spMkLst>
            <pc:docMk/>
            <pc:sldMk cId="3010227041" sldId="365"/>
            <ac:spMk id="6" creationId="{63581970-C89E-642D-56A0-52FBA1F097A9}"/>
          </ac:spMkLst>
        </pc:spChg>
        <pc:spChg chg="del">
          <ac:chgData name="Zhang Jie" userId="800270ab88b6e1ae" providerId="LiveId" clId="{E5517C5B-CEC6-4093-85C0-FFFD58A58B83}" dt="2022-09-27T11:26:18.213" v="1132" actId="700"/>
          <ac:spMkLst>
            <pc:docMk/>
            <pc:sldMk cId="3010227041" sldId="365"/>
            <ac:spMk id="7" creationId="{706FA9AF-9D84-9D01-D3ED-84A09B8B4E56}"/>
          </ac:spMkLst>
        </pc:spChg>
      </pc:sldChg>
      <pc:sldChg chg="delSp modSp add mod modClrScheme chgLayout">
        <pc:chgData name="Zhang Jie" userId="800270ab88b6e1ae" providerId="LiveId" clId="{E5517C5B-CEC6-4093-85C0-FFFD58A58B83}" dt="2022-09-27T11:26:18.213" v="1132" actId="700"/>
        <pc:sldMkLst>
          <pc:docMk/>
          <pc:sldMk cId="2312198235" sldId="366"/>
        </pc:sldMkLst>
        <pc:spChg chg="mod ord">
          <ac:chgData name="Zhang Jie" userId="800270ab88b6e1ae" providerId="LiveId" clId="{E5517C5B-CEC6-4093-85C0-FFFD58A58B83}" dt="2022-09-27T11:26:18.213" v="1132" actId="700"/>
          <ac:spMkLst>
            <pc:docMk/>
            <pc:sldMk cId="2312198235" sldId="366"/>
            <ac:spMk id="2" creationId="{4CB3A14D-5E47-412A-93EA-FD45CD9073FE}"/>
          </ac:spMkLst>
        </pc:spChg>
        <pc:spChg chg="del">
          <ac:chgData name="Zhang Jie" userId="800270ab88b6e1ae" providerId="LiveId" clId="{E5517C5B-CEC6-4093-85C0-FFFD58A58B83}" dt="2022-09-27T11:26:18.213" v="1132" actId="700"/>
          <ac:spMkLst>
            <pc:docMk/>
            <pc:sldMk cId="2312198235" sldId="366"/>
            <ac:spMk id="6" creationId="{A50CF291-17A7-5F36-96AA-260AFDB7DBEC}"/>
          </ac:spMkLst>
        </pc:spChg>
        <pc:spChg chg="del">
          <ac:chgData name="Zhang Jie" userId="800270ab88b6e1ae" providerId="LiveId" clId="{E5517C5B-CEC6-4093-85C0-FFFD58A58B83}" dt="2022-09-27T11:26:18.213" v="1132" actId="700"/>
          <ac:spMkLst>
            <pc:docMk/>
            <pc:sldMk cId="2312198235" sldId="366"/>
            <ac:spMk id="7" creationId="{0909B44E-7080-C069-9C7A-9BFBE7AF7B7B}"/>
          </ac:spMkLst>
        </pc:spChg>
      </pc:sldChg>
      <pc:sldChg chg="delSp modSp add mod modClrScheme chgLayout">
        <pc:chgData name="Zhang Jie" userId="800270ab88b6e1ae" providerId="LiveId" clId="{E5517C5B-CEC6-4093-85C0-FFFD58A58B83}" dt="2022-09-27T11:26:18.213" v="1132" actId="700"/>
        <pc:sldMkLst>
          <pc:docMk/>
          <pc:sldMk cId="2274275815" sldId="367"/>
        </pc:sldMkLst>
        <pc:spChg chg="mod ord">
          <ac:chgData name="Zhang Jie" userId="800270ab88b6e1ae" providerId="LiveId" clId="{E5517C5B-CEC6-4093-85C0-FFFD58A58B83}" dt="2022-09-27T11:26:18.213" v="1132" actId="700"/>
          <ac:spMkLst>
            <pc:docMk/>
            <pc:sldMk cId="2274275815" sldId="367"/>
            <ac:spMk id="2" creationId="{4CB3A14D-5E47-412A-93EA-FD45CD9073FE}"/>
          </ac:spMkLst>
        </pc:spChg>
        <pc:spChg chg="del">
          <ac:chgData name="Zhang Jie" userId="800270ab88b6e1ae" providerId="LiveId" clId="{E5517C5B-CEC6-4093-85C0-FFFD58A58B83}" dt="2022-09-27T11:26:18.213" v="1132" actId="700"/>
          <ac:spMkLst>
            <pc:docMk/>
            <pc:sldMk cId="2274275815" sldId="367"/>
            <ac:spMk id="6" creationId="{943372B8-12CD-E4AF-290D-7BFF04662355}"/>
          </ac:spMkLst>
        </pc:spChg>
        <pc:spChg chg="del">
          <ac:chgData name="Zhang Jie" userId="800270ab88b6e1ae" providerId="LiveId" clId="{E5517C5B-CEC6-4093-85C0-FFFD58A58B83}" dt="2022-09-27T11:26:18.213" v="1132" actId="700"/>
          <ac:spMkLst>
            <pc:docMk/>
            <pc:sldMk cId="2274275815" sldId="367"/>
            <ac:spMk id="7" creationId="{ED411AB6-C19D-E377-3B27-2DD00C5090E6}"/>
          </ac:spMkLst>
        </pc:spChg>
      </pc:sldChg>
      <pc:sldChg chg="delSp modSp add mod modClrScheme chgLayout">
        <pc:chgData name="Zhang Jie" userId="800270ab88b6e1ae" providerId="LiveId" clId="{E5517C5B-CEC6-4093-85C0-FFFD58A58B83}" dt="2022-09-27T11:26:18.213" v="1132" actId="700"/>
        <pc:sldMkLst>
          <pc:docMk/>
          <pc:sldMk cId="2495428696" sldId="368"/>
        </pc:sldMkLst>
        <pc:spChg chg="mod ord">
          <ac:chgData name="Zhang Jie" userId="800270ab88b6e1ae" providerId="LiveId" clId="{E5517C5B-CEC6-4093-85C0-FFFD58A58B83}" dt="2022-09-27T11:26:18.213" v="1132" actId="700"/>
          <ac:spMkLst>
            <pc:docMk/>
            <pc:sldMk cId="2495428696" sldId="368"/>
            <ac:spMk id="2" creationId="{4CB3A14D-5E47-412A-93EA-FD45CD9073FE}"/>
          </ac:spMkLst>
        </pc:spChg>
        <pc:spChg chg="del">
          <ac:chgData name="Zhang Jie" userId="800270ab88b6e1ae" providerId="LiveId" clId="{E5517C5B-CEC6-4093-85C0-FFFD58A58B83}" dt="2022-09-27T11:26:18.213" v="1132" actId="700"/>
          <ac:spMkLst>
            <pc:docMk/>
            <pc:sldMk cId="2495428696" sldId="368"/>
            <ac:spMk id="6" creationId="{834F7CC4-82B5-0101-BE94-D4CD56C58773}"/>
          </ac:spMkLst>
        </pc:spChg>
        <pc:spChg chg="del">
          <ac:chgData name="Zhang Jie" userId="800270ab88b6e1ae" providerId="LiveId" clId="{E5517C5B-CEC6-4093-85C0-FFFD58A58B83}" dt="2022-09-27T11:26:18.213" v="1132" actId="700"/>
          <ac:spMkLst>
            <pc:docMk/>
            <pc:sldMk cId="2495428696" sldId="368"/>
            <ac:spMk id="7" creationId="{97EB3EEB-F122-0D21-D4CB-51623F54BE41}"/>
          </ac:spMkLst>
        </pc:spChg>
      </pc:sldChg>
      <pc:sldChg chg="add">
        <pc:chgData name="Zhang Jie" userId="800270ab88b6e1ae" providerId="LiveId" clId="{E5517C5B-CEC6-4093-85C0-FFFD58A58B83}" dt="2022-09-27T06:02:02.020" v="525"/>
        <pc:sldMkLst>
          <pc:docMk/>
          <pc:sldMk cId="1235318277" sldId="369"/>
        </pc:sldMkLst>
      </pc:sldChg>
      <pc:sldChg chg="add">
        <pc:chgData name="Zhang Jie" userId="800270ab88b6e1ae" providerId="LiveId" clId="{E5517C5B-CEC6-4093-85C0-FFFD58A58B83}" dt="2022-09-27T06:02:02.020" v="525"/>
        <pc:sldMkLst>
          <pc:docMk/>
          <pc:sldMk cId="2302093317" sldId="370"/>
        </pc:sldMkLst>
      </pc:sldChg>
      <pc:sldChg chg="delSp modSp add mod modClrScheme chgLayout">
        <pc:chgData name="Zhang Jie" userId="800270ab88b6e1ae" providerId="LiveId" clId="{E5517C5B-CEC6-4093-85C0-FFFD58A58B83}" dt="2022-09-27T11:38:58.404" v="1138" actId="207"/>
        <pc:sldMkLst>
          <pc:docMk/>
          <pc:sldMk cId="2418590311" sldId="371"/>
        </pc:sldMkLst>
        <pc:spChg chg="mod ord">
          <ac:chgData name="Zhang Jie" userId="800270ab88b6e1ae" providerId="LiveId" clId="{E5517C5B-CEC6-4093-85C0-FFFD58A58B83}" dt="2022-09-27T11:27:06.502" v="1133" actId="700"/>
          <ac:spMkLst>
            <pc:docMk/>
            <pc:sldMk cId="2418590311" sldId="371"/>
            <ac:spMk id="2" creationId="{E6ED5517-5BD6-4C41-89D1-FB5A7962E577}"/>
          </ac:spMkLst>
        </pc:spChg>
        <pc:spChg chg="del">
          <ac:chgData name="Zhang Jie" userId="800270ab88b6e1ae" providerId="LiveId" clId="{E5517C5B-CEC6-4093-85C0-FFFD58A58B83}" dt="2022-09-27T11:27:06.502" v="1133" actId="700"/>
          <ac:spMkLst>
            <pc:docMk/>
            <pc:sldMk cId="2418590311" sldId="371"/>
            <ac:spMk id="77" creationId="{430BCE12-9B69-2EAC-A8EF-6924FF2D6582}"/>
          </ac:spMkLst>
        </pc:spChg>
        <pc:spChg chg="mod ord">
          <ac:chgData name="Zhang Jie" userId="800270ab88b6e1ae" providerId="LiveId" clId="{E5517C5B-CEC6-4093-85C0-FFFD58A58B83}" dt="2022-09-27T11:27:06.502" v="1133" actId="700"/>
          <ac:spMkLst>
            <pc:docMk/>
            <pc:sldMk cId="2418590311" sldId="371"/>
            <ac:spMk id="79" creationId="{1499141C-65CD-45CA-8DD3-C0953E557564}"/>
          </ac:spMkLst>
        </pc:spChg>
        <pc:graphicFrameChg chg="modGraphic">
          <ac:chgData name="Zhang Jie" userId="800270ab88b6e1ae" providerId="LiveId" clId="{E5517C5B-CEC6-4093-85C0-FFFD58A58B83}" dt="2022-09-27T11:38:50.132" v="1136" actId="207"/>
          <ac:graphicFrameMkLst>
            <pc:docMk/>
            <pc:sldMk cId="2418590311" sldId="371"/>
            <ac:graphicFrameMk id="69" creationId="{843A1E38-BB0F-4C82-989D-C4D9DF794915}"/>
          </ac:graphicFrameMkLst>
        </pc:graphicFrameChg>
        <pc:graphicFrameChg chg="modGraphic">
          <ac:chgData name="Zhang Jie" userId="800270ab88b6e1ae" providerId="LiveId" clId="{E5517C5B-CEC6-4093-85C0-FFFD58A58B83}" dt="2022-09-27T11:38:54.575" v="1137" actId="207"/>
          <ac:graphicFrameMkLst>
            <pc:docMk/>
            <pc:sldMk cId="2418590311" sldId="371"/>
            <ac:graphicFrameMk id="70" creationId="{FA3B06CA-6F84-4CA4-8AC7-F64DCA214D65}"/>
          </ac:graphicFrameMkLst>
        </pc:graphicFrameChg>
        <pc:graphicFrameChg chg="modGraphic">
          <ac:chgData name="Zhang Jie" userId="800270ab88b6e1ae" providerId="LiveId" clId="{E5517C5B-CEC6-4093-85C0-FFFD58A58B83}" dt="2022-09-27T11:38:58.404" v="1138" actId="207"/>
          <ac:graphicFrameMkLst>
            <pc:docMk/>
            <pc:sldMk cId="2418590311" sldId="371"/>
            <ac:graphicFrameMk id="71" creationId="{DC24DAA9-AB45-44A9-95B9-E3D0F9A81AF5}"/>
          </ac:graphicFrameMkLst>
        </pc:graphicFrameChg>
      </pc:sldChg>
      <pc:sldChg chg="delSp modSp add mod modClrScheme chgLayout">
        <pc:chgData name="Zhang Jie" userId="800270ab88b6e1ae" providerId="LiveId" clId="{E5517C5B-CEC6-4093-85C0-FFFD58A58B83}" dt="2022-09-27T11:39:18.766" v="1141" actId="207"/>
        <pc:sldMkLst>
          <pc:docMk/>
          <pc:sldMk cId="1355689191" sldId="372"/>
        </pc:sldMkLst>
        <pc:spChg chg="mod ord">
          <ac:chgData name="Zhang Jie" userId="800270ab88b6e1ae" providerId="LiveId" clId="{E5517C5B-CEC6-4093-85C0-FFFD58A58B83}" dt="2022-09-27T11:27:06.502" v="1133" actId="700"/>
          <ac:spMkLst>
            <pc:docMk/>
            <pc:sldMk cId="1355689191" sldId="372"/>
            <ac:spMk id="2" creationId="{E6ED5517-5BD6-4C41-89D1-FB5A7962E577}"/>
          </ac:spMkLst>
        </pc:spChg>
        <pc:spChg chg="del">
          <ac:chgData name="Zhang Jie" userId="800270ab88b6e1ae" providerId="LiveId" clId="{E5517C5B-CEC6-4093-85C0-FFFD58A58B83}" dt="2022-09-27T11:27:06.502" v="1133" actId="700"/>
          <ac:spMkLst>
            <pc:docMk/>
            <pc:sldMk cId="1355689191" sldId="372"/>
            <ac:spMk id="77" creationId="{D8416D6C-F7C5-257C-0136-BCD313AC995E}"/>
          </ac:spMkLst>
        </pc:spChg>
        <pc:spChg chg="mod ord">
          <ac:chgData name="Zhang Jie" userId="800270ab88b6e1ae" providerId="LiveId" clId="{E5517C5B-CEC6-4093-85C0-FFFD58A58B83}" dt="2022-09-27T11:27:06.502" v="1133" actId="700"/>
          <ac:spMkLst>
            <pc:docMk/>
            <pc:sldMk cId="1355689191" sldId="372"/>
            <ac:spMk id="80" creationId="{862EC8DC-74AE-4B9F-B8B7-6607E8234252}"/>
          </ac:spMkLst>
        </pc:spChg>
        <pc:graphicFrameChg chg="modGraphic">
          <ac:chgData name="Zhang Jie" userId="800270ab88b6e1ae" providerId="LiveId" clId="{E5517C5B-CEC6-4093-85C0-FFFD58A58B83}" dt="2022-09-27T11:39:09.829" v="1139" actId="207"/>
          <ac:graphicFrameMkLst>
            <pc:docMk/>
            <pc:sldMk cId="1355689191" sldId="372"/>
            <ac:graphicFrameMk id="69" creationId="{843A1E38-BB0F-4C82-989D-C4D9DF794915}"/>
          </ac:graphicFrameMkLst>
        </pc:graphicFrameChg>
        <pc:graphicFrameChg chg="modGraphic">
          <ac:chgData name="Zhang Jie" userId="800270ab88b6e1ae" providerId="LiveId" clId="{E5517C5B-CEC6-4093-85C0-FFFD58A58B83}" dt="2022-09-27T11:39:15.445" v="1140" actId="207"/>
          <ac:graphicFrameMkLst>
            <pc:docMk/>
            <pc:sldMk cId="1355689191" sldId="372"/>
            <ac:graphicFrameMk id="70" creationId="{FA3B06CA-6F84-4CA4-8AC7-F64DCA214D65}"/>
          </ac:graphicFrameMkLst>
        </pc:graphicFrameChg>
        <pc:graphicFrameChg chg="modGraphic">
          <ac:chgData name="Zhang Jie" userId="800270ab88b6e1ae" providerId="LiveId" clId="{E5517C5B-CEC6-4093-85C0-FFFD58A58B83}" dt="2022-09-27T11:39:18.766" v="1141" actId="207"/>
          <ac:graphicFrameMkLst>
            <pc:docMk/>
            <pc:sldMk cId="1355689191" sldId="372"/>
            <ac:graphicFrameMk id="71" creationId="{DC24DAA9-AB45-44A9-95B9-E3D0F9A81AF5}"/>
          </ac:graphicFrameMkLst>
        </pc:graphicFrameChg>
      </pc:sldChg>
      <pc:sldChg chg="delSp modSp add mod modClrScheme chgLayout">
        <pc:chgData name="Zhang Jie" userId="800270ab88b6e1ae" providerId="LiveId" clId="{E5517C5B-CEC6-4093-85C0-FFFD58A58B83}" dt="2022-09-27T11:39:36.704" v="1145" actId="207"/>
        <pc:sldMkLst>
          <pc:docMk/>
          <pc:sldMk cId="390214823" sldId="373"/>
        </pc:sldMkLst>
        <pc:spChg chg="mod ord">
          <ac:chgData name="Zhang Jie" userId="800270ab88b6e1ae" providerId="LiveId" clId="{E5517C5B-CEC6-4093-85C0-FFFD58A58B83}" dt="2022-09-27T11:27:06.502" v="1133" actId="700"/>
          <ac:spMkLst>
            <pc:docMk/>
            <pc:sldMk cId="390214823" sldId="373"/>
            <ac:spMk id="2" creationId="{E6ED5517-5BD6-4C41-89D1-FB5A7962E577}"/>
          </ac:spMkLst>
        </pc:spChg>
        <pc:spChg chg="del">
          <ac:chgData name="Zhang Jie" userId="800270ab88b6e1ae" providerId="LiveId" clId="{E5517C5B-CEC6-4093-85C0-FFFD58A58B83}" dt="2022-09-27T11:27:06.502" v="1133" actId="700"/>
          <ac:spMkLst>
            <pc:docMk/>
            <pc:sldMk cId="390214823" sldId="373"/>
            <ac:spMk id="78" creationId="{C4F44FD9-CD84-1434-EFE8-EE38245FE222}"/>
          </ac:spMkLst>
        </pc:spChg>
        <pc:graphicFrameChg chg="modGraphic">
          <ac:chgData name="Zhang Jie" userId="800270ab88b6e1ae" providerId="LiveId" clId="{E5517C5B-CEC6-4093-85C0-FFFD58A58B83}" dt="2022-09-27T11:39:29.264" v="1143" actId="207"/>
          <ac:graphicFrameMkLst>
            <pc:docMk/>
            <pc:sldMk cId="390214823" sldId="373"/>
            <ac:graphicFrameMk id="69" creationId="{843A1E38-BB0F-4C82-989D-C4D9DF794915}"/>
          </ac:graphicFrameMkLst>
        </pc:graphicFrameChg>
        <pc:graphicFrameChg chg="modGraphic">
          <ac:chgData name="Zhang Jie" userId="800270ab88b6e1ae" providerId="LiveId" clId="{E5517C5B-CEC6-4093-85C0-FFFD58A58B83}" dt="2022-09-27T11:39:36.704" v="1145" actId="207"/>
          <ac:graphicFrameMkLst>
            <pc:docMk/>
            <pc:sldMk cId="390214823" sldId="373"/>
            <ac:graphicFrameMk id="71" creationId="{DC24DAA9-AB45-44A9-95B9-E3D0F9A81AF5}"/>
          </ac:graphicFrameMkLst>
        </pc:graphicFrameChg>
        <pc:graphicFrameChg chg="modGraphic">
          <ac:chgData name="Zhang Jie" userId="800270ab88b6e1ae" providerId="LiveId" clId="{E5517C5B-CEC6-4093-85C0-FFFD58A58B83}" dt="2022-09-27T11:39:33.302" v="1144" actId="207"/>
          <ac:graphicFrameMkLst>
            <pc:docMk/>
            <pc:sldMk cId="390214823" sldId="373"/>
            <ac:graphicFrameMk id="81" creationId="{A1617CFB-A3DB-4DA4-97CF-1834B73D44A6}"/>
          </ac:graphicFrameMkLst>
        </pc:graphicFrameChg>
      </pc:sldChg>
      <pc:sldChg chg="delSp modSp add mod modClrScheme chgLayout">
        <pc:chgData name="Zhang Jie" userId="800270ab88b6e1ae" providerId="LiveId" clId="{E5517C5B-CEC6-4093-85C0-FFFD58A58B83}" dt="2022-09-27T11:39:50.653" v="1148" actId="207"/>
        <pc:sldMkLst>
          <pc:docMk/>
          <pc:sldMk cId="2407177801" sldId="374"/>
        </pc:sldMkLst>
        <pc:spChg chg="mod ord">
          <ac:chgData name="Zhang Jie" userId="800270ab88b6e1ae" providerId="LiveId" clId="{E5517C5B-CEC6-4093-85C0-FFFD58A58B83}" dt="2022-09-27T11:27:06.502" v="1133" actId="700"/>
          <ac:spMkLst>
            <pc:docMk/>
            <pc:sldMk cId="2407177801" sldId="374"/>
            <ac:spMk id="2" creationId="{4EDCC466-2658-4C32-841F-33B134EFAE71}"/>
          </ac:spMkLst>
        </pc:spChg>
        <pc:spChg chg="del">
          <ac:chgData name="Zhang Jie" userId="800270ab88b6e1ae" providerId="LiveId" clId="{E5517C5B-CEC6-4093-85C0-FFFD58A58B83}" dt="2022-09-27T11:27:06.502" v="1133" actId="700"/>
          <ac:spMkLst>
            <pc:docMk/>
            <pc:sldMk cId="2407177801" sldId="374"/>
            <ac:spMk id="79" creationId="{6469236E-A351-E3D8-C2ED-5C8069455F52}"/>
          </ac:spMkLst>
        </pc:spChg>
        <pc:graphicFrameChg chg="modGraphic">
          <ac:chgData name="Zhang Jie" userId="800270ab88b6e1ae" providerId="LiveId" clId="{E5517C5B-CEC6-4093-85C0-FFFD58A58B83}" dt="2022-09-27T11:39:43.512" v="1146" actId="207"/>
          <ac:graphicFrameMkLst>
            <pc:docMk/>
            <pc:sldMk cId="2407177801" sldId="374"/>
            <ac:graphicFrameMk id="9" creationId="{A799D487-E6BA-4A50-9EA6-BCE9EDEA52BD}"/>
          </ac:graphicFrameMkLst>
        </pc:graphicFrameChg>
        <pc:graphicFrameChg chg="modGraphic">
          <ac:chgData name="Zhang Jie" userId="800270ab88b6e1ae" providerId="LiveId" clId="{E5517C5B-CEC6-4093-85C0-FFFD58A58B83}" dt="2022-09-27T11:39:47.438" v="1147" actId="207"/>
          <ac:graphicFrameMkLst>
            <pc:docMk/>
            <pc:sldMk cId="2407177801" sldId="374"/>
            <ac:graphicFrameMk id="10" creationId="{215A1EF5-5033-4EC4-B431-71F5B710EB3B}"/>
          </ac:graphicFrameMkLst>
        </pc:graphicFrameChg>
        <pc:graphicFrameChg chg="modGraphic">
          <ac:chgData name="Zhang Jie" userId="800270ab88b6e1ae" providerId="LiveId" clId="{E5517C5B-CEC6-4093-85C0-FFFD58A58B83}" dt="2022-09-27T11:39:50.653" v="1148" actId="207"/>
          <ac:graphicFrameMkLst>
            <pc:docMk/>
            <pc:sldMk cId="2407177801" sldId="374"/>
            <ac:graphicFrameMk id="11" creationId="{07258D4A-3972-478D-B088-5C2B827BCDD3}"/>
          </ac:graphicFrameMkLst>
        </pc:graphicFrameChg>
      </pc:sldChg>
      <pc:sldChg chg="delSp modSp add mod modClrScheme chgLayout">
        <pc:chgData name="Zhang Jie" userId="800270ab88b6e1ae" providerId="LiveId" clId="{E5517C5B-CEC6-4093-85C0-FFFD58A58B83}" dt="2022-09-27T11:27:06.502" v="1133" actId="700"/>
        <pc:sldMkLst>
          <pc:docMk/>
          <pc:sldMk cId="4235496513" sldId="376"/>
        </pc:sldMkLst>
        <pc:spChg chg="mod ord">
          <ac:chgData name="Zhang Jie" userId="800270ab88b6e1ae" providerId="LiveId" clId="{E5517C5B-CEC6-4093-85C0-FFFD58A58B83}" dt="2022-09-27T11:27:06.502" v="1133" actId="700"/>
          <ac:spMkLst>
            <pc:docMk/>
            <pc:sldMk cId="4235496513" sldId="376"/>
            <ac:spMk id="2" creationId="{44524421-5DB1-480F-BC26-BE125F7FEE77}"/>
          </ac:spMkLst>
        </pc:spChg>
        <pc:spChg chg="del">
          <ac:chgData name="Zhang Jie" userId="800270ab88b6e1ae" providerId="LiveId" clId="{E5517C5B-CEC6-4093-85C0-FFFD58A58B83}" dt="2022-09-27T11:27:06.502" v="1133" actId="700"/>
          <ac:spMkLst>
            <pc:docMk/>
            <pc:sldMk cId="4235496513" sldId="376"/>
            <ac:spMk id="84" creationId="{892D6488-B773-692E-90F4-185BD02C9A11}"/>
          </ac:spMkLst>
        </pc:spChg>
        <pc:spChg chg="del">
          <ac:chgData name="Zhang Jie" userId="800270ab88b6e1ae" providerId="LiveId" clId="{E5517C5B-CEC6-4093-85C0-FFFD58A58B83}" dt="2022-09-27T11:27:06.502" v="1133" actId="700"/>
          <ac:spMkLst>
            <pc:docMk/>
            <pc:sldMk cId="4235496513" sldId="376"/>
            <ac:spMk id="85" creationId="{5FCD67F6-038B-0FE2-BED5-B1B5245B5CE5}"/>
          </ac:spMkLst>
        </pc:spChg>
      </pc:sldChg>
      <pc:sldChg chg="delSp modSp add mod modClrScheme chgLayout">
        <pc:chgData name="Zhang Jie" userId="800270ab88b6e1ae" providerId="LiveId" clId="{E5517C5B-CEC6-4093-85C0-FFFD58A58B83}" dt="2022-09-27T11:27:06.502" v="1133" actId="700"/>
        <pc:sldMkLst>
          <pc:docMk/>
          <pc:sldMk cId="246785360" sldId="377"/>
        </pc:sldMkLst>
        <pc:spChg chg="mod ord">
          <ac:chgData name="Zhang Jie" userId="800270ab88b6e1ae" providerId="LiveId" clId="{E5517C5B-CEC6-4093-85C0-FFFD58A58B83}" dt="2022-09-27T11:27:06.502" v="1133" actId="700"/>
          <ac:spMkLst>
            <pc:docMk/>
            <pc:sldMk cId="246785360" sldId="377"/>
            <ac:spMk id="2" creationId="{44524421-5DB1-480F-BC26-BE125F7FEE77}"/>
          </ac:spMkLst>
        </pc:spChg>
        <pc:spChg chg="del">
          <ac:chgData name="Zhang Jie" userId="800270ab88b6e1ae" providerId="LiveId" clId="{E5517C5B-CEC6-4093-85C0-FFFD58A58B83}" dt="2022-09-27T11:27:06.502" v="1133" actId="700"/>
          <ac:spMkLst>
            <pc:docMk/>
            <pc:sldMk cId="246785360" sldId="377"/>
            <ac:spMk id="85" creationId="{B1133458-1AA7-6A1B-B688-AE059181FA3B}"/>
          </ac:spMkLst>
        </pc:spChg>
        <pc:spChg chg="del">
          <ac:chgData name="Zhang Jie" userId="800270ab88b6e1ae" providerId="LiveId" clId="{E5517C5B-CEC6-4093-85C0-FFFD58A58B83}" dt="2022-09-27T11:27:06.502" v="1133" actId="700"/>
          <ac:spMkLst>
            <pc:docMk/>
            <pc:sldMk cId="246785360" sldId="377"/>
            <ac:spMk id="86" creationId="{AF5D928E-B8B3-4BA1-08F5-2060F05556B1}"/>
          </ac:spMkLst>
        </pc:spChg>
      </pc:sldChg>
      <pc:sldChg chg="delSp modSp add mod modClrScheme chgLayout">
        <pc:chgData name="Zhang Jie" userId="800270ab88b6e1ae" providerId="LiveId" clId="{E5517C5B-CEC6-4093-85C0-FFFD58A58B83}" dt="2022-09-27T11:27:06.502" v="1133" actId="700"/>
        <pc:sldMkLst>
          <pc:docMk/>
          <pc:sldMk cId="1272565481" sldId="378"/>
        </pc:sldMkLst>
        <pc:spChg chg="mod ord">
          <ac:chgData name="Zhang Jie" userId="800270ab88b6e1ae" providerId="LiveId" clId="{E5517C5B-CEC6-4093-85C0-FFFD58A58B83}" dt="2022-09-27T11:27:06.502" v="1133" actId="700"/>
          <ac:spMkLst>
            <pc:docMk/>
            <pc:sldMk cId="1272565481" sldId="378"/>
            <ac:spMk id="2" creationId="{44524421-5DB1-480F-BC26-BE125F7FEE77}"/>
          </ac:spMkLst>
        </pc:spChg>
        <pc:spChg chg="del">
          <ac:chgData name="Zhang Jie" userId="800270ab88b6e1ae" providerId="LiveId" clId="{E5517C5B-CEC6-4093-85C0-FFFD58A58B83}" dt="2022-09-27T11:27:06.502" v="1133" actId="700"/>
          <ac:spMkLst>
            <pc:docMk/>
            <pc:sldMk cId="1272565481" sldId="378"/>
            <ac:spMk id="82" creationId="{8AB7268A-9E95-2F4A-AA04-17F51B19EA99}"/>
          </ac:spMkLst>
        </pc:spChg>
        <pc:spChg chg="del">
          <ac:chgData name="Zhang Jie" userId="800270ab88b6e1ae" providerId="LiveId" clId="{E5517C5B-CEC6-4093-85C0-FFFD58A58B83}" dt="2022-09-27T11:27:06.502" v="1133" actId="700"/>
          <ac:spMkLst>
            <pc:docMk/>
            <pc:sldMk cId="1272565481" sldId="378"/>
            <ac:spMk id="88" creationId="{C8088C1A-9C36-1000-D8E1-14DE6B2273D9}"/>
          </ac:spMkLst>
        </pc:spChg>
      </pc:sldChg>
      <pc:sldChg chg="delSp modSp add mod modClrScheme chgLayout">
        <pc:chgData name="Zhang Jie" userId="800270ab88b6e1ae" providerId="LiveId" clId="{E5517C5B-CEC6-4093-85C0-FFFD58A58B83}" dt="2022-09-27T11:27:06.502" v="1133" actId="700"/>
        <pc:sldMkLst>
          <pc:docMk/>
          <pc:sldMk cId="1518490055" sldId="379"/>
        </pc:sldMkLst>
        <pc:spChg chg="mod ord">
          <ac:chgData name="Zhang Jie" userId="800270ab88b6e1ae" providerId="LiveId" clId="{E5517C5B-CEC6-4093-85C0-FFFD58A58B83}" dt="2022-09-27T11:27:06.502" v="1133" actId="700"/>
          <ac:spMkLst>
            <pc:docMk/>
            <pc:sldMk cId="1518490055" sldId="379"/>
            <ac:spMk id="2" creationId="{44524421-5DB1-480F-BC26-BE125F7FEE77}"/>
          </ac:spMkLst>
        </pc:spChg>
        <pc:spChg chg="del">
          <ac:chgData name="Zhang Jie" userId="800270ab88b6e1ae" providerId="LiveId" clId="{E5517C5B-CEC6-4093-85C0-FFFD58A58B83}" dt="2022-09-27T11:27:06.502" v="1133" actId="700"/>
          <ac:spMkLst>
            <pc:docMk/>
            <pc:sldMk cId="1518490055" sldId="379"/>
            <ac:spMk id="86" creationId="{9C27D330-A018-CD81-6D17-4C551A0B69F7}"/>
          </ac:spMkLst>
        </pc:spChg>
        <pc:spChg chg="del">
          <ac:chgData name="Zhang Jie" userId="800270ab88b6e1ae" providerId="LiveId" clId="{E5517C5B-CEC6-4093-85C0-FFFD58A58B83}" dt="2022-09-27T11:27:06.502" v="1133" actId="700"/>
          <ac:spMkLst>
            <pc:docMk/>
            <pc:sldMk cId="1518490055" sldId="379"/>
            <ac:spMk id="87" creationId="{6CB8166F-DBB5-90DA-DCB3-F686CF32A3A8}"/>
          </ac:spMkLst>
        </pc:spChg>
      </pc:sldChg>
      <pc:sldChg chg="delSp modSp add mod modClrScheme chgLayout">
        <pc:chgData name="Zhang Jie" userId="800270ab88b6e1ae" providerId="LiveId" clId="{E5517C5B-CEC6-4093-85C0-FFFD58A58B83}" dt="2022-09-27T11:27:06.502" v="1133" actId="700"/>
        <pc:sldMkLst>
          <pc:docMk/>
          <pc:sldMk cId="1908685611" sldId="380"/>
        </pc:sldMkLst>
        <pc:spChg chg="mod ord">
          <ac:chgData name="Zhang Jie" userId="800270ab88b6e1ae" providerId="LiveId" clId="{E5517C5B-CEC6-4093-85C0-FFFD58A58B83}" dt="2022-09-27T11:27:06.502" v="1133" actId="700"/>
          <ac:spMkLst>
            <pc:docMk/>
            <pc:sldMk cId="1908685611" sldId="380"/>
            <ac:spMk id="2" creationId="{44524421-5DB1-480F-BC26-BE125F7FEE77}"/>
          </ac:spMkLst>
        </pc:spChg>
        <pc:spChg chg="del">
          <ac:chgData name="Zhang Jie" userId="800270ab88b6e1ae" providerId="LiveId" clId="{E5517C5B-CEC6-4093-85C0-FFFD58A58B83}" dt="2022-09-27T11:27:06.502" v="1133" actId="700"/>
          <ac:spMkLst>
            <pc:docMk/>
            <pc:sldMk cId="1908685611" sldId="380"/>
            <ac:spMk id="79" creationId="{23C74045-6540-A0FE-2AE6-AD9E4304E75F}"/>
          </ac:spMkLst>
        </pc:spChg>
        <pc:spChg chg="del">
          <ac:chgData name="Zhang Jie" userId="800270ab88b6e1ae" providerId="LiveId" clId="{E5517C5B-CEC6-4093-85C0-FFFD58A58B83}" dt="2022-09-27T11:27:06.502" v="1133" actId="700"/>
          <ac:spMkLst>
            <pc:docMk/>
            <pc:sldMk cId="1908685611" sldId="380"/>
            <ac:spMk id="80" creationId="{4D4354C5-76FF-7AC8-384E-0F3D99D6D879}"/>
          </ac:spMkLst>
        </pc:spChg>
      </pc:sldChg>
      <pc:sldChg chg="delSp modSp add mod modClrScheme chgLayout">
        <pc:chgData name="Zhang Jie" userId="800270ab88b6e1ae" providerId="LiveId" clId="{E5517C5B-CEC6-4093-85C0-FFFD58A58B83}" dt="2022-09-27T11:27:06.502" v="1133" actId="700"/>
        <pc:sldMkLst>
          <pc:docMk/>
          <pc:sldMk cId="718891992" sldId="384"/>
        </pc:sldMkLst>
        <pc:spChg chg="mod ord">
          <ac:chgData name="Zhang Jie" userId="800270ab88b6e1ae" providerId="LiveId" clId="{E5517C5B-CEC6-4093-85C0-FFFD58A58B83}" dt="2022-09-27T11:27:06.502" v="1133" actId="700"/>
          <ac:spMkLst>
            <pc:docMk/>
            <pc:sldMk cId="718891992" sldId="384"/>
            <ac:spMk id="2" creationId="{44524421-5DB1-480F-BC26-BE125F7FEE77}"/>
          </ac:spMkLst>
        </pc:spChg>
        <pc:spChg chg="del">
          <ac:chgData name="Zhang Jie" userId="800270ab88b6e1ae" providerId="LiveId" clId="{E5517C5B-CEC6-4093-85C0-FFFD58A58B83}" dt="2022-09-27T11:27:06.502" v="1133" actId="700"/>
          <ac:spMkLst>
            <pc:docMk/>
            <pc:sldMk cId="718891992" sldId="384"/>
            <ac:spMk id="87" creationId="{310F7EA9-0A07-7A8B-9357-432639B0A242}"/>
          </ac:spMkLst>
        </pc:spChg>
        <pc:spChg chg="del">
          <ac:chgData name="Zhang Jie" userId="800270ab88b6e1ae" providerId="LiveId" clId="{E5517C5B-CEC6-4093-85C0-FFFD58A58B83}" dt="2022-09-27T11:27:06.502" v="1133" actId="700"/>
          <ac:spMkLst>
            <pc:docMk/>
            <pc:sldMk cId="718891992" sldId="384"/>
            <ac:spMk id="88" creationId="{251D5629-3AC4-1255-31E3-1C87F95B241B}"/>
          </ac:spMkLst>
        </pc:spChg>
      </pc:sldChg>
      <pc:sldChg chg="delSp modSp add mod modClrScheme chgLayout">
        <pc:chgData name="Zhang Jie" userId="800270ab88b6e1ae" providerId="LiveId" clId="{E5517C5B-CEC6-4093-85C0-FFFD58A58B83}" dt="2022-09-27T11:27:06.502" v="1133" actId="700"/>
        <pc:sldMkLst>
          <pc:docMk/>
          <pc:sldMk cId="401680065" sldId="385"/>
        </pc:sldMkLst>
        <pc:spChg chg="mod ord">
          <ac:chgData name="Zhang Jie" userId="800270ab88b6e1ae" providerId="LiveId" clId="{E5517C5B-CEC6-4093-85C0-FFFD58A58B83}" dt="2022-09-27T11:27:06.502" v="1133" actId="700"/>
          <ac:spMkLst>
            <pc:docMk/>
            <pc:sldMk cId="401680065" sldId="385"/>
            <ac:spMk id="2" creationId="{44524421-5DB1-480F-BC26-BE125F7FEE77}"/>
          </ac:spMkLst>
        </pc:spChg>
        <pc:spChg chg="del">
          <ac:chgData name="Zhang Jie" userId="800270ab88b6e1ae" providerId="LiveId" clId="{E5517C5B-CEC6-4093-85C0-FFFD58A58B83}" dt="2022-09-27T11:27:06.502" v="1133" actId="700"/>
          <ac:spMkLst>
            <pc:docMk/>
            <pc:sldMk cId="401680065" sldId="385"/>
            <ac:spMk id="88" creationId="{2D5F99AE-411D-2F47-575E-2B67D71FA60B}"/>
          </ac:spMkLst>
        </pc:spChg>
        <pc:spChg chg="del">
          <ac:chgData name="Zhang Jie" userId="800270ab88b6e1ae" providerId="LiveId" clId="{E5517C5B-CEC6-4093-85C0-FFFD58A58B83}" dt="2022-09-27T11:27:06.502" v="1133" actId="700"/>
          <ac:spMkLst>
            <pc:docMk/>
            <pc:sldMk cId="401680065" sldId="385"/>
            <ac:spMk id="89" creationId="{0311D87F-BE0C-64D9-60C2-03C0F7263F29}"/>
          </ac:spMkLst>
        </pc:spChg>
      </pc:sldChg>
      <pc:sldChg chg="delSp modSp add mod modClrScheme chgLayout">
        <pc:chgData name="Zhang Jie" userId="800270ab88b6e1ae" providerId="LiveId" clId="{E5517C5B-CEC6-4093-85C0-FFFD58A58B83}" dt="2022-09-27T11:27:06.502" v="1133" actId="700"/>
        <pc:sldMkLst>
          <pc:docMk/>
          <pc:sldMk cId="549243263" sldId="386"/>
        </pc:sldMkLst>
        <pc:spChg chg="mod ord">
          <ac:chgData name="Zhang Jie" userId="800270ab88b6e1ae" providerId="LiveId" clId="{E5517C5B-CEC6-4093-85C0-FFFD58A58B83}" dt="2022-09-27T11:27:06.502" v="1133" actId="700"/>
          <ac:spMkLst>
            <pc:docMk/>
            <pc:sldMk cId="549243263" sldId="386"/>
            <ac:spMk id="2" creationId="{44524421-5DB1-480F-BC26-BE125F7FEE77}"/>
          </ac:spMkLst>
        </pc:spChg>
        <pc:spChg chg="del">
          <ac:chgData name="Zhang Jie" userId="800270ab88b6e1ae" providerId="LiveId" clId="{E5517C5B-CEC6-4093-85C0-FFFD58A58B83}" dt="2022-09-27T11:27:06.502" v="1133" actId="700"/>
          <ac:spMkLst>
            <pc:docMk/>
            <pc:sldMk cId="549243263" sldId="386"/>
            <ac:spMk id="79" creationId="{F54543AF-2D88-81F9-58EB-8525BEBD1BC1}"/>
          </ac:spMkLst>
        </pc:spChg>
        <pc:spChg chg="del">
          <ac:chgData name="Zhang Jie" userId="800270ab88b6e1ae" providerId="LiveId" clId="{E5517C5B-CEC6-4093-85C0-FFFD58A58B83}" dt="2022-09-27T11:27:06.502" v="1133" actId="700"/>
          <ac:spMkLst>
            <pc:docMk/>
            <pc:sldMk cId="549243263" sldId="386"/>
            <ac:spMk id="80" creationId="{D6FADF8C-9261-B42D-1077-B4B18051A0B6}"/>
          </ac:spMkLst>
        </pc:spChg>
      </pc:sldChg>
      <pc:sldChg chg="delSp modSp add mod modClrScheme chgLayout">
        <pc:chgData name="Zhang Jie" userId="800270ab88b6e1ae" providerId="LiveId" clId="{E5517C5B-CEC6-4093-85C0-FFFD58A58B83}" dt="2022-09-27T11:27:06.502" v="1133" actId="700"/>
        <pc:sldMkLst>
          <pc:docMk/>
          <pc:sldMk cId="4116338152" sldId="387"/>
        </pc:sldMkLst>
        <pc:spChg chg="mod ord">
          <ac:chgData name="Zhang Jie" userId="800270ab88b6e1ae" providerId="LiveId" clId="{E5517C5B-CEC6-4093-85C0-FFFD58A58B83}" dt="2022-09-27T11:27:06.502" v="1133" actId="700"/>
          <ac:spMkLst>
            <pc:docMk/>
            <pc:sldMk cId="4116338152" sldId="387"/>
            <ac:spMk id="2" creationId="{44524421-5DB1-480F-BC26-BE125F7FEE77}"/>
          </ac:spMkLst>
        </pc:spChg>
        <pc:spChg chg="del">
          <ac:chgData name="Zhang Jie" userId="800270ab88b6e1ae" providerId="LiveId" clId="{E5517C5B-CEC6-4093-85C0-FFFD58A58B83}" dt="2022-09-27T11:27:06.502" v="1133" actId="700"/>
          <ac:spMkLst>
            <pc:docMk/>
            <pc:sldMk cId="4116338152" sldId="387"/>
            <ac:spMk id="79" creationId="{E6021DF3-2550-415E-5125-BC78EB563212}"/>
          </ac:spMkLst>
        </pc:spChg>
        <pc:spChg chg="del">
          <ac:chgData name="Zhang Jie" userId="800270ab88b6e1ae" providerId="LiveId" clId="{E5517C5B-CEC6-4093-85C0-FFFD58A58B83}" dt="2022-09-27T11:27:06.502" v="1133" actId="700"/>
          <ac:spMkLst>
            <pc:docMk/>
            <pc:sldMk cId="4116338152" sldId="387"/>
            <ac:spMk id="80" creationId="{685AC702-7879-C1D9-7247-2748AB32708F}"/>
          </ac:spMkLst>
        </pc:spChg>
      </pc:sldChg>
      <pc:sldChg chg="delSp modSp add mod modClrScheme chgLayout">
        <pc:chgData name="Zhang Jie" userId="800270ab88b6e1ae" providerId="LiveId" clId="{E5517C5B-CEC6-4093-85C0-FFFD58A58B83}" dt="2022-09-27T11:27:06.502" v="1133" actId="700"/>
        <pc:sldMkLst>
          <pc:docMk/>
          <pc:sldMk cId="3303681827" sldId="388"/>
        </pc:sldMkLst>
        <pc:spChg chg="mod ord">
          <ac:chgData name="Zhang Jie" userId="800270ab88b6e1ae" providerId="LiveId" clId="{E5517C5B-CEC6-4093-85C0-FFFD58A58B83}" dt="2022-09-27T11:27:06.502" v="1133" actId="700"/>
          <ac:spMkLst>
            <pc:docMk/>
            <pc:sldMk cId="3303681827" sldId="388"/>
            <ac:spMk id="2" creationId="{44524421-5DB1-480F-BC26-BE125F7FEE77}"/>
          </ac:spMkLst>
        </pc:spChg>
        <pc:spChg chg="del">
          <ac:chgData name="Zhang Jie" userId="800270ab88b6e1ae" providerId="LiveId" clId="{E5517C5B-CEC6-4093-85C0-FFFD58A58B83}" dt="2022-09-27T11:27:06.502" v="1133" actId="700"/>
          <ac:spMkLst>
            <pc:docMk/>
            <pc:sldMk cId="3303681827" sldId="388"/>
            <ac:spMk id="79" creationId="{ABD4F35C-2E4F-F0D0-705A-370D24CA6233}"/>
          </ac:spMkLst>
        </pc:spChg>
        <pc:spChg chg="del">
          <ac:chgData name="Zhang Jie" userId="800270ab88b6e1ae" providerId="LiveId" clId="{E5517C5B-CEC6-4093-85C0-FFFD58A58B83}" dt="2022-09-27T11:27:06.502" v="1133" actId="700"/>
          <ac:spMkLst>
            <pc:docMk/>
            <pc:sldMk cId="3303681827" sldId="388"/>
            <ac:spMk id="80" creationId="{0A9B3481-26FA-2109-87B4-352A803383DC}"/>
          </ac:spMkLst>
        </pc:spChg>
      </pc:sldChg>
      <pc:sldChg chg="delSp modSp add mod modClrScheme chgLayout">
        <pc:chgData name="Zhang Jie" userId="800270ab88b6e1ae" providerId="LiveId" clId="{E5517C5B-CEC6-4093-85C0-FFFD58A58B83}" dt="2022-09-27T11:27:06.502" v="1133" actId="700"/>
        <pc:sldMkLst>
          <pc:docMk/>
          <pc:sldMk cId="2678395280" sldId="389"/>
        </pc:sldMkLst>
        <pc:spChg chg="mod ord">
          <ac:chgData name="Zhang Jie" userId="800270ab88b6e1ae" providerId="LiveId" clId="{E5517C5B-CEC6-4093-85C0-FFFD58A58B83}" dt="2022-09-27T11:27:06.502" v="1133" actId="700"/>
          <ac:spMkLst>
            <pc:docMk/>
            <pc:sldMk cId="2678395280" sldId="389"/>
            <ac:spMk id="2" creationId="{44524421-5DB1-480F-BC26-BE125F7FEE77}"/>
          </ac:spMkLst>
        </pc:spChg>
        <pc:spChg chg="del">
          <ac:chgData name="Zhang Jie" userId="800270ab88b6e1ae" providerId="LiveId" clId="{E5517C5B-CEC6-4093-85C0-FFFD58A58B83}" dt="2022-09-27T11:27:06.502" v="1133" actId="700"/>
          <ac:spMkLst>
            <pc:docMk/>
            <pc:sldMk cId="2678395280" sldId="389"/>
            <ac:spMk id="79" creationId="{8880B785-526D-5676-E0D3-3F899742A4B7}"/>
          </ac:spMkLst>
        </pc:spChg>
        <pc:spChg chg="del">
          <ac:chgData name="Zhang Jie" userId="800270ab88b6e1ae" providerId="LiveId" clId="{E5517C5B-CEC6-4093-85C0-FFFD58A58B83}" dt="2022-09-27T11:27:06.502" v="1133" actId="700"/>
          <ac:spMkLst>
            <pc:docMk/>
            <pc:sldMk cId="2678395280" sldId="389"/>
            <ac:spMk id="80" creationId="{2BCF202E-3FF3-D6FF-F0BF-2F250CD01104}"/>
          </ac:spMkLst>
        </pc:spChg>
      </pc:sldChg>
      <pc:sldChg chg="delSp modSp add mod modClrScheme chgLayout">
        <pc:chgData name="Zhang Jie" userId="800270ab88b6e1ae" providerId="LiveId" clId="{E5517C5B-CEC6-4093-85C0-FFFD58A58B83}" dt="2022-09-27T11:26:18.213" v="1132" actId="700"/>
        <pc:sldMkLst>
          <pc:docMk/>
          <pc:sldMk cId="1509328656" sldId="390"/>
        </pc:sldMkLst>
        <pc:spChg chg="mod ord">
          <ac:chgData name="Zhang Jie" userId="800270ab88b6e1ae" providerId="LiveId" clId="{E5517C5B-CEC6-4093-85C0-FFFD58A58B83}" dt="2022-09-27T11:26:18.213" v="1132" actId="700"/>
          <ac:spMkLst>
            <pc:docMk/>
            <pc:sldMk cId="1509328656" sldId="390"/>
            <ac:spMk id="2" creationId="{4CB3A14D-5E47-412A-93EA-FD45CD9073FE}"/>
          </ac:spMkLst>
        </pc:spChg>
        <pc:spChg chg="del">
          <ac:chgData name="Zhang Jie" userId="800270ab88b6e1ae" providerId="LiveId" clId="{E5517C5B-CEC6-4093-85C0-FFFD58A58B83}" dt="2022-09-27T11:26:18.213" v="1132" actId="700"/>
          <ac:spMkLst>
            <pc:docMk/>
            <pc:sldMk cId="1509328656" sldId="390"/>
            <ac:spMk id="6" creationId="{CDB5A827-2F9D-B1C6-54DF-F81E42CD37C0}"/>
          </ac:spMkLst>
        </pc:spChg>
        <pc:spChg chg="del">
          <ac:chgData name="Zhang Jie" userId="800270ab88b6e1ae" providerId="LiveId" clId="{E5517C5B-CEC6-4093-85C0-FFFD58A58B83}" dt="2022-09-27T11:26:18.213" v="1132" actId="700"/>
          <ac:spMkLst>
            <pc:docMk/>
            <pc:sldMk cId="1509328656" sldId="390"/>
            <ac:spMk id="7" creationId="{E39DA926-0535-D191-0659-AC489F3564FF}"/>
          </ac:spMkLst>
        </pc:spChg>
      </pc:sldChg>
      <pc:sldChg chg="delSp modSp add mod modClrScheme chgLayout">
        <pc:chgData name="Zhang Jie" userId="800270ab88b6e1ae" providerId="LiveId" clId="{E5517C5B-CEC6-4093-85C0-FFFD58A58B83}" dt="2022-09-27T11:27:06.502" v="1133" actId="700"/>
        <pc:sldMkLst>
          <pc:docMk/>
          <pc:sldMk cId="3631197104" sldId="391"/>
        </pc:sldMkLst>
        <pc:spChg chg="mod ord">
          <ac:chgData name="Zhang Jie" userId="800270ab88b6e1ae" providerId="LiveId" clId="{E5517C5B-CEC6-4093-85C0-FFFD58A58B83}" dt="2022-09-27T11:27:06.502" v="1133" actId="700"/>
          <ac:spMkLst>
            <pc:docMk/>
            <pc:sldMk cId="3631197104" sldId="391"/>
            <ac:spMk id="2" creationId="{44524421-5DB1-480F-BC26-BE125F7FEE77}"/>
          </ac:spMkLst>
        </pc:spChg>
        <pc:spChg chg="del">
          <ac:chgData name="Zhang Jie" userId="800270ab88b6e1ae" providerId="LiveId" clId="{E5517C5B-CEC6-4093-85C0-FFFD58A58B83}" dt="2022-09-27T11:27:06.502" v="1133" actId="700"/>
          <ac:spMkLst>
            <pc:docMk/>
            <pc:sldMk cId="3631197104" sldId="391"/>
            <ac:spMk id="79" creationId="{A8DDFAC6-49D1-0EC5-3528-69516AEA01A4}"/>
          </ac:spMkLst>
        </pc:spChg>
        <pc:spChg chg="del">
          <ac:chgData name="Zhang Jie" userId="800270ab88b6e1ae" providerId="LiveId" clId="{E5517C5B-CEC6-4093-85C0-FFFD58A58B83}" dt="2022-09-27T11:27:06.502" v="1133" actId="700"/>
          <ac:spMkLst>
            <pc:docMk/>
            <pc:sldMk cId="3631197104" sldId="391"/>
            <ac:spMk id="80" creationId="{4526DBDF-25A4-04BC-B9CD-2B7CD90413EA}"/>
          </ac:spMkLst>
        </pc:spChg>
      </pc:sldChg>
      <pc:sldChg chg="delSp modSp add mod modClrScheme chgLayout">
        <pc:chgData name="Zhang Jie" userId="800270ab88b6e1ae" providerId="LiveId" clId="{E5517C5B-CEC6-4093-85C0-FFFD58A58B83}" dt="2022-09-27T11:27:06.502" v="1133" actId="700"/>
        <pc:sldMkLst>
          <pc:docMk/>
          <pc:sldMk cId="3082995150" sldId="392"/>
        </pc:sldMkLst>
        <pc:spChg chg="mod ord">
          <ac:chgData name="Zhang Jie" userId="800270ab88b6e1ae" providerId="LiveId" clId="{E5517C5B-CEC6-4093-85C0-FFFD58A58B83}" dt="2022-09-27T11:27:06.502" v="1133" actId="700"/>
          <ac:spMkLst>
            <pc:docMk/>
            <pc:sldMk cId="3082995150" sldId="392"/>
            <ac:spMk id="2" creationId="{44524421-5DB1-480F-BC26-BE125F7FEE77}"/>
          </ac:spMkLst>
        </pc:spChg>
        <pc:spChg chg="del">
          <ac:chgData name="Zhang Jie" userId="800270ab88b6e1ae" providerId="LiveId" clId="{E5517C5B-CEC6-4093-85C0-FFFD58A58B83}" dt="2022-09-27T11:27:06.502" v="1133" actId="700"/>
          <ac:spMkLst>
            <pc:docMk/>
            <pc:sldMk cId="3082995150" sldId="392"/>
            <ac:spMk id="79" creationId="{88CFF4FF-9D5F-1143-AD3F-2971D20477F9}"/>
          </ac:spMkLst>
        </pc:spChg>
        <pc:spChg chg="del">
          <ac:chgData name="Zhang Jie" userId="800270ab88b6e1ae" providerId="LiveId" clId="{E5517C5B-CEC6-4093-85C0-FFFD58A58B83}" dt="2022-09-27T11:27:06.502" v="1133" actId="700"/>
          <ac:spMkLst>
            <pc:docMk/>
            <pc:sldMk cId="3082995150" sldId="392"/>
            <ac:spMk id="81" creationId="{85757238-B18F-0FE3-FF4A-D4BF81579294}"/>
          </ac:spMkLst>
        </pc:spChg>
      </pc:sldChg>
      <pc:sldChg chg="delSp modSp add mod modClrScheme chgLayout">
        <pc:chgData name="Zhang Jie" userId="800270ab88b6e1ae" providerId="LiveId" clId="{E5517C5B-CEC6-4093-85C0-FFFD58A58B83}" dt="2022-09-27T11:27:06.502" v="1133" actId="700"/>
        <pc:sldMkLst>
          <pc:docMk/>
          <pc:sldMk cId="3326671952" sldId="393"/>
        </pc:sldMkLst>
        <pc:spChg chg="mod ord">
          <ac:chgData name="Zhang Jie" userId="800270ab88b6e1ae" providerId="LiveId" clId="{E5517C5B-CEC6-4093-85C0-FFFD58A58B83}" dt="2022-09-27T11:27:06.502" v="1133" actId="700"/>
          <ac:spMkLst>
            <pc:docMk/>
            <pc:sldMk cId="3326671952" sldId="393"/>
            <ac:spMk id="2" creationId="{44524421-5DB1-480F-BC26-BE125F7FEE77}"/>
          </ac:spMkLst>
        </pc:spChg>
        <pc:spChg chg="del">
          <ac:chgData name="Zhang Jie" userId="800270ab88b6e1ae" providerId="LiveId" clId="{E5517C5B-CEC6-4093-85C0-FFFD58A58B83}" dt="2022-09-27T11:27:06.502" v="1133" actId="700"/>
          <ac:spMkLst>
            <pc:docMk/>
            <pc:sldMk cId="3326671952" sldId="393"/>
            <ac:spMk id="79" creationId="{5CE426A0-C7F0-2413-7782-500F483F9040}"/>
          </ac:spMkLst>
        </pc:spChg>
        <pc:spChg chg="del">
          <ac:chgData name="Zhang Jie" userId="800270ab88b6e1ae" providerId="LiveId" clId="{E5517C5B-CEC6-4093-85C0-FFFD58A58B83}" dt="2022-09-27T11:27:06.502" v="1133" actId="700"/>
          <ac:spMkLst>
            <pc:docMk/>
            <pc:sldMk cId="3326671952" sldId="393"/>
            <ac:spMk id="82" creationId="{90F91F36-063C-BE1F-F563-36561A5CD2A9}"/>
          </ac:spMkLst>
        </pc:spChg>
      </pc:sldChg>
      <pc:sldChg chg="delSp modSp add mod modClrScheme chgLayout">
        <pc:chgData name="Zhang Jie" userId="800270ab88b6e1ae" providerId="LiveId" clId="{E5517C5B-CEC6-4093-85C0-FFFD58A58B83}" dt="2022-09-27T11:27:06.502" v="1133" actId="700"/>
        <pc:sldMkLst>
          <pc:docMk/>
          <pc:sldMk cId="926471390" sldId="394"/>
        </pc:sldMkLst>
        <pc:spChg chg="mod ord">
          <ac:chgData name="Zhang Jie" userId="800270ab88b6e1ae" providerId="LiveId" clId="{E5517C5B-CEC6-4093-85C0-FFFD58A58B83}" dt="2022-09-27T11:27:06.502" v="1133" actId="700"/>
          <ac:spMkLst>
            <pc:docMk/>
            <pc:sldMk cId="926471390" sldId="394"/>
            <ac:spMk id="2" creationId="{44524421-5DB1-480F-BC26-BE125F7FEE77}"/>
          </ac:spMkLst>
        </pc:spChg>
        <pc:spChg chg="del">
          <ac:chgData name="Zhang Jie" userId="800270ab88b6e1ae" providerId="LiveId" clId="{E5517C5B-CEC6-4093-85C0-FFFD58A58B83}" dt="2022-09-27T11:27:06.502" v="1133" actId="700"/>
          <ac:spMkLst>
            <pc:docMk/>
            <pc:sldMk cId="926471390" sldId="394"/>
            <ac:spMk id="79" creationId="{EDEFCBD1-DC9D-AA3F-C602-06DDE5B6CCF2}"/>
          </ac:spMkLst>
        </pc:spChg>
        <pc:spChg chg="del">
          <ac:chgData name="Zhang Jie" userId="800270ab88b6e1ae" providerId="LiveId" clId="{E5517C5B-CEC6-4093-85C0-FFFD58A58B83}" dt="2022-09-27T11:27:06.502" v="1133" actId="700"/>
          <ac:spMkLst>
            <pc:docMk/>
            <pc:sldMk cId="926471390" sldId="394"/>
            <ac:spMk id="82" creationId="{93155AB9-48ED-F97F-103C-5F39883F7C33}"/>
          </ac:spMkLst>
        </pc:spChg>
      </pc:sldChg>
      <pc:sldChg chg="delSp modSp add mod modClrScheme chgLayout">
        <pc:chgData name="Zhang Jie" userId="800270ab88b6e1ae" providerId="LiveId" clId="{E5517C5B-CEC6-4093-85C0-FFFD58A58B83}" dt="2022-09-27T11:27:06.502" v="1133" actId="700"/>
        <pc:sldMkLst>
          <pc:docMk/>
          <pc:sldMk cId="1206752299" sldId="395"/>
        </pc:sldMkLst>
        <pc:spChg chg="mod ord">
          <ac:chgData name="Zhang Jie" userId="800270ab88b6e1ae" providerId="LiveId" clId="{E5517C5B-CEC6-4093-85C0-FFFD58A58B83}" dt="2022-09-27T11:27:06.502" v="1133" actId="700"/>
          <ac:spMkLst>
            <pc:docMk/>
            <pc:sldMk cId="1206752299" sldId="395"/>
            <ac:spMk id="2" creationId="{44524421-5DB1-480F-BC26-BE125F7FEE77}"/>
          </ac:spMkLst>
        </pc:spChg>
        <pc:spChg chg="del">
          <ac:chgData name="Zhang Jie" userId="800270ab88b6e1ae" providerId="LiveId" clId="{E5517C5B-CEC6-4093-85C0-FFFD58A58B83}" dt="2022-09-27T11:27:06.502" v="1133" actId="700"/>
          <ac:spMkLst>
            <pc:docMk/>
            <pc:sldMk cId="1206752299" sldId="395"/>
            <ac:spMk id="79" creationId="{9370F281-BB75-4377-974F-6AC8C5938A44}"/>
          </ac:spMkLst>
        </pc:spChg>
        <pc:spChg chg="del">
          <ac:chgData name="Zhang Jie" userId="800270ab88b6e1ae" providerId="LiveId" clId="{E5517C5B-CEC6-4093-85C0-FFFD58A58B83}" dt="2022-09-27T11:27:06.502" v="1133" actId="700"/>
          <ac:spMkLst>
            <pc:docMk/>
            <pc:sldMk cId="1206752299" sldId="395"/>
            <ac:spMk id="80" creationId="{F81E994D-7315-514B-1443-123B2D24DDFC}"/>
          </ac:spMkLst>
        </pc:spChg>
      </pc:sldChg>
      <pc:sldChg chg="delSp modSp add mod modClrScheme chgLayout">
        <pc:chgData name="Zhang Jie" userId="800270ab88b6e1ae" providerId="LiveId" clId="{E5517C5B-CEC6-4093-85C0-FFFD58A58B83}" dt="2022-09-27T11:27:06.502" v="1133" actId="700"/>
        <pc:sldMkLst>
          <pc:docMk/>
          <pc:sldMk cId="1470861948" sldId="396"/>
        </pc:sldMkLst>
        <pc:spChg chg="mod ord">
          <ac:chgData name="Zhang Jie" userId="800270ab88b6e1ae" providerId="LiveId" clId="{E5517C5B-CEC6-4093-85C0-FFFD58A58B83}" dt="2022-09-27T11:27:06.502" v="1133" actId="700"/>
          <ac:spMkLst>
            <pc:docMk/>
            <pc:sldMk cId="1470861948" sldId="396"/>
            <ac:spMk id="2" creationId="{44524421-5DB1-480F-BC26-BE125F7FEE77}"/>
          </ac:spMkLst>
        </pc:spChg>
        <pc:spChg chg="del">
          <ac:chgData name="Zhang Jie" userId="800270ab88b6e1ae" providerId="LiveId" clId="{E5517C5B-CEC6-4093-85C0-FFFD58A58B83}" dt="2022-09-27T11:27:06.502" v="1133" actId="700"/>
          <ac:spMkLst>
            <pc:docMk/>
            <pc:sldMk cId="1470861948" sldId="396"/>
            <ac:spMk id="78" creationId="{99A775A3-87BC-DF45-4D76-32921C6954D0}"/>
          </ac:spMkLst>
        </pc:spChg>
        <pc:spChg chg="del">
          <ac:chgData name="Zhang Jie" userId="800270ab88b6e1ae" providerId="LiveId" clId="{E5517C5B-CEC6-4093-85C0-FFFD58A58B83}" dt="2022-09-27T11:27:06.502" v="1133" actId="700"/>
          <ac:spMkLst>
            <pc:docMk/>
            <pc:sldMk cId="1470861948" sldId="396"/>
            <ac:spMk id="79" creationId="{D9A7635F-C091-B860-E17A-F0CEB83898EC}"/>
          </ac:spMkLst>
        </pc:spChg>
      </pc:sldChg>
      <pc:sldChg chg="delSp modSp add mod modClrScheme chgLayout">
        <pc:chgData name="Zhang Jie" userId="800270ab88b6e1ae" providerId="LiveId" clId="{E5517C5B-CEC6-4093-85C0-FFFD58A58B83}" dt="2022-09-27T11:27:06.502" v="1133" actId="700"/>
        <pc:sldMkLst>
          <pc:docMk/>
          <pc:sldMk cId="2581404102" sldId="397"/>
        </pc:sldMkLst>
        <pc:spChg chg="mod ord">
          <ac:chgData name="Zhang Jie" userId="800270ab88b6e1ae" providerId="LiveId" clId="{E5517C5B-CEC6-4093-85C0-FFFD58A58B83}" dt="2022-09-27T11:27:06.502" v="1133" actId="700"/>
          <ac:spMkLst>
            <pc:docMk/>
            <pc:sldMk cId="2581404102" sldId="397"/>
            <ac:spMk id="2" creationId="{44524421-5DB1-480F-BC26-BE125F7FEE77}"/>
          </ac:spMkLst>
        </pc:spChg>
        <pc:spChg chg="del">
          <ac:chgData name="Zhang Jie" userId="800270ab88b6e1ae" providerId="LiveId" clId="{E5517C5B-CEC6-4093-85C0-FFFD58A58B83}" dt="2022-09-27T11:27:06.502" v="1133" actId="700"/>
          <ac:spMkLst>
            <pc:docMk/>
            <pc:sldMk cId="2581404102" sldId="397"/>
            <ac:spMk id="78" creationId="{2890B859-C3BB-B4F7-6FD9-A5C25BB4AC07}"/>
          </ac:spMkLst>
        </pc:spChg>
        <pc:spChg chg="del">
          <ac:chgData name="Zhang Jie" userId="800270ab88b6e1ae" providerId="LiveId" clId="{E5517C5B-CEC6-4093-85C0-FFFD58A58B83}" dt="2022-09-27T11:27:06.502" v="1133" actId="700"/>
          <ac:spMkLst>
            <pc:docMk/>
            <pc:sldMk cId="2581404102" sldId="397"/>
            <ac:spMk id="79" creationId="{539DBAE4-CB31-9836-05F8-A91631C4C503}"/>
          </ac:spMkLst>
        </pc:spChg>
      </pc:sldChg>
      <pc:sldChg chg="delSp modSp add mod modClrScheme chgLayout">
        <pc:chgData name="Zhang Jie" userId="800270ab88b6e1ae" providerId="LiveId" clId="{E5517C5B-CEC6-4093-85C0-FFFD58A58B83}" dt="2022-09-27T11:27:06.502" v="1133" actId="700"/>
        <pc:sldMkLst>
          <pc:docMk/>
          <pc:sldMk cId="1587360643" sldId="398"/>
        </pc:sldMkLst>
        <pc:spChg chg="mod ord">
          <ac:chgData name="Zhang Jie" userId="800270ab88b6e1ae" providerId="LiveId" clId="{E5517C5B-CEC6-4093-85C0-FFFD58A58B83}" dt="2022-09-27T11:27:06.502" v="1133" actId="700"/>
          <ac:spMkLst>
            <pc:docMk/>
            <pc:sldMk cId="1587360643" sldId="398"/>
            <ac:spMk id="2" creationId="{44524421-5DB1-480F-BC26-BE125F7FEE77}"/>
          </ac:spMkLst>
        </pc:spChg>
        <pc:spChg chg="del">
          <ac:chgData name="Zhang Jie" userId="800270ab88b6e1ae" providerId="LiveId" clId="{E5517C5B-CEC6-4093-85C0-FFFD58A58B83}" dt="2022-09-27T11:27:06.502" v="1133" actId="700"/>
          <ac:spMkLst>
            <pc:docMk/>
            <pc:sldMk cId="1587360643" sldId="398"/>
            <ac:spMk id="79" creationId="{F63677BE-2C05-F1DD-3745-868550FEBD8B}"/>
          </ac:spMkLst>
        </pc:spChg>
        <pc:spChg chg="del">
          <ac:chgData name="Zhang Jie" userId="800270ab88b6e1ae" providerId="LiveId" clId="{E5517C5B-CEC6-4093-85C0-FFFD58A58B83}" dt="2022-09-27T11:27:06.502" v="1133" actId="700"/>
          <ac:spMkLst>
            <pc:docMk/>
            <pc:sldMk cId="1587360643" sldId="398"/>
            <ac:spMk id="80" creationId="{0259FECA-208C-4570-A859-B90A50C8B97F}"/>
          </ac:spMkLst>
        </pc:spChg>
      </pc:sldChg>
      <pc:sldChg chg="delSp modSp add mod modClrScheme chgLayout">
        <pc:chgData name="Zhang Jie" userId="800270ab88b6e1ae" providerId="LiveId" clId="{E5517C5B-CEC6-4093-85C0-FFFD58A58B83}" dt="2022-09-27T11:27:06.502" v="1133" actId="700"/>
        <pc:sldMkLst>
          <pc:docMk/>
          <pc:sldMk cId="368651654" sldId="399"/>
        </pc:sldMkLst>
        <pc:spChg chg="mod ord">
          <ac:chgData name="Zhang Jie" userId="800270ab88b6e1ae" providerId="LiveId" clId="{E5517C5B-CEC6-4093-85C0-FFFD58A58B83}" dt="2022-09-27T11:27:06.502" v="1133" actId="700"/>
          <ac:spMkLst>
            <pc:docMk/>
            <pc:sldMk cId="368651654" sldId="399"/>
            <ac:spMk id="2" creationId="{44524421-5DB1-480F-BC26-BE125F7FEE77}"/>
          </ac:spMkLst>
        </pc:spChg>
        <pc:spChg chg="del">
          <ac:chgData name="Zhang Jie" userId="800270ab88b6e1ae" providerId="LiveId" clId="{E5517C5B-CEC6-4093-85C0-FFFD58A58B83}" dt="2022-09-27T11:27:06.502" v="1133" actId="700"/>
          <ac:spMkLst>
            <pc:docMk/>
            <pc:sldMk cId="368651654" sldId="399"/>
            <ac:spMk id="79" creationId="{39D128AC-F143-DAEB-2A8A-EF4D52ACEFFA}"/>
          </ac:spMkLst>
        </pc:spChg>
        <pc:spChg chg="del">
          <ac:chgData name="Zhang Jie" userId="800270ab88b6e1ae" providerId="LiveId" clId="{E5517C5B-CEC6-4093-85C0-FFFD58A58B83}" dt="2022-09-27T11:27:06.502" v="1133" actId="700"/>
          <ac:spMkLst>
            <pc:docMk/>
            <pc:sldMk cId="368651654" sldId="399"/>
            <ac:spMk id="80" creationId="{37EA7DC4-3624-6B6B-2567-75386033887B}"/>
          </ac:spMkLst>
        </pc:spChg>
      </pc:sldChg>
      <pc:sldChg chg="del">
        <pc:chgData name="Zhang Jie" userId="800270ab88b6e1ae" providerId="LiveId" clId="{E5517C5B-CEC6-4093-85C0-FFFD58A58B83}" dt="2022-09-27T05:45:53.864" v="524" actId="47"/>
        <pc:sldMkLst>
          <pc:docMk/>
          <pc:sldMk cId="0" sldId="400"/>
        </pc:sldMkLst>
      </pc:sldChg>
      <pc:sldChg chg="delSp modSp add mod modClrScheme chgLayout">
        <pc:chgData name="Zhang Jie" userId="800270ab88b6e1ae" providerId="LiveId" clId="{E5517C5B-CEC6-4093-85C0-FFFD58A58B83}" dt="2022-09-27T11:27:06.502" v="1133" actId="700"/>
        <pc:sldMkLst>
          <pc:docMk/>
          <pc:sldMk cId="3833115822" sldId="402"/>
        </pc:sldMkLst>
        <pc:spChg chg="mod ord">
          <ac:chgData name="Zhang Jie" userId="800270ab88b6e1ae" providerId="LiveId" clId="{E5517C5B-CEC6-4093-85C0-FFFD58A58B83}" dt="2022-09-27T11:27:06.502" v="1133" actId="700"/>
          <ac:spMkLst>
            <pc:docMk/>
            <pc:sldMk cId="3833115822" sldId="402"/>
            <ac:spMk id="2" creationId="{44524421-5DB1-480F-BC26-BE125F7FEE77}"/>
          </ac:spMkLst>
        </pc:spChg>
        <pc:spChg chg="del">
          <ac:chgData name="Zhang Jie" userId="800270ab88b6e1ae" providerId="LiveId" clId="{E5517C5B-CEC6-4093-85C0-FFFD58A58B83}" dt="2022-09-27T11:27:06.502" v="1133" actId="700"/>
          <ac:spMkLst>
            <pc:docMk/>
            <pc:sldMk cId="3833115822" sldId="402"/>
            <ac:spMk id="78" creationId="{CBDA9CD9-B719-3A7B-3A4C-9B3E32AD22A7}"/>
          </ac:spMkLst>
        </pc:spChg>
        <pc:spChg chg="del">
          <ac:chgData name="Zhang Jie" userId="800270ab88b6e1ae" providerId="LiveId" clId="{E5517C5B-CEC6-4093-85C0-FFFD58A58B83}" dt="2022-09-27T11:27:06.502" v="1133" actId="700"/>
          <ac:spMkLst>
            <pc:docMk/>
            <pc:sldMk cId="3833115822" sldId="402"/>
            <ac:spMk id="79" creationId="{52CCD9BB-64DF-D593-BF10-DE8C421CD5B5}"/>
          </ac:spMkLst>
        </pc:spChg>
      </pc:sldChg>
      <pc:sldChg chg="delSp modSp add mod modClrScheme chgLayout">
        <pc:chgData name="Zhang Jie" userId="800270ab88b6e1ae" providerId="LiveId" clId="{E5517C5B-CEC6-4093-85C0-FFFD58A58B83}" dt="2022-09-27T11:27:06.502" v="1133" actId="700"/>
        <pc:sldMkLst>
          <pc:docMk/>
          <pc:sldMk cId="3241004083" sldId="403"/>
        </pc:sldMkLst>
        <pc:spChg chg="mod ord">
          <ac:chgData name="Zhang Jie" userId="800270ab88b6e1ae" providerId="LiveId" clId="{E5517C5B-CEC6-4093-85C0-FFFD58A58B83}" dt="2022-09-27T11:27:06.502" v="1133" actId="700"/>
          <ac:spMkLst>
            <pc:docMk/>
            <pc:sldMk cId="3241004083" sldId="403"/>
            <ac:spMk id="2" creationId="{44524421-5DB1-480F-BC26-BE125F7FEE77}"/>
          </ac:spMkLst>
        </pc:spChg>
        <pc:spChg chg="del">
          <ac:chgData name="Zhang Jie" userId="800270ab88b6e1ae" providerId="LiveId" clId="{E5517C5B-CEC6-4093-85C0-FFFD58A58B83}" dt="2022-09-27T11:27:06.502" v="1133" actId="700"/>
          <ac:spMkLst>
            <pc:docMk/>
            <pc:sldMk cId="3241004083" sldId="403"/>
            <ac:spMk id="78" creationId="{F5D1522F-1526-7BBD-9C01-E632F2509B7D}"/>
          </ac:spMkLst>
        </pc:spChg>
        <pc:spChg chg="del">
          <ac:chgData name="Zhang Jie" userId="800270ab88b6e1ae" providerId="LiveId" clId="{E5517C5B-CEC6-4093-85C0-FFFD58A58B83}" dt="2022-09-27T11:27:06.502" v="1133" actId="700"/>
          <ac:spMkLst>
            <pc:docMk/>
            <pc:sldMk cId="3241004083" sldId="403"/>
            <ac:spMk id="79" creationId="{ACA2F014-DA73-76C3-99C0-D4AADAA052F1}"/>
          </ac:spMkLst>
        </pc:spChg>
      </pc:sldChg>
      <pc:sldChg chg="delSp modSp add mod modClrScheme chgLayout">
        <pc:chgData name="Zhang Jie" userId="800270ab88b6e1ae" providerId="LiveId" clId="{E5517C5B-CEC6-4093-85C0-FFFD58A58B83}" dt="2022-09-27T11:27:06.502" v="1133" actId="700"/>
        <pc:sldMkLst>
          <pc:docMk/>
          <pc:sldMk cId="2263007417" sldId="404"/>
        </pc:sldMkLst>
        <pc:spChg chg="mod ord">
          <ac:chgData name="Zhang Jie" userId="800270ab88b6e1ae" providerId="LiveId" clId="{E5517C5B-CEC6-4093-85C0-FFFD58A58B83}" dt="2022-09-27T11:27:06.502" v="1133" actId="700"/>
          <ac:spMkLst>
            <pc:docMk/>
            <pc:sldMk cId="2263007417" sldId="404"/>
            <ac:spMk id="2" creationId="{44524421-5DB1-480F-BC26-BE125F7FEE77}"/>
          </ac:spMkLst>
        </pc:spChg>
        <pc:spChg chg="del">
          <ac:chgData name="Zhang Jie" userId="800270ab88b6e1ae" providerId="LiveId" clId="{E5517C5B-CEC6-4093-85C0-FFFD58A58B83}" dt="2022-09-27T11:27:06.502" v="1133" actId="700"/>
          <ac:spMkLst>
            <pc:docMk/>
            <pc:sldMk cId="2263007417" sldId="404"/>
            <ac:spMk id="78" creationId="{C44E63AA-8B56-0B36-47B2-22268EF28E9C}"/>
          </ac:spMkLst>
        </pc:spChg>
        <pc:spChg chg="del">
          <ac:chgData name="Zhang Jie" userId="800270ab88b6e1ae" providerId="LiveId" clId="{E5517C5B-CEC6-4093-85C0-FFFD58A58B83}" dt="2022-09-27T11:27:06.502" v="1133" actId="700"/>
          <ac:spMkLst>
            <pc:docMk/>
            <pc:sldMk cId="2263007417" sldId="404"/>
            <ac:spMk id="79" creationId="{483FBFC8-ECE6-8DDC-FC90-04B0E681F77A}"/>
          </ac:spMkLst>
        </pc:spChg>
      </pc:sldChg>
      <pc:sldChg chg="delSp modSp add mod modClrScheme chgLayout">
        <pc:chgData name="Zhang Jie" userId="800270ab88b6e1ae" providerId="LiveId" clId="{E5517C5B-CEC6-4093-85C0-FFFD58A58B83}" dt="2022-09-27T11:27:06.502" v="1133" actId="700"/>
        <pc:sldMkLst>
          <pc:docMk/>
          <pc:sldMk cId="2357391678" sldId="405"/>
        </pc:sldMkLst>
        <pc:spChg chg="mod ord">
          <ac:chgData name="Zhang Jie" userId="800270ab88b6e1ae" providerId="LiveId" clId="{E5517C5B-CEC6-4093-85C0-FFFD58A58B83}" dt="2022-09-27T11:27:06.502" v="1133" actId="700"/>
          <ac:spMkLst>
            <pc:docMk/>
            <pc:sldMk cId="2357391678" sldId="405"/>
            <ac:spMk id="2" creationId="{44524421-5DB1-480F-BC26-BE125F7FEE77}"/>
          </ac:spMkLst>
        </pc:spChg>
        <pc:spChg chg="del">
          <ac:chgData name="Zhang Jie" userId="800270ab88b6e1ae" providerId="LiveId" clId="{E5517C5B-CEC6-4093-85C0-FFFD58A58B83}" dt="2022-09-27T11:27:06.502" v="1133" actId="700"/>
          <ac:spMkLst>
            <pc:docMk/>
            <pc:sldMk cId="2357391678" sldId="405"/>
            <ac:spMk id="78" creationId="{7AC1A7C6-9C32-2875-B94E-F1BBE40E9C91}"/>
          </ac:spMkLst>
        </pc:spChg>
        <pc:spChg chg="del">
          <ac:chgData name="Zhang Jie" userId="800270ab88b6e1ae" providerId="LiveId" clId="{E5517C5B-CEC6-4093-85C0-FFFD58A58B83}" dt="2022-09-27T11:27:06.502" v="1133" actId="700"/>
          <ac:spMkLst>
            <pc:docMk/>
            <pc:sldMk cId="2357391678" sldId="405"/>
            <ac:spMk id="79" creationId="{427CDA85-53D4-A2B1-603A-06BE6DA725D9}"/>
          </ac:spMkLst>
        </pc:spChg>
      </pc:sldChg>
      <pc:sldChg chg="add">
        <pc:chgData name="Zhang Jie" userId="800270ab88b6e1ae" providerId="LiveId" clId="{E5517C5B-CEC6-4093-85C0-FFFD58A58B83}" dt="2022-09-27T06:02:02.020" v="525"/>
        <pc:sldMkLst>
          <pc:docMk/>
          <pc:sldMk cId="64340855" sldId="406"/>
        </pc:sldMkLst>
        <pc:spChg chg="mod ord">
          <ac:chgData name="Zhang Jie" userId="800270ab88b6e1ae" providerId="LiveId" clId="{E5517C5B-CEC6-4093-85C0-FFFD58A58B83}" dt="2022-09-27T11:27:06.502" v="1133" actId="700"/>
          <ac:spMkLst>
            <pc:docMk/>
            <pc:sldMk cId="64340855" sldId="406"/>
            <ac:spMk id="2" creationId="{44524421-5DB1-480F-BC26-BE125F7FEE77}"/>
          </ac:spMkLst>
        </pc:spChg>
        <pc:spChg chg="del">
          <ac:chgData name="Zhang Jie" userId="800270ab88b6e1ae" providerId="LiveId" clId="{E5517C5B-CEC6-4093-85C0-FFFD58A58B83}" dt="2022-09-27T11:27:06.502" v="1133" actId="700"/>
          <ac:spMkLst>
            <pc:docMk/>
            <pc:sldMk cId="64340855" sldId="406"/>
            <ac:spMk id="78" creationId="{500FF328-9ACF-756F-1D9C-0D105F9CB1A9}"/>
          </ac:spMkLst>
        </pc:spChg>
        <pc:spChg chg="del">
          <ac:chgData name="Zhang Jie" userId="800270ab88b6e1ae" providerId="LiveId" clId="{E5517C5B-CEC6-4093-85C0-FFFD58A58B83}" dt="2022-09-27T11:27:06.502" v="1133" actId="700"/>
          <ac:spMkLst>
            <pc:docMk/>
            <pc:sldMk cId="64340855" sldId="406"/>
            <ac:spMk id="79" creationId="{21550FFE-88EE-70A7-A0DC-8B00390FBF49}"/>
          </ac:spMkLst>
        </pc:spChg>
      </pc:sldChg>
      <pc:sldChg chg="delSp modSp add mod modClrScheme chgLayout">
        <pc:chgData name="Zhang Jie" userId="800270ab88b6e1ae" providerId="LiveId" clId="{E5517C5B-CEC6-4093-85C0-FFFD58A58B83}" dt="2022-09-27T11:27:06.502" v="1133" actId="700"/>
        <pc:sldMkLst>
          <pc:docMk/>
          <pc:sldMk cId="1315635041" sldId="407"/>
        </pc:sldMkLst>
        <pc:spChg chg="mod ord">
          <ac:chgData name="Zhang Jie" userId="800270ab88b6e1ae" providerId="LiveId" clId="{E5517C5B-CEC6-4093-85C0-FFFD58A58B83}" dt="2022-09-27T11:27:06.502" v="1133" actId="700"/>
          <ac:spMkLst>
            <pc:docMk/>
            <pc:sldMk cId="1315635041" sldId="407"/>
            <ac:spMk id="2" creationId="{44524421-5DB1-480F-BC26-BE125F7FEE77}"/>
          </ac:spMkLst>
        </pc:spChg>
        <pc:spChg chg="del">
          <ac:chgData name="Zhang Jie" userId="800270ab88b6e1ae" providerId="LiveId" clId="{E5517C5B-CEC6-4093-85C0-FFFD58A58B83}" dt="2022-09-27T11:27:06.502" v="1133" actId="700"/>
          <ac:spMkLst>
            <pc:docMk/>
            <pc:sldMk cId="1315635041" sldId="407"/>
            <ac:spMk id="77" creationId="{E957DF89-E20E-4122-E369-52A96F736DA8}"/>
          </ac:spMkLst>
        </pc:spChg>
        <pc:spChg chg="del">
          <ac:chgData name="Zhang Jie" userId="800270ab88b6e1ae" providerId="LiveId" clId="{E5517C5B-CEC6-4093-85C0-FFFD58A58B83}" dt="2022-09-27T11:27:06.502" v="1133" actId="700"/>
          <ac:spMkLst>
            <pc:docMk/>
            <pc:sldMk cId="1315635041" sldId="407"/>
            <ac:spMk id="78" creationId="{9F3C8D2E-BF68-3E3B-08FB-32EC4CA0B9E7}"/>
          </ac:spMkLst>
        </pc:spChg>
      </pc:sldChg>
      <pc:sldChg chg="del">
        <pc:chgData name="Zhang Jie" userId="800270ab88b6e1ae" providerId="LiveId" clId="{E5517C5B-CEC6-4093-85C0-FFFD58A58B83}" dt="2022-09-27T05:45:53.864" v="524" actId="47"/>
        <pc:sldMkLst>
          <pc:docMk/>
          <pc:sldMk cId="3140012959" sldId="408"/>
        </pc:sldMkLst>
      </pc:sldChg>
      <pc:sldChg chg="delSp modSp add mod modClrScheme chgLayout">
        <pc:chgData name="Zhang Jie" userId="800270ab88b6e1ae" providerId="LiveId" clId="{E5517C5B-CEC6-4093-85C0-FFFD58A58B83}" dt="2022-09-27T11:27:06.502" v="1133" actId="700"/>
        <pc:sldMkLst>
          <pc:docMk/>
          <pc:sldMk cId="3679761409" sldId="408"/>
        </pc:sldMkLst>
        <pc:spChg chg="mod ord">
          <ac:chgData name="Zhang Jie" userId="800270ab88b6e1ae" providerId="LiveId" clId="{E5517C5B-CEC6-4093-85C0-FFFD58A58B83}" dt="2022-09-27T11:27:06.502" v="1133" actId="700"/>
          <ac:spMkLst>
            <pc:docMk/>
            <pc:sldMk cId="3679761409" sldId="408"/>
            <ac:spMk id="2" creationId="{44524421-5DB1-480F-BC26-BE125F7FEE77}"/>
          </ac:spMkLst>
        </pc:spChg>
        <pc:spChg chg="del">
          <ac:chgData name="Zhang Jie" userId="800270ab88b6e1ae" providerId="LiveId" clId="{E5517C5B-CEC6-4093-85C0-FFFD58A58B83}" dt="2022-09-27T11:27:06.502" v="1133" actId="700"/>
          <ac:spMkLst>
            <pc:docMk/>
            <pc:sldMk cId="3679761409" sldId="408"/>
            <ac:spMk id="77" creationId="{E0468251-384E-5512-F961-43EB73EF423E}"/>
          </ac:spMkLst>
        </pc:spChg>
        <pc:spChg chg="del">
          <ac:chgData name="Zhang Jie" userId="800270ab88b6e1ae" providerId="LiveId" clId="{E5517C5B-CEC6-4093-85C0-FFFD58A58B83}" dt="2022-09-27T11:27:06.502" v="1133" actId="700"/>
          <ac:spMkLst>
            <pc:docMk/>
            <pc:sldMk cId="3679761409" sldId="408"/>
            <ac:spMk id="78" creationId="{39E25286-0077-EA64-364F-9215F809D48D}"/>
          </ac:spMkLst>
        </pc:spChg>
      </pc:sldChg>
      <pc:sldChg chg="modSp del mod">
        <pc:chgData name="Zhang Jie" userId="800270ab88b6e1ae" providerId="LiveId" clId="{E5517C5B-CEC6-4093-85C0-FFFD58A58B83}" dt="2022-09-27T05:45:53.864" v="524" actId="47"/>
        <pc:sldMkLst>
          <pc:docMk/>
          <pc:sldMk cId="45028878" sldId="409"/>
        </pc:sldMkLst>
        <pc:spChg chg="mod">
          <ac:chgData name="Zhang Jie" userId="800270ab88b6e1ae" providerId="LiveId" clId="{E5517C5B-CEC6-4093-85C0-FFFD58A58B83}" dt="2022-09-26T08:47:06.371" v="448" actId="207"/>
          <ac:spMkLst>
            <pc:docMk/>
            <pc:sldMk cId="45028878" sldId="409"/>
            <ac:spMk id="20" creationId="{C6793303-2F57-4B14-A7A8-D1ED400FF024}"/>
          </ac:spMkLst>
        </pc:spChg>
        <pc:spChg chg="mod">
          <ac:chgData name="Zhang Jie" userId="800270ab88b6e1ae" providerId="LiveId" clId="{E5517C5B-CEC6-4093-85C0-FFFD58A58B83}" dt="2022-09-26T08:47:17.314" v="450" actId="207"/>
          <ac:spMkLst>
            <pc:docMk/>
            <pc:sldMk cId="45028878" sldId="409"/>
            <ac:spMk id="21" creationId="{73FCC251-5617-46DC-80A8-78812DA21681}"/>
          </ac:spMkLst>
        </pc:spChg>
        <pc:spChg chg="mod">
          <ac:chgData name="Zhang Jie" userId="800270ab88b6e1ae" providerId="LiveId" clId="{E5517C5B-CEC6-4093-85C0-FFFD58A58B83}" dt="2022-09-26T08:47:25.967" v="451" actId="207"/>
          <ac:spMkLst>
            <pc:docMk/>
            <pc:sldMk cId="45028878" sldId="409"/>
            <ac:spMk id="22" creationId="{C0817C61-97F6-433B-994D-377B6DC32F42}"/>
          </ac:spMkLst>
        </pc:spChg>
        <pc:spChg chg="mod">
          <ac:chgData name="Zhang Jie" userId="800270ab88b6e1ae" providerId="LiveId" clId="{E5517C5B-CEC6-4093-85C0-FFFD58A58B83}" dt="2022-09-26T08:47:30.169" v="452" actId="207"/>
          <ac:spMkLst>
            <pc:docMk/>
            <pc:sldMk cId="45028878" sldId="409"/>
            <ac:spMk id="35" creationId="{AD1D2D7A-65E9-416C-AC99-E9B7FB0B47FF}"/>
          </ac:spMkLst>
        </pc:spChg>
        <pc:spChg chg="mod">
          <ac:chgData name="Zhang Jie" userId="800270ab88b6e1ae" providerId="LiveId" clId="{E5517C5B-CEC6-4093-85C0-FFFD58A58B83}" dt="2022-09-26T08:47:35.340" v="453" actId="207"/>
          <ac:spMkLst>
            <pc:docMk/>
            <pc:sldMk cId="45028878" sldId="409"/>
            <ac:spMk id="36" creationId="{2E61A6D9-C317-40C9-BCA4-B8E77D4963E5}"/>
          </ac:spMkLst>
        </pc:spChg>
        <pc:spChg chg="mod">
          <ac:chgData name="Zhang Jie" userId="800270ab88b6e1ae" providerId="LiveId" clId="{E5517C5B-CEC6-4093-85C0-FFFD58A58B83}" dt="2022-09-26T08:47:41.602" v="454" actId="207"/>
          <ac:spMkLst>
            <pc:docMk/>
            <pc:sldMk cId="45028878" sldId="409"/>
            <ac:spMk id="37" creationId="{DEEAE326-7C26-4DA4-A731-9CEE25497CD0}"/>
          </ac:spMkLst>
        </pc:spChg>
        <pc:spChg chg="mod">
          <ac:chgData name="Zhang Jie" userId="800270ab88b6e1ae" providerId="LiveId" clId="{E5517C5B-CEC6-4093-85C0-FFFD58A58B83}" dt="2022-09-26T08:50:04.046" v="456" actId="207"/>
          <ac:spMkLst>
            <pc:docMk/>
            <pc:sldMk cId="45028878" sldId="409"/>
            <ac:spMk id="52" creationId="{C2F4AF31-3297-4014-8886-28A142088943}"/>
          </ac:spMkLst>
        </pc:spChg>
        <pc:spChg chg="mod">
          <ac:chgData name="Zhang Jie" userId="800270ab88b6e1ae" providerId="LiveId" clId="{E5517C5B-CEC6-4093-85C0-FFFD58A58B83}" dt="2022-09-26T08:49:56.997" v="455" actId="207"/>
          <ac:spMkLst>
            <pc:docMk/>
            <pc:sldMk cId="45028878" sldId="409"/>
            <ac:spMk id="55" creationId="{75FC46B6-54B3-4B41-ADCC-EEF34CF066DD}"/>
          </ac:spMkLst>
        </pc:spChg>
        <pc:spChg chg="mod">
          <ac:chgData name="Zhang Jie" userId="800270ab88b6e1ae" providerId="LiveId" clId="{E5517C5B-CEC6-4093-85C0-FFFD58A58B83}" dt="2022-09-26T08:50:14.053" v="457" actId="207"/>
          <ac:spMkLst>
            <pc:docMk/>
            <pc:sldMk cId="45028878" sldId="409"/>
            <ac:spMk id="59" creationId="{6CF78D9A-E747-4834-BEA8-44E071548C37}"/>
          </ac:spMkLst>
        </pc:spChg>
        <pc:spChg chg="mod">
          <ac:chgData name="Zhang Jie" userId="800270ab88b6e1ae" providerId="LiveId" clId="{E5517C5B-CEC6-4093-85C0-FFFD58A58B83}" dt="2022-09-26T08:50:18.525" v="458" actId="207"/>
          <ac:spMkLst>
            <pc:docMk/>
            <pc:sldMk cId="45028878" sldId="409"/>
            <ac:spMk id="60" creationId="{819AAA26-7CD1-4AD3-AA79-8ED31BBCFC7C}"/>
          </ac:spMkLst>
        </pc:spChg>
      </pc:sldChg>
      <pc:sldChg chg="delSp modSp add mod modClrScheme chgLayout">
        <pc:chgData name="Zhang Jie" userId="800270ab88b6e1ae" providerId="LiveId" clId="{E5517C5B-CEC6-4093-85C0-FFFD58A58B83}" dt="2022-09-27T11:27:06.502" v="1133" actId="700"/>
        <pc:sldMkLst>
          <pc:docMk/>
          <pc:sldMk cId="3386445663" sldId="409"/>
        </pc:sldMkLst>
        <pc:spChg chg="mod ord">
          <ac:chgData name="Zhang Jie" userId="800270ab88b6e1ae" providerId="LiveId" clId="{E5517C5B-CEC6-4093-85C0-FFFD58A58B83}" dt="2022-09-27T11:27:06.502" v="1133" actId="700"/>
          <ac:spMkLst>
            <pc:docMk/>
            <pc:sldMk cId="3386445663" sldId="409"/>
            <ac:spMk id="2" creationId="{44524421-5DB1-480F-BC26-BE125F7FEE77}"/>
          </ac:spMkLst>
        </pc:spChg>
        <pc:spChg chg="del">
          <ac:chgData name="Zhang Jie" userId="800270ab88b6e1ae" providerId="LiveId" clId="{E5517C5B-CEC6-4093-85C0-FFFD58A58B83}" dt="2022-09-27T11:27:06.502" v="1133" actId="700"/>
          <ac:spMkLst>
            <pc:docMk/>
            <pc:sldMk cId="3386445663" sldId="409"/>
            <ac:spMk id="76" creationId="{14A72337-F72C-1183-B8EF-8C466DC1F547}"/>
          </ac:spMkLst>
        </pc:spChg>
        <pc:spChg chg="del">
          <ac:chgData name="Zhang Jie" userId="800270ab88b6e1ae" providerId="LiveId" clId="{E5517C5B-CEC6-4093-85C0-FFFD58A58B83}" dt="2022-09-27T11:27:06.502" v="1133" actId="700"/>
          <ac:spMkLst>
            <pc:docMk/>
            <pc:sldMk cId="3386445663" sldId="409"/>
            <ac:spMk id="77" creationId="{00BF398F-4F9D-0682-5793-2B297DD26723}"/>
          </ac:spMkLst>
        </pc:spChg>
      </pc:sldChg>
      <pc:sldChg chg="del">
        <pc:chgData name="Zhang Jie" userId="800270ab88b6e1ae" providerId="LiveId" clId="{E5517C5B-CEC6-4093-85C0-FFFD58A58B83}" dt="2022-09-27T05:45:53.864" v="524" actId="47"/>
        <pc:sldMkLst>
          <pc:docMk/>
          <pc:sldMk cId="969778453" sldId="410"/>
        </pc:sldMkLst>
      </pc:sldChg>
      <pc:sldChg chg="delSp modSp add mod modClrScheme chgLayout">
        <pc:chgData name="Zhang Jie" userId="800270ab88b6e1ae" providerId="LiveId" clId="{E5517C5B-CEC6-4093-85C0-FFFD58A58B83}" dt="2022-09-27T11:27:06.502" v="1133" actId="700"/>
        <pc:sldMkLst>
          <pc:docMk/>
          <pc:sldMk cId="1374058754" sldId="411"/>
        </pc:sldMkLst>
        <pc:spChg chg="mod ord">
          <ac:chgData name="Zhang Jie" userId="800270ab88b6e1ae" providerId="LiveId" clId="{E5517C5B-CEC6-4093-85C0-FFFD58A58B83}" dt="2022-09-27T11:27:06.502" v="1133" actId="700"/>
          <ac:spMkLst>
            <pc:docMk/>
            <pc:sldMk cId="1374058754" sldId="411"/>
            <ac:spMk id="2" creationId="{44524421-5DB1-480F-BC26-BE125F7FEE77}"/>
          </ac:spMkLst>
        </pc:spChg>
        <pc:spChg chg="del">
          <ac:chgData name="Zhang Jie" userId="800270ab88b6e1ae" providerId="LiveId" clId="{E5517C5B-CEC6-4093-85C0-FFFD58A58B83}" dt="2022-09-27T11:27:06.502" v="1133" actId="700"/>
          <ac:spMkLst>
            <pc:docMk/>
            <pc:sldMk cId="1374058754" sldId="411"/>
            <ac:spMk id="78" creationId="{CAD27E01-7005-B54F-06ED-BFE5FACCECA7}"/>
          </ac:spMkLst>
        </pc:spChg>
        <pc:spChg chg="del">
          <ac:chgData name="Zhang Jie" userId="800270ab88b6e1ae" providerId="LiveId" clId="{E5517C5B-CEC6-4093-85C0-FFFD58A58B83}" dt="2022-09-27T11:27:06.502" v="1133" actId="700"/>
          <ac:spMkLst>
            <pc:docMk/>
            <pc:sldMk cId="1374058754" sldId="411"/>
            <ac:spMk id="79" creationId="{14520140-AA29-73D2-0CF9-986E10A7BFCD}"/>
          </ac:spMkLst>
        </pc:spChg>
      </pc:sldChg>
      <pc:sldChg chg="modSp del">
        <pc:chgData name="Zhang Jie" userId="800270ab88b6e1ae" providerId="LiveId" clId="{E5517C5B-CEC6-4093-85C0-FFFD58A58B83}" dt="2022-09-27T05:45:53.864" v="524" actId="47"/>
        <pc:sldMkLst>
          <pc:docMk/>
          <pc:sldMk cId="1527944251" sldId="411"/>
        </pc:sldMkLst>
        <pc:spChg chg="mod">
          <ac:chgData name="Zhang Jie" userId="800270ab88b6e1ae" providerId="LiveId" clId="{E5517C5B-CEC6-4093-85C0-FFFD58A58B83}" dt="2022-09-26T08:52:53.624" v="459" actId="20577"/>
          <ac:spMkLst>
            <pc:docMk/>
            <pc:sldMk cId="1527944251" sldId="411"/>
            <ac:spMk id="3" creationId="{06812FF6-0A5E-4475-8368-B7AA91DAA087}"/>
          </ac:spMkLst>
        </pc:spChg>
      </pc:sldChg>
      <pc:sldChg chg="delSp modSp add mod modClrScheme chgLayout">
        <pc:chgData name="Zhang Jie" userId="800270ab88b6e1ae" providerId="LiveId" clId="{E5517C5B-CEC6-4093-85C0-FFFD58A58B83}" dt="2022-09-27T11:27:06.502" v="1133" actId="700"/>
        <pc:sldMkLst>
          <pc:docMk/>
          <pc:sldMk cId="1937605305" sldId="412"/>
        </pc:sldMkLst>
        <pc:spChg chg="mod ord">
          <ac:chgData name="Zhang Jie" userId="800270ab88b6e1ae" providerId="LiveId" clId="{E5517C5B-CEC6-4093-85C0-FFFD58A58B83}" dt="2022-09-27T11:27:06.502" v="1133" actId="700"/>
          <ac:spMkLst>
            <pc:docMk/>
            <pc:sldMk cId="1937605305" sldId="412"/>
            <ac:spMk id="2" creationId="{44524421-5DB1-480F-BC26-BE125F7FEE77}"/>
          </ac:spMkLst>
        </pc:spChg>
        <pc:spChg chg="del">
          <ac:chgData name="Zhang Jie" userId="800270ab88b6e1ae" providerId="LiveId" clId="{E5517C5B-CEC6-4093-85C0-FFFD58A58B83}" dt="2022-09-27T11:27:06.502" v="1133" actId="700"/>
          <ac:spMkLst>
            <pc:docMk/>
            <pc:sldMk cId="1937605305" sldId="412"/>
            <ac:spMk id="76" creationId="{2A98D3CB-249D-06ED-302B-31EC100EC7F0}"/>
          </ac:spMkLst>
        </pc:spChg>
        <pc:spChg chg="del">
          <ac:chgData name="Zhang Jie" userId="800270ab88b6e1ae" providerId="LiveId" clId="{E5517C5B-CEC6-4093-85C0-FFFD58A58B83}" dt="2022-09-27T11:27:06.502" v="1133" actId="700"/>
          <ac:spMkLst>
            <pc:docMk/>
            <pc:sldMk cId="1937605305" sldId="412"/>
            <ac:spMk id="77" creationId="{F57D5484-DE7C-CBEC-6662-115D55FB63E6}"/>
          </ac:spMkLst>
        </pc:spChg>
      </pc:sldChg>
      <pc:sldChg chg="del">
        <pc:chgData name="Zhang Jie" userId="800270ab88b6e1ae" providerId="LiveId" clId="{E5517C5B-CEC6-4093-85C0-FFFD58A58B83}" dt="2022-09-27T05:45:53.864" v="524" actId="47"/>
        <pc:sldMkLst>
          <pc:docMk/>
          <pc:sldMk cId="4181297800" sldId="412"/>
        </pc:sldMkLst>
      </pc:sldChg>
      <pc:sldChg chg="del">
        <pc:chgData name="Zhang Jie" userId="800270ab88b6e1ae" providerId="LiveId" clId="{E5517C5B-CEC6-4093-85C0-FFFD58A58B83}" dt="2022-09-27T05:45:53.864" v="524" actId="47"/>
        <pc:sldMkLst>
          <pc:docMk/>
          <pc:sldMk cId="2615727260" sldId="413"/>
        </pc:sldMkLst>
      </pc:sldChg>
      <pc:sldChg chg="delSp modSp add mod modClrScheme chgLayout">
        <pc:chgData name="Zhang Jie" userId="800270ab88b6e1ae" providerId="LiveId" clId="{E5517C5B-CEC6-4093-85C0-FFFD58A58B83}" dt="2022-09-27T11:27:06.502" v="1133" actId="700"/>
        <pc:sldMkLst>
          <pc:docMk/>
          <pc:sldMk cId="3724011622" sldId="413"/>
        </pc:sldMkLst>
        <pc:spChg chg="mod ord">
          <ac:chgData name="Zhang Jie" userId="800270ab88b6e1ae" providerId="LiveId" clId="{E5517C5B-CEC6-4093-85C0-FFFD58A58B83}" dt="2022-09-27T11:27:06.502" v="1133" actId="700"/>
          <ac:spMkLst>
            <pc:docMk/>
            <pc:sldMk cId="3724011622" sldId="413"/>
            <ac:spMk id="2" creationId="{44524421-5DB1-480F-BC26-BE125F7FEE77}"/>
          </ac:spMkLst>
        </pc:spChg>
        <pc:spChg chg="del">
          <ac:chgData name="Zhang Jie" userId="800270ab88b6e1ae" providerId="LiveId" clId="{E5517C5B-CEC6-4093-85C0-FFFD58A58B83}" dt="2022-09-27T11:27:06.502" v="1133" actId="700"/>
          <ac:spMkLst>
            <pc:docMk/>
            <pc:sldMk cId="3724011622" sldId="413"/>
            <ac:spMk id="76" creationId="{0DF33126-ADDF-1E69-D51A-C717C4E9A7E2}"/>
          </ac:spMkLst>
        </pc:spChg>
        <pc:spChg chg="del">
          <ac:chgData name="Zhang Jie" userId="800270ab88b6e1ae" providerId="LiveId" clId="{E5517C5B-CEC6-4093-85C0-FFFD58A58B83}" dt="2022-09-27T11:27:06.502" v="1133" actId="700"/>
          <ac:spMkLst>
            <pc:docMk/>
            <pc:sldMk cId="3724011622" sldId="413"/>
            <ac:spMk id="77" creationId="{7102B8CA-24AA-E07E-4015-3AAC8A63199E}"/>
          </ac:spMkLst>
        </pc:spChg>
      </pc:sldChg>
      <pc:sldChg chg="del">
        <pc:chgData name="Zhang Jie" userId="800270ab88b6e1ae" providerId="LiveId" clId="{E5517C5B-CEC6-4093-85C0-FFFD58A58B83}" dt="2022-09-27T05:45:53.864" v="524" actId="47"/>
        <pc:sldMkLst>
          <pc:docMk/>
          <pc:sldMk cId="1628810471" sldId="416"/>
        </pc:sldMkLst>
      </pc:sldChg>
      <pc:sldChg chg="addSp modSp add mod modAnim">
        <pc:chgData name="Zhang Jie" userId="800270ab88b6e1ae" providerId="LiveId" clId="{E5517C5B-CEC6-4093-85C0-FFFD58A58B83}" dt="2022-09-27T08:26:30.001" v="1115"/>
        <pc:sldMkLst>
          <pc:docMk/>
          <pc:sldMk cId="3123205842" sldId="416"/>
        </pc:sldMkLst>
        <pc:spChg chg="add mod">
          <ac:chgData name="Zhang Jie" userId="800270ab88b6e1ae" providerId="LiveId" clId="{E5517C5B-CEC6-4093-85C0-FFFD58A58B83}" dt="2022-09-27T08:25:20.819" v="1068" actId="1076"/>
          <ac:spMkLst>
            <pc:docMk/>
            <pc:sldMk cId="3123205842" sldId="416"/>
            <ac:spMk id="3" creationId="{AFBACA18-34E9-4369-AAEF-4CF0689146C1}"/>
          </ac:spMkLst>
        </pc:spChg>
        <pc:spChg chg="add mod">
          <ac:chgData name="Zhang Jie" userId="800270ab88b6e1ae" providerId="LiveId" clId="{E5517C5B-CEC6-4093-85C0-FFFD58A58B83}" dt="2022-09-27T08:25:30.894" v="1075" actId="20577"/>
          <ac:spMkLst>
            <pc:docMk/>
            <pc:sldMk cId="3123205842" sldId="416"/>
            <ac:spMk id="195" creationId="{C68AC08C-7D83-417C-9473-45511C8B1EB7}"/>
          </ac:spMkLst>
        </pc:spChg>
        <pc:spChg chg="add mod">
          <ac:chgData name="Zhang Jie" userId="800270ab88b6e1ae" providerId="LiveId" clId="{E5517C5B-CEC6-4093-85C0-FFFD58A58B83}" dt="2022-09-27T08:25:49.794" v="1114" actId="1038"/>
          <ac:spMkLst>
            <pc:docMk/>
            <pc:sldMk cId="3123205842" sldId="416"/>
            <ac:spMk id="196" creationId="{03B4A538-78D1-44CE-B674-635B523D7170}"/>
          </ac:spMkLst>
        </pc:spChg>
      </pc:sldChg>
      <pc:sldChg chg="del">
        <pc:chgData name="Zhang Jie" userId="800270ab88b6e1ae" providerId="LiveId" clId="{E5517C5B-CEC6-4093-85C0-FFFD58A58B83}" dt="2022-09-27T05:45:53.864" v="524" actId="47"/>
        <pc:sldMkLst>
          <pc:docMk/>
          <pc:sldMk cId="1297295526" sldId="417"/>
        </pc:sldMkLst>
      </pc:sldChg>
      <pc:sldChg chg="add">
        <pc:chgData name="Zhang Jie" userId="800270ab88b6e1ae" providerId="LiveId" clId="{E5517C5B-CEC6-4093-85C0-FFFD58A58B83}" dt="2022-09-27T06:02:02.020" v="525"/>
        <pc:sldMkLst>
          <pc:docMk/>
          <pc:sldMk cId="1611975083" sldId="417"/>
        </pc:sldMkLst>
      </pc:sldChg>
      <pc:sldChg chg="add">
        <pc:chgData name="Zhang Jie" userId="800270ab88b6e1ae" providerId="LiveId" clId="{E5517C5B-CEC6-4093-85C0-FFFD58A58B83}" dt="2022-09-27T06:02:02.020" v="525"/>
        <pc:sldMkLst>
          <pc:docMk/>
          <pc:sldMk cId="3243230318" sldId="418"/>
        </pc:sldMkLst>
      </pc:sldChg>
      <pc:sldChg chg="delSp modSp add mod modClrScheme chgLayout">
        <pc:chgData name="Zhang Jie" userId="800270ab88b6e1ae" providerId="LiveId" clId="{E5517C5B-CEC6-4093-85C0-FFFD58A58B83}" dt="2022-09-27T11:25:15.271" v="1129" actId="700"/>
        <pc:sldMkLst>
          <pc:docMk/>
          <pc:sldMk cId="1337497073" sldId="419"/>
        </pc:sldMkLst>
        <pc:spChg chg="mod ord">
          <ac:chgData name="Zhang Jie" userId="800270ab88b6e1ae" providerId="LiveId" clId="{E5517C5B-CEC6-4093-85C0-FFFD58A58B83}" dt="2022-09-27T11:25:15.271" v="1129" actId="700"/>
          <ac:spMkLst>
            <pc:docMk/>
            <pc:sldMk cId="1337497073" sldId="419"/>
            <ac:spMk id="2" creationId="{48BBAA91-EA21-4A94-B60A-E6FA1F172E87}"/>
          </ac:spMkLst>
        </pc:spChg>
        <pc:spChg chg="del">
          <ac:chgData name="Zhang Jie" userId="800270ab88b6e1ae" providerId="LiveId" clId="{E5517C5B-CEC6-4093-85C0-FFFD58A58B83}" dt="2022-09-27T11:25:15.271" v="1129" actId="700"/>
          <ac:spMkLst>
            <pc:docMk/>
            <pc:sldMk cId="1337497073" sldId="419"/>
            <ac:spMk id="46" creationId="{9560BD50-0CAA-FB53-06DF-DDDAF510DAF2}"/>
          </ac:spMkLst>
        </pc:spChg>
        <pc:spChg chg="mod">
          <ac:chgData name="Zhang Jie" userId="800270ab88b6e1ae" providerId="LiveId" clId="{E5517C5B-CEC6-4093-85C0-FFFD58A58B83}" dt="2022-09-27T08:29:07.546" v="1121" actId="1035"/>
          <ac:spMkLst>
            <pc:docMk/>
            <pc:sldMk cId="1337497073" sldId="419"/>
            <ac:spMk id="47" creationId="{A363B798-8F2F-FAE6-D81F-D459366D974E}"/>
          </ac:spMkLst>
        </pc:spChg>
      </pc:sldChg>
      <pc:sldChg chg="add">
        <pc:chgData name="Zhang Jie" userId="800270ab88b6e1ae" providerId="LiveId" clId="{E5517C5B-CEC6-4093-85C0-FFFD58A58B83}" dt="2022-09-27T06:02:02.020" v="525"/>
        <pc:sldMkLst>
          <pc:docMk/>
          <pc:sldMk cId="4286592771" sldId="420"/>
        </pc:sldMkLst>
      </pc:sldChg>
      <pc:sldChg chg="modSp add mod modClrScheme chgLayout">
        <pc:chgData name="Zhang Jie" userId="800270ab88b6e1ae" providerId="LiveId" clId="{E5517C5B-CEC6-4093-85C0-FFFD58A58B83}" dt="2022-09-27T08:51:45.320" v="1124" actId="700"/>
        <pc:sldMkLst>
          <pc:docMk/>
          <pc:sldMk cId="3341969103" sldId="421"/>
        </pc:sldMkLst>
        <pc:spChg chg="mod ord">
          <ac:chgData name="Zhang Jie" userId="800270ab88b6e1ae" providerId="LiveId" clId="{E5517C5B-CEC6-4093-85C0-FFFD58A58B83}" dt="2022-09-27T08:51:45.320" v="1124" actId="700"/>
          <ac:spMkLst>
            <pc:docMk/>
            <pc:sldMk cId="3341969103" sldId="421"/>
            <ac:spMk id="2" creationId="{FD56D3DE-3C28-4594-A48F-67C65C63CE3D}"/>
          </ac:spMkLst>
        </pc:spChg>
        <pc:spChg chg="mod ord">
          <ac:chgData name="Zhang Jie" userId="800270ab88b6e1ae" providerId="LiveId" clId="{E5517C5B-CEC6-4093-85C0-FFFD58A58B83}" dt="2022-09-27T08:51:45.320" v="1124" actId="700"/>
          <ac:spMkLst>
            <pc:docMk/>
            <pc:sldMk cId="3341969103" sldId="421"/>
            <ac:spMk id="3" creationId="{B4109C98-38A1-4A07-B00F-670908ABB48B}"/>
          </ac:spMkLst>
        </pc:spChg>
        <pc:spChg chg="mod ord">
          <ac:chgData name="Zhang Jie" userId="800270ab88b6e1ae" providerId="LiveId" clId="{E5517C5B-CEC6-4093-85C0-FFFD58A58B83}" dt="2022-09-27T08:51:45.320" v="1124" actId="700"/>
          <ac:spMkLst>
            <pc:docMk/>
            <pc:sldMk cId="3341969103" sldId="421"/>
            <ac:spMk id="4" creationId="{7875203C-9E48-465B-B076-D901DD7F7A28}"/>
          </ac:spMkLst>
        </pc:spChg>
      </pc:sldChg>
      <pc:sldChg chg="delSp modSp add mod modClrScheme chgLayout">
        <pc:chgData name="Zhang Jie" userId="800270ab88b6e1ae" providerId="LiveId" clId="{E5517C5B-CEC6-4093-85C0-FFFD58A58B83}" dt="2022-09-27T11:27:06.502" v="1133" actId="700"/>
        <pc:sldMkLst>
          <pc:docMk/>
          <pc:sldMk cId="1620296148" sldId="422"/>
        </pc:sldMkLst>
        <pc:spChg chg="mod ord">
          <ac:chgData name="Zhang Jie" userId="800270ab88b6e1ae" providerId="LiveId" clId="{E5517C5B-CEC6-4093-85C0-FFFD58A58B83}" dt="2022-09-27T11:27:06.502" v="1133" actId="700"/>
          <ac:spMkLst>
            <pc:docMk/>
            <pc:sldMk cId="1620296148" sldId="422"/>
            <ac:spMk id="2" creationId="{44524421-5DB1-480F-BC26-BE125F7FEE77}"/>
          </ac:spMkLst>
        </pc:spChg>
        <pc:spChg chg="del">
          <ac:chgData name="Zhang Jie" userId="800270ab88b6e1ae" providerId="LiveId" clId="{E5517C5B-CEC6-4093-85C0-FFFD58A58B83}" dt="2022-09-27T11:27:06.502" v="1133" actId="700"/>
          <ac:spMkLst>
            <pc:docMk/>
            <pc:sldMk cId="1620296148" sldId="422"/>
            <ac:spMk id="77" creationId="{379C1FC9-9367-72A5-4D0E-E713653D4391}"/>
          </ac:spMkLst>
        </pc:spChg>
        <pc:spChg chg="del">
          <ac:chgData name="Zhang Jie" userId="800270ab88b6e1ae" providerId="LiveId" clId="{E5517C5B-CEC6-4093-85C0-FFFD58A58B83}" dt="2022-09-27T11:27:06.502" v="1133" actId="700"/>
          <ac:spMkLst>
            <pc:docMk/>
            <pc:sldMk cId="1620296148" sldId="422"/>
            <ac:spMk id="78" creationId="{6BC9E618-7552-34F2-060A-4EA30D42E736}"/>
          </ac:spMkLst>
        </pc:spChg>
      </pc:sldChg>
      <pc:sldChg chg="delSp modSp add mod modClrScheme chgLayout">
        <pc:chgData name="Zhang Jie" userId="800270ab88b6e1ae" providerId="LiveId" clId="{E5517C5B-CEC6-4093-85C0-FFFD58A58B83}" dt="2022-09-27T11:27:06.502" v="1133" actId="700"/>
        <pc:sldMkLst>
          <pc:docMk/>
          <pc:sldMk cId="298428412" sldId="423"/>
        </pc:sldMkLst>
        <pc:spChg chg="mod ord">
          <ac:chgData name="Zhang Jie" userId="800270ab88b6e1ae" providerId="LiveId" clId="{E5517C5B-CEC6-4093-85C0-FFFD58A58B83}" dt="2022-09-27T11:27:06.502" v="1133" actId="700"/>
          <ac:spMkLst>
            <pc:docMk/>
            <pc:sldMk cId="298428412" sldId="423"/>
            <ac:spMk id="2" creationId="{44524421-5DB1-480F-BC26-BE125F7FEE77}"/>
          </ac:spMkLst>
        </pc:spChg>
        <pc:spChg chg="del">
          <ac:chgData name="Zhang Jie" userId="800270ab88b6e1ae" providerId="LiveId" clId="{E5517C5B-CEC6-4093-85C0-FFFD58A58B83}" dt="2022-09-27T11:27:06.502" v="1133" actId="700"/>
          <ac:spMkLst>
            <pc:docMk/>
            <pc:sldMk cId="298428412" sldId="423"/>
            <ac:spMk id="76" creationId="{000A153D-CF7D-5624-672E-F5A053917DBD}"/>
          </ac:spMkLst>
        </pc:spChg>
        <pc:spChg chg="del">
          <ac:chgData name="Zhang Jie" userId="800270ab88b6e1ae" providerId="LiveId" clId="{E5517C5B-CEC6-4093-85C0-FFFD58A58B83}" dt="2022-09-27T11:27:06.502" v="1133" actId="700"/>
          <ac:spMkLst>
            <pc:docMk/>
            <pc:sldMk cId="298428412" sldId="423"/>
            <ac:spMk id="77" creationId="{44DCF50F-52EF-E704-7C85-60C56DB96D04}"/>
          </ac:spMkLst>
        </pc:spChg>
      </pc:sldChg>
      <pc:sldChg chg="delSp modSp add mod modClrScheme chgLayout">
        <pc:chgData name="Zhang Jie" userId="800270ab88b6e1ae" providerId="LiveId" clId="{E5517C5B-CEC6-4093-85C0-FFFD58A58B83}" dt="2022-09-27T11:27:06.502" v="1133" actId="700"/>
        <pc:sldMkLst>
          <pc:docMk/>
          <pc:sldMk cId="3998392890" sldId="424"/>
        </pc:sldMkLst>
        <pc:spChg chg="mod ord">
          <ac:chgData name="Zhang Jie" userId="800270ab88b6e1ae" providerId="LiveId" clId="{E5517C5B-CEC6-4093-85C0-FFFD58A58B83}" dt="2022-09-27T11:27:06.502" v="1133" actId="700"/>
          <ac:spMkLst>
            <pc:docMk/>
            <pc:sldMk cId="3998392890" sldId="424"/>
            <ac:spMk id="2" creationId="{44524421-5DB1-480F-BC26-BE125F7FEE77}"/>
          </ac:spMkLst>
        </pc:spChg>
        <pc:spChg chg="del">
          <ac:chgData name="Zhang Jie" userId="800270ab88b6e1ae" providerId="LiveId" clId="{E5517C5B-CEC6-4093-85C0-FFFD58A58B83}" dt="2022-09-27T11:27:06.502" v="1133" actId="700"/>
          <ac:spMkLst>
            <pc:docMk/>
            <pc:sldMk cId="3998392890" sldId="424"/>
            <ac:spMk id="76" creationId="{5FF4EDD0-3CF4-501B-E55F-93529381ECD3}"/>
          </ac:spMkLst>
        </pc:spChg>
        <pc:spChg chg="del">
          <ac:chgData name="Zhang Jie" userId="800270ab88b6e1ae" providerId="LiveId" clId="{E5517C5B-CEC6-4093-85C0-FFFD58A58B83}" dt="2022-09-27T11:27:06.502" v="1133" actId="700"/>
          <ac:spMkLst>
            <pc:docMk/>
            <pc:sldMk cId="3998392890" sldId="424"/>
            <ac:spMk id="77" creationId="{2E258F1B-81F5-6E77-6CF7-E9F519194BD5}"/>
          </ac:spMkLst>
        </pc:spChg>
      </pc:sldChg>
      <pc:sldChg chg="delSp modSp add mod modClrScheme chgLayout">
        <pc:chgData name="Zhang Jie" userId="800270ab88b6e1ae" providerId="LiveId" clId="{E5517C5B-CEC6-4093-85C0-FFFD58A58B83}" dt="2022-09-27T11:27:06.502" v="1133" actId="700"/>
        <pc:sldMkLst>
          <pc:docMk/>
          <pc:sldMk cId="1630099316" sldId="425"/>
        </pc:sldMkLst>
        <pc:spChg chg="mod ord">
          <ac:chgData name="Zhang Jie" userId="800270ab88b6e1ae" providerId="LiveId" clId="{E5517C5B-CEC6-4093-85C0-FFFD58A58B83}" dt="2022-09-27T11:27:06.502" v="1133" actId="700"/>
          <ac:spMkLst>
            <pc:docMk/>
            <pc:sldMk cId="1630099316" sldId="425"/>
            <ac:spMk id="2" creationId="{44524421-5DB1-480F-BC26-BE125F7FEE77}"/>
          </ac:spMkLst>
        </pc:spChg>
        <pc:spChg chg="del">
          <ac:chgData name="Zhang Jie" userId="800270ab88b6e1ae" providerId="LiveId" clId="{E5517C5B-CEC6-4093-85C0-FFFD58A58B83}" dt="2022-09-27T11:27:06.502" v="1133" actId="700"/>
          <ac:spMkLst>
            <pc:docMk/>
            <pc:sldMk cId="1630099316" sldId="425"/>
            <ac:spMk id="71" creationId="{2EEF9225-189C-875C-6F59-A0F98B890F87}"/>
          </ac:spMkLst>
        </pc:spChg>
        <pc:spChg chg="del">
          <ac:chgData name="Zhang Jie" userId="800270ab88b6e1ae" providerId="LiveId" clId="{E5517C5B-CEC6-4093-85C0-FFFD58A58B83}" dt="2022-09-27T11:27:06.502" v="1133" actId="700"/>
          <ac:spMkLst>
            <pc:docMk/>
            <pc:sldMk cId="1630099316" sldId="425"/>
            <ac:spMk id="72" creationId="{36AE1223-D4D9-C956-A63B-5FBCF1DE41B7}"/>
          </ac:spMkLst>
        </pc:spChg>
      </pc:sldChg>
      <pc:sldChg chg="delSp modSp add mod modClrScheme chgLayout">
        <pc:chgData name="Zhang Jie" userId="800270ab88b6e1ae" providerId="LiveId" clId="{E5517C5B-CEC6-4093-85C0-FFFD58A58B83}" dt="2022-09-27T11:27:06.502" v="1133" actId="700"/>
        <pc:sldMkLst>
          <pc:docMk/>
          <pc:sldMk cId="2758955709" sldId="426"/>
        </pc:sldMkLst>
        <pc:spChg chg="mod ord">
          <ac:chgData name="Zhang Jie" userId="800270ab88b6e1ae" providerId="LiveId" clId="{E5517C5B-CEC6-4093-85C0-FFFD58A58B83}" dt="2022-09-27T11:27:06.502" v="1133" actId="700"/>
          <ac:spMkLst>
            <pc:docMk/>
            <pc:sldMk cId="2758955709" sldId="426"/>
            <ac:spMk id="2" creationId="{44524421-5DB1-480F-BC26-BE125F7FEE77}"/>
          </ac:spMkLst>
        </pc:spChg>
        <pc:spChg chg="del">
          <ac:chgData name="Zhang Jie" userId="800270ab88b6e1ae" providerId="LiveId" clId="{E5517C5B-CEC6-4093-85C0-FFFD58A58B83}" dt="2022-09-27T11:27:06.502" v="1133" actId="700"/>
          <ac:spMkLst>
            <pc:docMk/>
            <pc:sldMk cId="2758955709" sldId="426"/>
            <ac:spMk id="48" creationId="{88EC15DB-18A5-8735-8551-3AAEC24202C7}"/>
          </ac:spMkLst>
        </pc:spChg>
        <pc:spChg chg="del">
          <ac:chgData name="Zhang Jie" userId="800270ab88b6e1ae" providerId="LiveId" clId="{E5517C5B-CEC6-4093-85C0-FFFD58A58B83}" dt="2022-09-27T11:27:06.502" v="1133" actId="700"/>
          <ac:spMkLst>
            <pc:docMk/>
            <pc:sldMk cId="2758955709" sldId="426"/>
            <ac:spMk id="53" creationId="{E7323CA6-7D5D-C788-45D5-F68AA40FA8AC}"/>
          </ac:spMkLst>
        </pc:spChg>
      </pc:sldChg>
      <pc:sldChg chg="delSp modSp add mod modClrScheme chgLayout">
        <pc:chgData name="Zhang Jie" userId="800270ab88b6e1ae" providerId="LiveId" clId="{E5517C5B-CEC6-4093-85C0-FFFD58A58B83}" dt="2022-09-27T11:27:06.502" v="1133" actId="700"/>
        <pc:sldMkLst>
          <pc:docMk/>
          <pc:sldMk cId="1405563031" sldId="427"/>
        </pc:sldMkLst>
        <pc:spChg chg="mod ord">
          <ac:chgData name="Zhang Jie" userId="800270ab88b6e1ae" providerId="LiveId" clId="{E5517C5B-CEC6-4093-85C0-FFFD58A58B83}" dt="2022-09-27T11:27:06.502" v="1133" actId="700"/>
          <ac:spMkLst>
            <pc:docMk/>
            <pc:sldMk cId="1405563031" sldId="427"/>
            <ac:spMk id="2" creationId="{44524421-5DB1-480F-BC26-BE125F7FEE77}"/>
          </ac:spMkLst>
        </pc:spChg>
        <pc:spChg chg="del">
          <ac:chgData name="Zhang Jie" userId="800270ab88b6e1ae" providerId="LiveId" clId="{E5517C5B-CEC6-4093-85C0-FFFD58A58B83}" dt="2022-09-27T11:27:06.502" v="1133" actId="700"/>
          <ac:spMkLst>
            <pc:docMk/>
            <pc:sldMk cId="1405563031" sldId="427"/>
            <ac:spMk id="48" creationId="{D0769F66-22C4-F565-4E31-959F0AA5D750}"/>
          </ac:spMkLst>
        </pc:spChg>
        <pc:spChg chg="del">
          <ac:chgData name="Zhang Jie" userId="800270ab88b6e1ae" providerId="LiveId" clId="{E5517C5B-CEC6-4093-85C0-FFFD58A58B83}" dt="2022-09-27T11:27:06.502" v="1133" actId="700"/>
          <ac:spMkLst>
            <pc:docMk/>
            <pc:sldMk cId="1405563031" sldId="427"/>
            <ac:spMk id="53" creationId="{542C8738-9057-14E6-FDEB-128D928DE8B6}"/>
          </ac:spMkLst>
        </pc:spChg>
      </pc:sldChg>
      <pc:sldChg chg="delSp modSp add mod modClrScheme chgLayout">
        <pc:chgData name="Zhang Jie" userId="800270ab88b6e1ae" providerId="LiveId" clId="{E5517C5B-CEC6-4093-85C0-FFFD58A58B83}" dt="2022-09-27T11:27:06.502" v="1133" actId="700"/>
        <pc:sldMkLst>
          <pc:docMk/>
          <pc:sldMk cId="2553193219" sldId="428"/>
        </pc:sldMkLst>
        <pc:spChg chg="mod ord">
          <ac:chgData name="Zhang Jie" userId="800270ab88b6e1ae" providerId="LiveId" clId="{E5517C5B-CEC6-4093-85C0-FFFD58A58B83}" dt="2022-09-27T11:27:06.502" v="1133" actId="700"/>
          <ac:spMkLst>
            <pc:docMk/>
            <pc:sldMk cId="2553193219" sldId="428"/>
            <ac:spMk id="2" creationId="{44524421-5DB1-480F-BC26-BE125F7FEE77}"/>
          </ac:spMkLst>
        </pc:spChg>
        <pc:spChg chg="del">
          <ac:chgData name="Zhang Jie" userId="800270ab88b6e1ae" providerId="LiveId" clId="{E5517C5B-CEC6-4093-85C0-FFFD58A58B83}" dt="2022-09-27T11:27:06.502" v="1133" actId="700"/>
          <ac:spMkLst>
            <pc:docMk/>
            <pc:sldMk cId="2553193219" sldId="428"/>
            <ac:spMk id="48" creationId="{6FDAD820-EFFA-5F4D-A62A-C3B4DAFF95B8}"/>
          </ac:spMkLst>
        </pc:spChg>
        <pc:spChg chg="del">
          <ac:chgData name="Zhang Jie" userId="800270ab88b6e1ae" providerId="LiveId" clId="{E5517C5B-CEC6-4093-85C0-FFFD58A58B83}" dt="2022-09-27T11:27:06.502" v="1133" actId="700"/>
          <ac:spMkLst>
            <pc:docMk/>
            <pc:sldMk cId="2553193219" sldId="428"/>
            <ac:spMk id="53" creationId="{695AC806-794B-7BBA-122E-08D7CBD6869A}"/>
          </ac:spMkLst>
        </pc:spChg>
      </pc:sldChg>
      <pc:sldChg chg="delSp modSp add mod modClrScheme chgLayout">
        <pc:chgData name="Zhang Jie" userId="800270ab88b6e1ae" providerId="LiveId" clId="{E5517C5B-CEC6-4093-85C0-FFFD58A58B83}" dt="2022-09-27T11:27:06.502" v="1133" actId="700"/>
        <pc:sldMkLst>
          <pc:docMk/>
          <pc:sldMk cId="3604825865" sldId="429"/>
        </pc:sldMkLst>
        <pc:spChg chg="mod ord">
          <ac:chgData name="Zhang Jie" userId="800270ab88b6e1ae" providerId="LiveId" clId="{E5517C5B-CEC6-4093-85C0-FFFD58A58B83}" dt="2022-09-27T11:27:06.502" v="1133" actId="700"/>
          <ac:spMkLst>
            <pc:docMk/>
            <pc:sldMk cId="3604825865" sldId="429"/>
            <ac:spMk id="2" creationId="{44524421-5DB1-480F-BC26-BE125F7FEE77}"/>
          </ac:spMkLst>
        </pc:spChg>
        <pc:spChg chg="del">
          <ac:chgData name="Zhang Jie" userId="800270ab88b6e1ae" providerId="LiveId" clId="{E5517C5B-CEC6-4093-85C0-FFFD58A58B83}" dt="2022-09-27T11:27:06.502" v="1133" actId="700"/>
          <ac:spMkLst>
            <pc:docMk/>
            <pc:sldMk cId="3604825865" sldId="429"/>
            <ac:spMk id="48" creationId="{1E48BB95-B8BA-77D2-C239-EC4CE15E1154}"/>
          </ac:spMkLst>
        </pc:spChg>
        <pc:spChg chg="del">
          <ac:chgData name="Zhang Jie" userId="800270ab88b6e1ae" providerId="LiveId" clId="{E5517C5B-CEC6-4093-85C0-FFFD58A58B83}" dt="2022-09-27T11:27:06.502" v="1133" actId="700"/>
          <ac:spMkLst>
            <pc:docMk/>
            <pc:sldMk cId="3604825865" sldId="429"/>
            <ac:spMk id="53" creationId="{A9EF76ED-073B-046E-D7EF-73F7DAEEDC69}"/>
          </ac:spMkLst>
        </pc:spChg>
      </pc:sldChg>
      <pc:sldChg chg="delSp modSp add mod modClrScheme chgLayout">
        <pc:chgData name="Zhang Jie" userId="800270ab88b6e1ae" providerId="LiveId" clId="{E5517C5B-CEC6-4093-85C0-FFFD58A58B83}" dt="2022-09-27T11:27:06.502" v="1133" actId="700"/>
        <pc:sldMkLst>
          <pc:docMk/>
          <pc:sldMk cId="2458137206" sldId="430"/>
        </pc:sldMkLst>
        <pc:spChg chg="mod ord">
          <ac:chgData name="Zhang Jie" userId="800270ab88b6e1ae" providerId="LiveId" clId="{E5517C5B-CEC6-4093-85C0-FFFD58A58B83}" dt="2022-09-27T11:27:06.502" v="1133" actId="700"/>
          <ac:spMkLst>
            <pc:docMk/>
            <pc:sldMk cId="2458137206" sldId="430"/>
            <ac:spMk id="2" creationId="{44524421-5DB1-480F-BC26-BE125F7FEE77}"/>
          </ac:spMkLst>
        </pc:spChg>
        <pc:spChg chg="del">
          <ac:chgData name="Zhang Jie" userId="800270ab88b6e1ae" providerId="LiveId" clId="{E5517C5B-CEC6-4093-85C0-FFFD58A58B83}" dt="2022-09-27T11:27:06.502" v="1133" actId="700"/>
          <ac:spMkLst>
            <pc:docMk/>
            <pc:sldMk cId="2458137206" sldId="430"/>
            <ac:spMk id="48" creationId="{27ED36BB-0708-D8CD-89C7-3F2557F37595}"/>
          </ac:spMkLst>
        </pc:spChg>
        <pc:spChg chg="del">
          <ac:chgData name="Zhang Jie" userId="800270ab88b6e1ae" providerId="LiveId" clId="{E5517C5B-CEC6-4093-85C0-FFFD58A58B83}" dt="2022-09-27T11:27:06.502" v="1133" actId="700"/>
          <ac:spMkLst>
            <pc:docMk/>
            <pc:sldMk cId="2458137206" sldId="430"/>
            <ac:spMk id="53" creationId="{F10E5AE6-94E9-D437-0CC3-E56997A9078A}"/>
          </ac:spMkLst>
        </pc:spChg>
      </pc:sldChg>
      <pc:sldChg chg="delSp modSp add mod modClrScheme chgLayout">
        <pc:chgData name="Zhang Jie" userId="800270ab88b6e1ae" providerId="LiveId" clId="{E5517C5B-CEC6-4093-85C0-FFFD58A58B83}" dt="2022-09-27T11:27:06.502" v="1133" actId="700"/>
        <pc:sldMkLst>
          <pc:docMk/>
          <pc:sldMk cId="1396190983" sldId="431"/>
        </pc:sldMkLst>
        <pc:spChg chg="mod ord">
          <ac:chgData name="Zhang Jie" userId="800270ab88b6e1ae" providerId="LiveId" clId="{E5517C5B-CEC6-4093-85C0-FFFD58A58B83}" dt="2022-09-27T11:27:06.502" v="1133" actId="700"/>
          <ac:spMkLst>
            <pc:docMk/>
            <pc:sldMk cId="1396190983" sldId="431"/>
            <ac:spMk id="2" creationId="{44524421-5DB1-480F-BC26-BE125F7FEE77}"/>
          </ac:spMkLst>
        </pc:spChg>
        <pc:spChg chg="del">
          <ac:chgData name="Zhang Jie" userId="800270ab88b6e1ae" providerId="LiveId" clId="{E5517C5B-CEC6-4093-85C0-FFFD58A58B83}" dt="2022-09-27T11:27:06.502" v="1133" actId="700"/>
          <ac:spMkLst>
            <pc:docMk/>
            <pc:sldMk cId="1396190983" sldId="431"/>
            <ac:spMk id="48" creationId="{B4EB2EB5-85B9-F7C3-F9CC-7954A29CCA9A}"/>
          </ac:spMkLst>
        </pc:spChg>
        <pc:spChg chg="del">
          <ac:chgData name="Zhang Jie" userId="800270ab88b6e1ae" providerId="LiveId" clId="{E5517C5B-CEC6-4093-85C0-FFFD58A58B83}" dt="2022-09-27T11:27:06.502" v="1133" actId="700"/>
          <ac:spMkLst>
            <pc:docMk/>
            <pc:sldMk cId="1396190983" sldId="431"/>
            <ac:spMk id="53" creationId="{E61F7DE5-7D2B-000A-CEA3-679D74BCFE76}"/>
          </ac:spMkLst>
        </pc:spChg>
      </pc:sldChg>
      <pc:sldChg chg="delSp modSp add mod modClrScheme chgLayout">
        <pc:chgData name="Zhang Jie" userId="800270ab88b6e1ae" providerId="LiveId" clId="{E5517C5B-CEC6-4093-85C0-FFFD58A58B83}" dt="2022-09-27T11:27:06.502" v="1133" actId="700"/>
        <pc:sldMkLst>
          <pc:docMk/>
          <pc:sldMk cId="4108926432" sldId="432"/>
        </pc:sldMkLst>
        <pc:spChg chg="mod ord">
          <ac:chgData name="Zhang Jie" userId="800270ab88b6e1ae" providerId="LiveId" clId="{E5517C5B-CEC6-4093-85C0-FFFD58A58B83}" dt="2022-09-27T11:27:06.502" v="1133" actId="700"/>
          <ac:spMkLst>
            <pc:docMk/>
            <pc:sldMk cId="4108926432" sldId="432"/>
            <ac:spMk id="2" creationId="{44524421-5DB1-480F-BC26-BE125F7FEE77}"/>
          </ac:spMkLst>
        </pc:spChg>
        <pc:spChg chg="del">
          <ac:chgData name="Zhang Jie" userId="800270ab88b6e1ae" providerId="LiveId" clId="{E5517C5B-CEC6-4093-85C0-FFFD58A58B83}" dt="2022-09-27T11:27:06.502" v="1133" actId="700"/>
          <ac:spMkLst>
            <pc:docMk/>
            <pc:sldMk cId="4108926432" sldId="432"/>
            <ac:spMk id="48" creationId="{21F609BB-0BFC-374B-09EF-21314DE54A3B}"/>
          </ac:spMkLst>
        </pc:spChg>
        <pc:spChg chg="del">
          <ac:chgData name="Zhang Jie" userId="800270ab88b6e1ae" providerId="LiveId" clId="{E5517C5B-CEC6-4093-85C0-FFFD58A58B83}" dt="2022-09-27T11:27:06.502" v="1133" actId="700"/>
          <ac:spMkLst>
            <pc:docMk/>
            <pc:sldMk cId="4108926432" sldId="432"/>
            <ac:spMk id="53" creationId="{58B3F498-AB45-CCA3-F5E3-A9D4E65FC7F2}"/>
          </ac:spMkLst>
        </pc:spChg>
      </pc:sldChg>
      <pc:sldChg chg="delSp modSp add mod modClrScheme chgLayout">
        <pc:chgData name="Zhang Jie" userId="800270ab88b6e1ae" providerId="LiveId" clId="{E5517C5B-CEC6-4093-85C0-FFFD58A58B83}" dt="2022-09-27T11:27:06.502" v="1133" actId="700"/>
        <pc:sldMkLst>
          <pc:docMk/>
          <pc:sldMk cId="37912099" sldId="433"/>
        </pc:sldMkLst>
        <pc:spChg chg="mod ord">
          <ac:chgData name="Zhang Jie" userId="800270ab88b6e1ae" providerId="LiveId" clId="{E5517C5B-CEC6-4093-85C0-FFFD58A58B83}" dt="2022-09-27T11:27:06.502" v="1133" actId="700"/>
          <ac:spMkLst>
            <pc:docMk/>
            <pc:sldMk cId="37912099" sldId="433"/>
            <ac:spMk id="2" creationId="{44524421-5DB1-480F-BC26-BE125F7FEE77}"/>
          </ac:spMkLst>
        </pc:spChg>
        <pc:spChg chg="del">
          <ac:chgData name="Zhang Jie" userId="800270ab88b6e1ae" providerId="LiveId" clId="{E5517C5B-CEC6-4093-85C0-FFFD58A58B83}" dt="2022-09-27T11:27:06.502" v="1133" actId="700"/>
          <ac:spMkLst>
            <pc:docMk/>
            <pc:sldMk cId="37912099" sldId="433"/>
            <ac:spMk id="48" creationId="{B0FE62C9-5F20-14D7-DF5F-B20AD1928CD9}"/>
          </ac:spMkLst>
        </pc:spChg>
        <pc:spChg chg="del">
          <ac:chgData name="Zhang Jie" userId="800270ab88b6e1ae" providerId="LiveId" clId="{E5517C5B-CEC6-4093-85C0-FFFD58A58B83}" dt="2022-09-27T11:27:06.502" v="1133" actId="700"/>
          <ac:spMkLst>
            <pc:docMk/>
            <pc:sldMk cId="37912099" sldId="433"/>
            <ac:spMk id="53" creationId="{907D19A9-6D1A-6315-F357-5011695EBAD4}"/>
          </ac:spMkLst>
        </pc:spChg>
      </pc:sldChg>
      <pc:sldChg chg="delSp modSp add mod modClrScheme chgLayout">
        <pc:chgData name="Zhang Jie" userId="800270ab88b6e1ae" providerId="LiveId" clId="{E5517C5B-CEC6-4093-85C0-FFFD58A58B83}" dt="2022-09-27T11:27:06.502" v="1133" actId="700"/>
        <pc:sldMkLst>
          <pc:docMk/>
          <pc:sldMk cId="2818677385" sldId="434"/>
        </pc:sldMkLst>
        <pc:spChg chg="mod ord">
          <ac:chgData name="Zhang Jie" userId="800270ab88b6e1ae" providerId="LiveId" clId="{E5517C5B-CEC6-4093-85C0-FFFD58A58B83}" dt="2022-09-27T11:27:06.502" v="1133" actId="700"/>
          <ac:spMkLst>
            <pc:docMk/>
            <pc:sldMk cId="2818677385" sldId="434"/>
            <ac:spMk id="2" creationId="{44524421-5DB1-480F-BC26-BE125F7FEE77}"/>
          </ac:spMkLst>
        </pc:spChg>
        <pc:spChg chg="del">
          <ac:chgData name="Zhang Jie" userId="800270ab88b6e1ae" providerId="LiveId" clId="{E5517C5B-CEC6-4093-85C0-FFFD58A58B83}" dt="2022-09-27T11:27:06.502" v="1133" actId="700"/>
          <ac:spMkLst>
            <pc:docMk/>
            <pc:sldMk cId="2818677385" sldId="434"/>
            <ac:spMk id="48" creationId="{707A96EA-335E-DA98-C729-FE1438299121}"/>
          </ac:spMkLst>
        </pc:spChg>
        <pc:spChg chg="del">
          <ac:chgData name="Zhang Jie" userId="800270ab88b6e1ae" providerId="LiveId" clId="{E5517C5B-CEC6-4093-85C0-FFFD58A58B83}" dt="2022-09-27T11:27:06.502" v="1133" actId="700"/>
          <ac:spMkLst>
            <pc:docMk/>
            <pc:sldMk cId="2818677385" sldId="434"/>
            <ac:spMk id="53" creationId="{654B4A84-F894-87E0-DBD1-FCD640B577AC}"/>
          </ac:spMkLst>
        </pc:spChg>
      </pc:sldChg>
      <pc:sldChg chg="delSp modSp add mod modClrScheme chgLayout">
        <pc:chgData name="Zhang Jie" userId="800270ab88b6e1ae" providerId="LiveId" clId="{E5517C5B-CEC6-4093-85C0-FFFD58A58B83}" dt="2022-09-27T11:27:06.502" v="1133" actId="700"/>
        <pc:sldMkLst>
          <pc:docMk/>
          <pc:sldMk cId="176955526" sldId="435"/>
        </pc:sldMkLst>
        <pc:spChg chg="mod ord">
          <ac:chgData name="Zhang Jie" userId="800270ab88b6e1ae" providerId="LiveId" clId="{E5517C5B-CEC6-4093-85C0-FFFD58A58B83}" dt="2022-09-27T11:27:06.502" v="1133" actId="700"/>
          <ac:spMkLst>
            <pc:docMk/>
            <pc:sldMk cId="176955526" sldId="435"/>
            <ac:spMk id="2" creationId="{44524421-5DB1-480F-BC26-BE125F7FEE77}"/>
          </ac:spMkLst>
        </pc:spChg>
        <pc:spChg chg="del">
          <ac:chgData name="Zhang Jie" userId="800270ab88b6e1ae" providerId="LiveId" clId="{E5517C5B-CEC6-4093-85C0-FFFD58A58B83}" dt="2022-09-27T11:27:06.502" v="1133" actId="700"/>
          <ac:spMkLst>
            <pc:docMk/>
            <pc:sldMk cId="176955526" sldId="435"/>
            <ac:spMk id="48" creationId="{AE27E1A7-6203-D1D9-ADEB-D0810CF19715}"/>
          </ac:spMkLst>
        </pc:spChg>
        <pc:spChg chg="del">
          <ac:chgData name="Zhang Jie" userId="800270ab88b6e1ae" providerId="LiveId" clId="{E5517C5B-CEC6-4093-85C0-FFFD58A58B83}" dt="2022-09-27T11:27:06.502" v="1133" actId="700"/>
          <ac:spMkLst>
            <pc:docMk/>
            <pc:sldMk cId="176955526" sldId="435"/>
            <ac:spMk id="53" creationId="{183F604B-044C-D3FD-FBA8-905D5297318F}"/>
          </ac:spMkLst>
        </pc:spChg>
      </pc:sldChg>
      <pc:sldChg chg="delSp modSp add mod modClrScheme chgLayout">
        <pc:chgData name="Zhang Jie" userId="800270ab88b6e1ae" providerId="LiveId" clId="{E5517C5B-CEC6-4093-85C0-FFFD58A58B83}" dt="2022-09-27T11:27:06.502" v="1133" actId="700"/>
        <pc:sldMkLst>
          <pc:docMk/>
          <pc:sldMk cId="443453846" sldId="436"/>
        </pc:sldMkLst>
        <pc:spChg chg="mod ord">
          <ac:chgData name="Zhang Jie" userId="800270ab88b6e1ae" providerId="LiveId" clId="{E5517C5B-CEC6-4093-85C0-FFFD58A58B83}" dt="2022-09-27T11:27:06.502" v="1133" actId="700"/>
          <ac:spMkLst>
            <pc:docMk/>
            <pc:sldMk cId="443453846" sldId="436"/>
            <ac:spMk id="2" creationId="{44524421-5DB1-480F-BC26-BE125F7FEE77}"/>
          </ac:spMkLst>
        </pc:spChg>
        <pc:spChg chg="del">
          <ac:chgData name="Zhang Jie" userId="800270ab88b6e1ae" providerId="LiveId" clId="{E5517C5B-CEC6-4093-85C0-FFFD58A58B83}" dt="2022-09-27T11:27:06.502" v="1133" actId="700"/>
          <ac:spMkLst>
            <pc:docMk/>
            <pc:sldMk cId="443453846" sldId="436"/>
            <ac:spMk id="48" creationId="{AE5812A4-9791-3F02-2206-160F9934CB0F}"/>
          </ac:spMkLst>
        </pc:spChg>
        <pc:spChg chg="del">
          <ac:chgData name="Zhang Jie" userId="800270ab88b6e1ae" providerId="LiveId" clId="{E5517C5B-CEC6-4093-85C0-FFFD58A58B83}" dt="2022-09-27T11:27:06.502" v="1133" actId="700"/>
          <ac:spMkLst>
            <pc:docMk/>
            <pc:sldMk cId="443453846" sldId="436"/>
            <ac:spMk id="53" creationId="{5F349E15-DF7F-E316-C2C2-DDCA1A2EB0A4}"/>
          </ac:spMkLst>
        </pc:spChg>
      </pc:sldChg>
      <pc:sldChg chg="delSp modSp add mod modClrScheme chgLayout">
        <pc:chgData name="Zhang Jie" userId="800270ab88b6e1ae" providerId="LiveId" clId="{E5517C5B-CEC6-4093-85C0-FFFD58A58B83}" dt="2022-09-27T11:27:06.502" v="1133" actId="700"/>
        <pc:sldMkLst>
          <pc:docMk/>
          <pc:sldMk cId="3588974099" sldId="437"/>
        </pc:sldMkLst>
        <pc:spChg chg="mod ord">
          <ac:chgData name="Zhang Jie" userId="800270ab88b6e1ae" providerId="LiveId" clId="{E5517C5B-CEC6-4093-85C0-FFFD58A58B83}" dt="2022-09-27T11:27:06.502" v="1133" actId="700"/>
          <ac:spMkLst>
            <pc:docMk/>
            <pc:sldMk cId="3588974099" sldId="437"/>
            <ac:spMk id="2" creationId="{44524421-5DB1-480F-BC26-BE125F7FEE77}"/>
          </ac:spMkLst>
        </pc:spChg>
        <pc:spChg chg="del">
          <ac:chgData name="Zhang Jie" userId="800270ab88b6e1ae" providerId="LiveId" clId="{E5517C5B-CEC6-4093-85C0-FFFD58A58B83}" dt="2022-09-27T11:27:06.502" v="1133" actId="700"/>
          <ac:spMkLst>
            <pc:docMk/>
            <pc:sldMk cId="3588974099" sldId="437"/>
            <ac:spMk id="48" creationId="{17B8F021-7C41-63AE-E02E-C227941CF6DD}"/>
          </ac:spMkLst>
        </pc:spChg>
        <pc:spChg chg="del">
          <ac:chgData name="Zhang Jie" userId="800270ab88b6e1ae" providerId="LiveId" clId="{E5517C5B-CEC6-4093-85C0-FFFD58A58B83}" dt="2022-09-27T11:27:06.502" v="1133" actId="700"/>
          <ac:spMkLst>
            <pc:docMk/>
            <pc:sldMk cId="3588974099" sldId="437"/>
            <ac:spMk id="53" creationId="{69A76F9F-C1E1-BBF4-132C-5B92D2AD12A8}"/>
          </ac:spMkLst>
        </pc:spChg>
      </pc:sldChg>
      <pc:sldChg chg="delSp modSp add mod modClrScheme chgLayout">
        <pc:chgData name="Zhang Jie" userId="800270ab88b6e1ae" providerId="LiveId" clId="{E5517C5B-CEC6-4093-85C0-FFFD58A58B83}" dt="2022-09-27T11:27:06.502" v="1133" actId="700"/>
        <pc:sldMkLst>
          <pc:docMk/>
          <pc:sldMk cId="2515631894" sldId="438"/>
        </pc:sldMkLst>
        <pc:spChg chg="mod ord">
          <ac:chgData name="Zhang Jie" userId="800270ab88b6e1ae" providerId="LiveId" clId="{E5517C5B-CEC6-4093-85C0-FFFD58A58B83}" dt="2022-09-27T11:27:06.502" v="1133" actId="700"/>
          <ac:spMkLst>
            <pc:docMk/>
            <pc:sldMk cId="2515631894" sldId="438"/>
            <ac:spMk id="2" creationId="{44524421-5DB1-480F-BC26-BE125F7FEE77}"/>
          </ac:spMkLst>
        </pc:spChg>
        <pc:spChg chg="del">
          <ac:chgData name="Zhang Jie" userId="800270ab88b6e1ae" providerId="LiveId" clId="{E5517C5B-CEC6-4093-85C0-FFFD58A58B83}" dt="2022-09-27T11:27:06.502" v="1133" actId="700"/>
          <ac:spMkLst>
            <pc:docMk/>
            <pc:sldMk cId="2515631894" sldId="438"/>
            <ac:spMk id="48" creationId="{4507F3C5-FE63-A196-4527-46D8733EDD1E}"/>
          </ac:spMkLst>
        </pc:spChg>
        <pc:spChg chg="del">
          <ac:chgData name="Zhang Jie" userId="800270ab88b6e1ae" providerId="LiveId" clId="{E5517C5B-CEC6-4093-85C0-FFFD58A58B83}" dt="2022-09-27T11:27:06.502" v="1133" actId="700"/>
          <ac:spMkLst>
            <pc:docMk/>
            <pc:sldMk cId="2515631894" sldId="438"/>
            <ac:spMk id="53" creationId="{ACEA42C4-6669-6E16-A817-431174B621D7}"/>
          </ac:spMkLst>
        </pc:spChg>
      </pc:sldChg>
      <pc:sldChg chg="delSp modSp add mod modClrScheme chgLayout">
        <pc:chgData name="Zhang Jie" userId="800270ab88b6e1ae" providerId="LiveId" clId="{E5517C5B-CEC6-4093-85C0-FFFD58A58B83}" dt="2022-09-27T11:27:06.502" v="1133" actId="700"/>
        <pc:sldMkLst>
          <pc:docMk/>
          <pc:sldMk cId="323551762" sldId="439"/>
        </pc:sldMkLst>
        <pc:spChg chg="mod ord">
          <ac:chgData name="Zhang Jie" userId="800270ab88b6e1ae" providerId="LiveId" clId="{E5517C5B-CEC6-4093-85C0-FFFD58A58B83}" dt="2022-09-27T11:27:06.502" v="1133" actId="700"/>
          <ac:spMkLst>
            <pc:docMk/>
            <pc:sldMk cId="323551762" sldId="439"/>
            <ac:spMk id="2" creationId="{44524421-5DB1-480F-BC26-BE125F7FEE77}"/>
          </ac:spMkLst>
        </pc:spChg>
        <pc:spChg chg="del">
          <ac:chgData name="Zhang Jie" userId="800270ab88b6e1ae" providerId="LiveId" clId="{E5517C5B-CEC6-4093-85C0-FFFD58A58B83}" dt="2022-09-27T11:27:06.502" v="1133" actId="700"/>
          <ac:spMkLst>
            <pc:docMk/>
            <pc:sldMk cId="323551762" sldId="439"/>
            <ac:spMk id="48" creationId="{459D0A15-91B6-D345-EEE6-1990B998A9CC}"/>
          </ac:spMkLst>
        </pc:spChg>
        <pc:spChg chg="del">
          <ac:chgData name="Zhang Jie" userId="800270ab88b6e1ae" providerId="LiveId" clId="{E5517C5B-CEC6-4093-85C0-FFFD58A58B83}" dt="2022-09-27T11:27:06.502" v="1133" actId="700"/>
          <ac:spMkLst>
            <pc:docMk/>
            <pc:sldMk cId="323551762" sldId="439"/>
            <ac:spMk id="53" creationId="{4A3A8F94-BE09-D49B-A927-9D654E500132}"/>
          </ac:spMkLst>
        </pc:spChg>
      </pc:sldChg>
      <pc:sldChg chg="delSp modSp add mod modClrScheme chgLayout">
        <pc:chgData name="Zhang Jie" userId="800270ab88b6e1ae" providerId="LiveId" clId="{E5517C5B-CEC6-4093-85C0-FFFD58A58B83}" dt="2022-09-27T11:27:06.502" v="1133" actId="700"/>
        <pc:sldMkLst>
          <pc:docMk/>
          <pc:sldMk cId="2963151044" sldId="440"/>
        </pc:sldMkLst>
        <pc:spChg chg="mod ord">
          <ac:chgData name="Zhang Jie" userId="800270ab88b6e1ae" providerId="LiveId" clId="{E5517C5B-CEC6-4093-85C0-FFFD58A58B83}" dt="2022-09-27T11:27:06.502" v="1133" actId="700"/>
          <ac:spMkLst>
            <pc:docMk/>
            <pc:sldMk cId="2963151044" sldId="440"/>
            <ac:spMk id="2" creationId="{44524421-5DB1-480F-BC26-BE125F7FEE77}"/>
          </ac:spMkLst>
        </pc:spChg>
        <pc:spChg chg="del">
          <ac:chgData name="Zhang Jie" userId="800270ab88b6e1ae" providerId="LiveId" clId="{E5517C5B-CEC6-4093-85C0-FFFD58A58B83}" dt="2022-09-27T11:27:06.502" v="1133" actId="700"/>
          <ac:spMkLst>
            <pc:docMk/>
            <pc:sldMk cId="2963151044" sldId="440"/>
            <ac:spMk id="48" creationId="{1E1D4ABC-A377-FA21-692D-C4F2BC2C8984}"/>
          </ac:spMkLst>
        </pc:spChg>
        <pc:spChg chg="del">
          <ac:chgData name="Zhang Jie" userId="800270ab88b6e1ae" providerId="LiveId" clId="{E5517C5B-CEC6-4093-85C0-FFFD58A58B83}" dt="2022-09-27T11:27:06.502" v="1133" actId="700"/>
          <ac:spMkLst>
            <pc:docMk/>
            <pc:sldMk cId="2963151044" sldId="440"/>
            <ac:spMk id="53" creationId="{A207D28F-BCC3-C7E6-1FED-06DFC308F8BF}"/>
          </ac:spMkLst>
        </pc:spChg>
      </pc:sldChg>
      <pc:sldChg chg="delSp modSp add mod modClrScheme chgLayout">
        <pc:chgData name="Zhang Jie" userId="800270ab88b6e1ae" providerId="LiveId" clId="{E5517C5B-CEC6-4093-85C0-FFFD58A58B83}" dt="2022-09-27T11:27:06.502" v="1133" actId="700"/>
        <pc:sldMkLst>
          <pc:docMk/>
          <pc:sldMk cId="468074219" sldId="441"/>
        </pc:sldMkLst>
        <pc:spChg chg="mod ord">
          <ac:chgData name="Zhang Jie" userId="800270ab88b6e1ae" providerId="LiveId" clId="{E5517C5B-CEC6-4093-85C0-FFFD58A58B83}" dt="2022-09-27T11:27:06.502" v="1133" actId="700"/>
          <ac:spMkLst>
            <pc:docMk/>
            <pc:sldMk cId="468074219" sldId="441"/>
            <ac:spMk id="2" creationId="{44524421-5DB1-480F-BC26-BE125F7FEE77}"/>
          </ac:spMkLst>
        </pc:spChg>
        <pc:spChg chg="del">
          <ac:chgData name="Zhang Jie" userId="800270ab88b6e1ae" providerId="LiveId" clId="{E5517C5B-CEC6-4093-85C0-FFFD58A58B83}" dt="2022-09-27T11:27:06.502" v="1133" actId="700"/>
          <ac:spMkLst>
            <pc:docMk/>
            <pc:sldMk cId="468074219" sldId="441"/>
            <ac:spMk id="48" creationId="{EDD627F4-01A4-55D9-6DE3-DA1BC30ADC94}"/>
          </ac:spMkLst>
        </pc:spChg>
        <pc:spChg chg="del">
          <ac:chgData name="Zhang Jie" userId="800270ab88b6e1ae" providerId="LiveId" clId="{E5517C5B-CEC6-4093-85C0-FFFD58A58B83}" dt="2022-09-27T11:27:06.502" v="1133" actId="700"/>
          <ac:spMkLst>
            <pc:docMk/>
            <pc:sldMk cId="468074219" sldId="441"/>
            <ac:spMk id="53" creationId="{BD4F9F0B-F966-EED1-E366-2F2B8E9D00B9}"/>
          </ac:spMkLst>
        </pc:spChg>
      </pc:sldChg>
      <pc:sldChg chg="delSp modSp add mod modClrScheme chgLayout">
        <pc:chgData name="Zhang Jie" userId="800270ab88b6e1ae" providerId="LiveId" clId="{E5517C5B-CEC6-4093-85C0-FFFD58A58B83}" dt="2022-09-27T11:27:06.502" v="1133" actId="700"/>
        <pc:sldMkLst>
          <pc:docMk/>
          <pc:sldMk cId="2475750629" sldId="442"/>
        </pc:sldMkLst>
        <pc:spChg chg="mod ord">
          <ac:chgData name="Zhang Jie" userId="800270ab88b6e1ae" providerId="LiveId" clId="{E5517C5B-CEC6-4093-85C0-FFFD58A58B83}" dt="2022-09-27T11:27:06.502" v="1133" actId="700"/>
          <ac:spMkLst>
            <pc:docMk/>
            <pc:sldMk cId="2475750629" sldId="442"/>
            <ac:spMk id="2" creationId="{44524421-5DB1-480F-BC26-BE125F7FEE77}"/>
          </ac:spMkLst>
        </pc:spChg>
        <pc:spChg chg="del">
          <ac:chgData name="Zhang Jie" userId="800270ab88b6e1ae" providerId="LiveId" clId="{E5517C5B-CEC6-4093-85C0-FFFD58A58B83}" dt="2022-09-27T11:27:06.502" v="1133" actId="700"/>
          <ac:spMkLst>
            <pc:docMk/>
            <pc:sldMk cId="2475750629" sldId="442"/>
            <ac:spMk id="48" creationId="{6E31567A-6D78-B1E4-6528-A4B841DBF7F3}"/>
          </ac:spMkLst>
        </pc:spChg>
        <pc:spChg chg="del">
          <ac:chgData name="Zhang Jie" userId="800270ab88b6e1ae" providerId="LiveId" clId="{E5517C5B-CEC6-4093-85C0-FFFD58A58B83}" dt="2022-09-27T11:27:06.502" v="1133" actId="700"/>
          <ac:spMkLst>
            <pc:docMk/>
            <pc:sldMk cId="2475750629" sldId="442"/>
            <ac:spMk id="53" creationId="{BD9B1959-6CA0-2F3A-AE90-A32D9B072107}"/>
          </ac:spMkLst>
        </pc:spChg>
      </pc:sldChg>
      <pc:sldChg chg="delSp modSp add mod modClrScheme chgLayout">
        <pc:chgData name="Zhang Jie" userId="800270ab88b6e1ae" providerId="LiveId" clId="{E5517C5B-CEC6-4093-85C0-FFFD58A58B83}" dt="2022-09-27T11:27:06.502" v="1133" actId="700"/>
        <pc:sldMkLst>
          <pc:docMk/>
          <pc:sldMk cId="2976609420" sldId="443"/>
        </pc:sldMkLst>
        <pc:spChg chg="mod ord">
          <ac:chgData name="Zhang Jie" userId="800270ab88b6e1ae" providerId="LiveId" clId="{E5517C5B-CEC6-4093-85C0-FFFD58A58B83}" dt="2022-09-27T11:27:06.502" v="1133" actId="700"/>
          <ac:spMkLst>
            <pc:docMk/>
            <pc:sldMk cId="2976609420" sldId="443"/>
            <ac:spMk id="2" creationId="{44524421-5DB1-480F-BC26-BE125F7FEE77}"/>
          </ac:spMkLst>
        </pc:spChg>
        <pc:spChg chg="del">
          <ac:chgData name="Zhang Jie" userId="800270ab88b6e1ae" providerId="LiveId" clId="{E5517C5B-CEC6-4093-85C0-FFFD58A58B83}" dt="2022-09-27T11:27:06.502" v="1133" actId="700"/>
          <ac:spMkLst>
            <pc:docMk/>
            <pc:sldMk cId="2976609420" sldId="443"/>
            <ac:spMk id="48" creationId="{3FB61AA6-23BE-7FC7-1052-EC8C2BD2A9A6}"/>
          </ac:spMkLst>
        </pc:spChg>
        <pc:spChg chg="del">
          <ac:chgData name="Zhang Jie" userId="800270ab88b6e1ae" providerId="LiveId" clId="{E5517C5B-CEC6-4093-85C0-FFFD58A58B83}" dt="2022-09-27T11:27:06.502" v="1133" actId="700"/>
          <ac:spMkLst>
            <pc:docMk/>
            <pc:sldMk cId="2976609420" sldId="443"/>
            <ac:spMk id="53" creationId="{1954A1F6-4F01-F200-5CEE-697620301D9A}"/>
          </ac:spMkLst>
        </pc:spChg>
      </pc:sldChg>
      <pc:sldChg chg="delSp modSp add mod modClrScheme chgLayout">
        <pc:chgData name="Zhang Jie" userId="800270ab88b6e1ae" providerId="LiveId" clId="{E5517C5B-CEC6-4093-85C0-FFFD58A58B83}" dt="2022-09-27T11:27:06.502" v="1133" actId="700"/>
        <pc:sldMkLst>
          <pc:docMk/>
          <pc:sldMk cId="2262107591" sldId="444"/>
        </pc:sldMkLst>
        <pc:spChg chg="mod ord">
          <ac:chgData name="Zhang Jie" userId="800270ab88b6e1ae" providerId="LiveId" clId="{E5517C5B-CEC6-4093-85C0-FFFD58A58B83}" dt="2022-09-27T11:27:06.502" v="1133" actId="700"/>
          <ac:spMkLst>
            <pc:docMk/>
            <pc:sldMk cId="2262107591" sldId="444"/>
            <ac:spMk id="2" creationId="{44524421-5DB1-480F-BC26-BE125F7FEE77}"/>
          </ac:spMkLst>
        </pc:spChg>
        <pc:spChg chg="del">
          <ac:chgData name="Zhang Jie" userId="800270ab88b6e1ae" providerId="LiveId" clId="{E5517C5B-CEC6-4093-85C0-FFFD58A58B83}" dt="2022-09-27T11:27:06.502" v="1133" actId="700"/>
          <ac:spMkLst>
            <pc:docMk/>
            <pc:sldMk cId="2262107591" sldId="444"/>
            <ac:spMk id="48" creationId="{1C14BDB0-0D22-F47E-701C-71310B96C380}"/>
          </ac:spMkLst>
        </pc:spChg>
        <pc:spChg chg="del">
          <ac:chgData name="Zhang Jie" userId="800270ab88b6e1ae" providerId="LiveId" clId="{E5517C5B-CEC6-4093-85C0-FFFD58A58B83}" dt="2022-09-27T11:27:06.502" v="1133" actId="700"/>
          <ac:spMkLst>
            <pc:docMk/>
            <pc:sldMk cId="2262107591" sldId="444"/>
            <ac:spMk id="53" creationId="{F45B913F-B1F8-A91C-9120-844E80864126}"/>
          </ac:spMkLst>
        </pc:spChg>
      </pc:sldChg>
      <pc:sldChg chg="delSp modSp add mod modClrScheme chgLayout">
        <pc:chgData name="Zhang Jie" userId="800270ab88b6e1ae" providerId="LiveId" clId="{E5517C5B-CEC6-4093-85C0-FFFD58A58B83}" dt="2022-09-27T11:27:06.502" v="1133" actId="700"/>
        <pc:sldMkLst>
          <pc:docMk/>
          <pc:sldMk cId="1076302640" sldId="445"/>
        </pc:sldMkLst>
        <pc:spChg chg="mod ord">
          <ac:chgData name="Zhang Jie" userId="800270ab88b6e1ae" providerId="LiveId" clId="{E5517C5B-CEC6-4093-85C0-FFFD58A58B83}" dt="2022-09-27T11:27:06.502" v="1133" actId="700"/>
          <ac:spMkLst>
            <pc:docMk/>
            <pc:sldMk cId="1076302640" sldId="445"/>
            <ac:spMk id="2" creationId="{44524421-5DB1-480F-BC26-BE125F7FEE77}"/>
          </ac:spMkLst>
        </pc:spChg>
        <pc:spChg chg="del">
          <ac:chgData name="Zhang Jie" userId="800270ab88b6e1ae" providerId="LiveId" clId="{E5517C5B-CEC6-4093-85C0-FFFD58A58B83}" dt="2022-09-27T11:27:06.502" v="1133" actId="700"/>
          <ac:spMkLst>
            <pc:docMk/>
            <pc:sldMk cId="1076302640" sldId="445"/>
            <ac:spMk id="48" creationId="{2F625CA4-3490-3A2E-8144-E2488952BE82}"/>
          </ac:spMkLst>
        </pc:spChg>
        <pc:spChg chg="del">
          <ac:chgData name="Zhang Jie" userId="800270ab88b6e1ae" providerId="LiveId" clId="{E5517C5B-CEC6-4093-85C0-FFFD58A58B83}" dt="2022-09-27T11:27:06.502" v="1133" actId="700"/>
          <ac:spMkLst>
            <pc:docMk/>
            <pc:sldMk cId="1076302640" sldId="445"/>
            <ac:spMk id="53" creationId="{8AB7FE8B-CEAA-8E3A-B2BA-4BC8E119BE20}"/>
          </ac:spMkLst>
        </pc:spChg>
      </pc:sldChg>
      <pc:sldChg chg="delSp modSp add mod modClrScheme chgLayout">
        <pc:chgData name="Zhang Jie" userId="800270ab88b6e1ae" providerId="LiveId" clId="{E5517C5B-CEC6-4093-85C0-FFFD58A58B83}" dt="2022-09-27T11:27:06.502" v="1133" actId="700"/>
        <pc:sldMkLst>
          <pc:docMk/>
          <pc:sldMk cId="1050623041" sldId="446"/>
        </pc:sldMkLst>
        <pc:spChg chg="mod ord">
          <ac:chgData name="Zhang Jie" userId="800270ab88b6e1ae" providerId="LiveId" clId="{E5517C5B-CEC6-4093-85C0-FFFD58A58B83}" dt="2022-09-27T11:27:06.502" v="1133" actId="700"/>
          <ac:spMkLst>
            <pc:docMk/>
            <pc:sldMk cId="1050623041" sldId="446"/>
            <ac:spMk id="2" creationId="{44524421-5DB1-480F-BC26-BE125F7FEE77}"/>
          </ac:spMkLst>
        </pc:spChg>
        <pc:spChg chg="del">
          <ac:chgData name="Zhang Jie" userId="800270ab88b6e1ae" providerId="LiveId" clId="{E5517C5B-CEC6-4093-85C0-FFFD58A58B83}" dt="2022-09-27T11:27:06.502" v="1133" actId="700"/>
          <ac:spMkLst>
            <pc:docMk/>
            <pc:sldMk cId="1050623041" sldId="446"/>
            <ac:spMk id="48" creationId="{946F5464-CF4C-B9C0-951C-FC6D8ED815AF}"/>
          </ac:spMkLst>
        </pc:spChg>
        <pc:spChg chg="del">
          <ac:chgData name="Zhang Jie" userId="800270ab88b6e1ae" providerId="LiveId" clId="{E5517C5B-CEC6-4093-85C0-FFFD58A58B83}" dt="2022-09-27T11:27:06.502" v="1133" actId="700"/>
          <ac:spMkLst>
            <pc:docMk/>
            <pc:sldMk cId="1050623041" sldId="446"/>
            <ac:spMk id="53" creationId="{3B09329F-624E-1DB3-EE3D-39160BB3EB89}"/>
          </ac:spMkLst>
        </pc:spChg>
      </pc:sldChg>
      <pc:sldChg chg="delSp modSp add mod modClrScheme chgLayout">
        <pc:chgData name="Zhang Jie" userId="800270ab88b6e1ae" providerId="LiveId" clId="{E5517C5B-CEC6-4093-85C0-FFFD58A58B83}" dt="2022-09-27T11:27:06.502" v="1133" actId="700"/>
        <pc:sldMkLst>
          <pc:docMk/>
          <pc:sldMk cId="1763378209" sldId="447"/>
        </pc:sldMkLst>
        <pc:spChg chg="mod ord">
          <ac:chgData name="Zhang Jie" userId="800270ab88b6e1ae" providerId="LiveId" clId="{E5517C5B-CEC6-4093-85C0-FFFD58A58B83}" dt="2022-09-27T11:27:06.502" v="1133" actId="700"/>
          <ac:spMkLst>
            <pc:docMk/>
            <pc:sldMk cId="1763378209" sldId="447"/>
            <ac:spMk id="2" creationId="{44524421-5DB1-480F-BC26-BE125F7FEE77}"/>
          </ac:spMkLst>
        </pc:spChg>
        <pc:spChg chg="del">
          <ac:chgData name="Zhang Jie" userId="800270ab88b6e1ae" providerId="LiveId" clId="{E5517C5B-CEC6-4093-85C0-FFFD58A58B83}" dt="2022-09-27T11:27:06.502" v="1133" actId="700"/>
          <ac:spMkLst>
            <pc:docMk/>
            <pc:sldMk cId="1763378209" sldId="447"/>
            <ac:spMk id="48" creationId="{4D6ADC91-0359-06FE-9D0D-C15D3E88DD58}"/>
          </ac:spMkLst>
        </pc:spChg>
        <pc:spChg chg="del">
          <ac:chgData name="Zhang Jie" userId="800270ab88b6e1ae" providerId="LiveId" clId="{E5517C5B-CEC6-4093-85C0-FFFD58A58B83}" dt="2022-09-27T11:27:06.502" v="1133" actId="700"/>
          <ac:spMkLst>
            <pc:docMk/>
            <pc:sldMk cId="1763378209" sldId="447"/>
            <ac:spMk id="53" creationId="{EB24B85A-9AB4-9E37-5D9D-0D773C5ECE10}"/>
          </ac:spMkLst>
        </pc:spChg>
      </pc:sldChg>
      <pc:sldChg chg="delSp modSp add mod modClrScheme chgLayout">
        <pc:chgData name="Zhang Jie" userId="800270ab88b6e1ae" providerId="LiveId" clId="{E5517C5B-CEC6-4093-85C0-FFFD58A58B83}" dt="2022-09-27T11:27:06.502" v="1133" actId="700"/>
        <pc:sldMkLst>
          <pc:docMk/>
          <pc:sldMk cId="2508867999" sldId="448"/>
        </pc:sldMkLst>
        <pc:spChg chg="mod ord">
          <ac:chgData name="Zhang Jie" userId="800270ab88b6e1ae" providerId="LiveId" clId="{E5517C5B-CEC6-4093-85C0-FFFD58A58B83}" dt="2022-09-27T11:27:06.502" v="1133" actId="700"/>
          <ac:spMkLst>
            <pc:docMk/>
            <pc:sldMk cId="2508867999" sldId="448"/>
            <ac:spMk id="2" creationId="{44524421-5DB1-480F-BC26-BE125F7FEE77}"/>
          </ac:spMkLst>
        </pc:spChg>
        <pc:spChg chg="del">
          <ac:chgData name="Zhang Jie" userId="800270ab88b6e1ae" providerId="LiveId" clId="{E5517C5B-CEC6-4093-85C0-FFFD58A58B83}" dt="2022-09-27T11:27:06.502" v="1133" actId="700"/>
          <ac:spMkLst>
            <pc:docMk/>
            <pc:sldMk cId="2508867999" sldId="448"/>
            <ac:spMk id="48" creationId="{92724D60-EBBC-C0CF-0254-1A4BF58FCAF3}"/>
          </ac:spMkLst>
        </pc:spChg>
        <pc:spChg chg="del">
          <ac:chgData name="Zhang Jie" userId="800270ab88b6e1ae" providerId="LiveId" clId="{E5517C5B-CEC6-4093-85C0-FFFD58A58B83}" dt="2022-09-27T11:27:06.502" v="1133" actId="700"/>
          <ac:spMkLst>
            <pc:docMk/>
            <pc:sldMk cId="2508867999" sldId="448"/>
            <ac:spMk id="53" creationId="{87276AE9-AE59-F07E-82AF-B0FE4B9A0622}"/>
          </ac:spMkLst>
        </pc:spChg>
      </pc:sldChg>
      <pc:sldChg chg="delSp modSp add mod modClrScheme chgLayout">
        <pc:chgData name="Zhang Jie" userId="800270ab88b6e1ae" providerId="LiveId" clId="{E5517C5B-CEC6-4093-85C0-FFFD58A58B83}" dt="2022-09-27T11:27:06.502" v="1133" actId="700"/>
        <pc:sldMkLst>
          <pc:docMk/>
          <pc:sldMk cId="4081317608" sldId="449"/>
        </pc:sldMkLst>
        <pc:spChg chg="mod ord">
          <ac:chgData name="Zhang Jie" userId="800270ab88b6e1ae" providerId="LiveId" clId="{E5517C5B-CEC6-4093-85C0-FFFD58A58B83}" dt="2022-09-27T11:27:06.502" v="1133" actId="700"/>
          <ac:spMkLst>
            <pc:docMk/>
            <pc:sldMk cId="4081317608" sldId="449"/>
            <ac:spMk id="2" creationId="{44524421-5DB1-480F-BC26-BE125F7FEE77}"/>
          </ac:spMkLst>
        </pc:spChg>
        <pc:spChg chg="del">
          <ac:chgData name="Zhang Jie" userId="800270ab88b6e1ae" providerId="LiveId" clId="{E5517C5B-CEC6-4093-85C0-FFFD58A58B83}" dt="2022-09-27T11:27:06.502" v="1133" actId="700"/>
          <ac:spMkLst>
            <pc:docMk/>
            <pc:sldMk cId="4081317608" sldId="449"/>
            <ac:spMk id="48" creationId="{5F4D9D8C-5D05-4928-2A87-40AFC5D1F311}"/>
          </ac:spMkLst>
        </pc:spChg>
        <pc:spChg chg="del">
          <ac:chgData name="Zhang Jie" userId="800270ab88b6e1ae" providerId="LiveId" clId="{E5517C5B-CEC6-4093-85C0-FFFD58A58B83}" dt="2022-09-27T11:27:06.502" v="1133" actId="700"/>
          <ac:spMkLst>
            <pc:docMk/>
            <pc:sldMk cId="4081317608" sldId="449"/>
            <ac:spMk id="53" creationId="{4657A767-40E0-7064-0A9C-24B7BEA17C88}"/>
          </ac:spMkLst>
        </pc:spChg>
      </pc:sldChg>
      <pc:sldChg chg="delSp modSp add mod modClrScheme chgLayout">
        <pc:chgData name="Zhang Jie" userId="800270ab88b6e1ae" providerId="LiveId" clId="{E5517C5B-CEC6-4093-85C0-FFFD58A58B83}" dt="2022-09-27T11:27:06.502" v="1133" actId="700"/>
        <pc:sldMkLst>
          <pc:docMk/>
          <pc:sldMk cId="3796165843" sldId="450"/>
        </pc:sldMkLst>
        <pc:spChg chg="mod ord">
          <ac:chgData name="Zhang Jie" userId="800270ab88b6e1ae" providerId="LiveId" clId="{E5517C5B-CEC6-4093-85C0-FFFD58A58B83}" dt="2022-09-27T11:27:06.502" v="1133" actId="700"/>
          <ac:spMkLst>
            <pc:docMk/>
            <pc:sldMk cId="3796165843" sldId="450"/>
            <ac:spMk id="2" creationId="{44524421-5DB1-480F-BC26-BE125F7FEE77}"/>
          </ac:spMkLst>
        </pc:spChg>
        <pc:spChg chg="del">
          <ac:chgData name="Zhang Jie" userId="800270ab88b6e1ae" providerId="LiveId" clId="{E5517C5B-CEC6-4093-85C0-FFFD58A58B83}" dt="2022-09-27T11:27:06.502" v="1133" actId="700"/>
          <ac:spMkLst>
            <pc:docMk/>
            <pc:sldMk cId="3796165843" sldId="450"/>
            <ac:spMk id="48" creationId="{A0F569B6-D276-4A3D-D531-36CF5E74EE72}"/>
          </ac:spMkLst>
        </pc:spChg>
        <pc:spChg chg="del">
          <ac:chgData name="Zhang Jie" userId="800270ab88b6e1ae" providerId="LiveId" clId="{E5517C5B-CEC6-4093-85C0-FFFD58A58B83}" dt="2022-09-27T11:27:06.502" v="1133" actId="700"/>
          <ac:spMkLst>
            <pc:docMk/>
            <pc:sldMk cId="3796165843" sldId="450"/>
            <ac:spMk id="53" creationId="{A5B4F873-6F72-827E-3D22-F4B93FF131A1}"/>
          </ac:spMkLst>
        </pc:spChg>
      </pc:sldChg>
      <pc:sldChg chg="delSp modSp add mod modClrScheme chgLayout">
        <pc:chgData name="Zhang Jie" userId="800270ab88b6e1ae" providerId="LiveId" clId="{E5517C5B-CEC6-4093-85C0-FFFD58A58B83}" dt="2022-09-27T11:27:06.502" v="1133" actId="700"/>
        <pc:sldMkLst>
          <pc:docMk/>
          <pc:sldMk cId="4022780070" sldId="451"/>
        </pc:sldMkLst>
        <pc:spChg chg="mod ord">
          <ac:chgData name="Zhang Jie" userId="800270ab88b6e1ae" providerId="LiveId" clId="{E5517C5B-CEC6-4093-85C0-FFFD58A58B83}" dt="2022-09-27T11:27:06.502" v="1133" actId="700"/>
          <ac:spMkLst>
            <pc:docMk/>
            <pc:sldMk cId="4022780070" sldId="451"/>
            <ac:spMk id="2" creationId="{44524421-5DB1-480F-BC26-BE125F7FEE77}"/>
          </ac:spMkLst>
        </pc:spChg>
        <pc:spChg chg="del">
          <ac:chgData name="Zhang Jie" userId="800270ab88b6e1ae" providerId="LiveId" clId="{E5517C5B-CEC6-4093-85C0-FFFD58A58B83}" dt="2022-09-27T11:27:06.502" v="1133" actId="700"/>
          <ac:spMkLst>
            <pc:docMk/>
            <pc:sldMk cId="4022780070" sldId="451"/>
            <ac:spMk id="48" creationId="{8F723AAA-02BD-57B1-92D0-9B5B86E91827}"/>
          </ac:spMkLst>
        </pc:spChg>
        <pc:spChg chg="del">
          <ac:chgData name="Zhang Jie" userId="800270ab88b6e1ae" providerId="LiveId" clId="{E5517C5B-CEC6-4093-85C0-FFFD58A58B83}" dt="2022-09-27T11:27:06.502" v="1133" actId="700"/>
          <ac:spMkLst>
            <pc:docMk/>
            <pc:sldMk cId="4022780070" sldId="451"/>
            <ac:spMk id="53" creationId="{6641B05B-CC7F-B5B9-37BC-4E32B5291824}"/>
          </ac:spMkLst>
        </pc:spChg>
      </pc:sldChg>
      <pc:sldChg chg="delSp modSp add mod modClrScheme chgLayout">
        <pc:chgData name="Zhang Jie" userId="800270ab88b6e1ae" providerId="LiveId" clId="{E5517C5B-CEC6-4093-85C0-FFFD58A58B83}" dt="2022-09-27T11:27:06.502" v="1133" actId="700"/>
        <pc:sldMkLst>
          <pc:docMk/>
          <pc:sldMk cId="2724989398" sldId="452"/>
        </pc:sldMkLst>
        <pc:spChg chg="mod ord">
          <ac:chgData name="Zhang Jie" userId="800270ab88b6e1ae" providerId="LiveId" clId="{E5517C5B-CEC6-4093-85C0-FFFD58A58B83}" dt="2022-09-27T11:27:06.502" v="1133" actId="700"/>
          <ac:spMkLst>
            <pc:docMk/>
            <pc:sldMk cId="2724989398" sldId="452"/>
            <ac:spMk id="2" creationId="{44524421-5DB1-480F-BC26-BE125F7FEE77}"/>
          </ac:spMkLst>
        </pc:spChg>
        <pc:spChg chg="del">
          <ac:chgData name="Zhang Jie" userId="800270ab88b6e1ae" providerId="LiveId" clId="{E5517C5B-CEC6-4093-85C0-FFFD58A58B83}" dt="2022-09-27T11:27:06.502" v="1133" actId="700"/>
          <ac:spMkLst>
            <pc:docMk/>
            <pc:sldMk cId="2724989398" sldId="452"/>
            <ac:spMk id="48" creationId="{494E4D2E-2287-93BB-B15B-5C3832ADB1D5}"/>
          </ac:spMkLst>
        </pc:spChg>
        <pc:spChg chg="del">
          <ac:chgData name="Zhang Jie" userId="800270ab88b6e1ae" providerId="LiveId" clId="{E5517C5B-CEC6-4093-85C0-FFFD58A58B83}" dt="2022-09-27T11:27:06.502" v="1133" actId="700"/>
          <ac:spMkLst>
            <pc:docMk/>
            <pc:sldMk cId="2724989398" sldId="452"/>
            <ac:spMk id="53" creationId="{D76860F9-2B7B-7EBB-84E0-ADECF61572BB}"/>
          </ac:spMkLst>
        </pc:spChg>
      </pc:sldChg>
      <pc:sldChg chg="delSp modSp add mod modClrScheme chgLayout">
        <pc:chgData name="Zhang Jie" userId="800270ab88b6e1ae" providerId="LiveId" clId="{E5517C5B-CEC6-4093-85C0-FFFD58A58B83}" dt="2022-09-27T11:27:06.502" v="1133" actId="700"/>
        <pc:sldMkLst>
          <pc:docMk/>
          <pc:sldMk cId="1573947741" sldId="453"/>
        </pc:sldMkLst>
        <pc:spChg chg="mod ord">
          <ac:chgData name="Zhang Jie" userId="800270ab88b6e1ae" providerId="LiveId" clId="{E5517C5B-CEC6-4093-85C0-FFFD58A58B83}" dt="2022-09-27T11:27:06.502" v="1133" actId="700"/>
          <ac:spMkLst>
            <pc:docMk/>
            <pc:sldMk cId="1573947741" sldId="453"/>
            <ac:spMk id="2" creationId="{44524421-5DB1-480F-BC26-BE125F7FEE77}"/>
          </ac:spMkLst>
        </pc:spChg>
        <pc:spChg chg="del">
          <ac:chgData name="Zhang Jie" userId="800270ab88b6e1ae" providerId="LiveId" clId="{E5517C5B-CEC6-4093-85C0-FFFD58A58B83}" dt="2022-09-27T11:27:06.502" v="1133" actId="700"/>
          <ac:spMkLst>
            <pc:docMk/>
            <pc:sldMk cId="1573947741" sldId="453"/>
            <ac:spMk id="48" creationId="{E6DB9FA7-871E-A47D-1740-4F948BAF5F82}"/>
          </ac:spMkLst>
        </pc:spChg>
        <pc:spChg chg="del">
          <ac:chgData name="Zhang Jie" userId="800270ab88b6e1ae" providerId="LiveId" clId="{E5517C5B-CEC6-4093-85C0-FFFD58A58B83}" dt="2022-09-27T11:27:06.502" v="1133" actId="700"/>
          <ac:spMkLst>
            <pc:docMk/>
            <pc:sldMk cId="1573947741" sldId="453"/>
            <ac:spMk id="53" creationId="{BC78B4C6-BA5C-4D30-D46A-100E6FDA3DC8}"/>
          </ac:spMkLst>
        </pc:spChg>
      </pc:sldChg>
      <pc:sldChg chg="delSp modSp add mod modClrScheme chgLayout">
        <pc:chgData name="Zhang Jie" userId="800270ab88b6e1ae" providerId="LiveId" clId="{E5517C5B-CEC6-4093-85C0-FFFD58A58B83}" dt="2022-09-27T11:27:06.502" v="1133" actId="700"/>
        <pc:sldMkLst>
          <pc:docMk/>
          <pc:sldMk cId="2000046801" sldId="454"/>
        </pc:sldMkLst>
        <pc:spChg chg="mod ord">
          <ac:chgData name="Zhang Jie" userId="800270ab88b6e1ae" providerId="LiveId" clId="{E5517C5B-CEC6-4093-85C0-FFFD58A58B83}" dt="2022-09-27T11:27:06.502" v="1133" actId="700"/>
          <ac:spMkLst>
            <pc:docMk/>
            <pc:sldMk cId="2000046801" sldId="454"/>
            <ac:spMk id="2" creationId="{44524421-5DB1-480F-BC26-BE125F7FEE77}"/>
          </ac:spMkLst>
        </pc:spChg>
        <pc:spChg chg="del">
          <ac:chgData name="Zhang Jie" userId="800270ab88b6e1ae" providerId="LiveId" clId="{E5517C5B-CEC6-4093-85C0-FFFD58A58B83}" dt="2022-09-27T11:27:06.502" v="1133" actId="700"/>
          <ac:spMkLst>
            <pc:docMk/>
            <pc:sldMk cId="2000046801" sldId="454"/>
            <ac:spMk id="48" creationId="{B3400FAC-164D-2E77-D28E-A8BC05864562}"/>
          </ac:spMkLst>
        </pc:spChg>
        <pc:spChg chg="del">
          <ac:chgData name="Zhang Jie" userId="800270ab88b6e1ae" providerId="LiveId" clId="{E5517C5B-CEC6-4093-85C0-FFFD58A58B83}" dt="2022-09-27T11:27:06.502" v="1133" actId="700"/>
          <ac:spMkLst>
            <pc:docMk/>
            <pc:sldMk cId="2000046801" sldId="454"/>
            <ac:spMk id="53" creationId="{7F3779FE-F322-5001-3217-E1CA8D3DA52B}"/>
          </ac:spMkLst>
        </pc:spChg>
      </pc:sldChg>
      <pc:sldChg chg="delSp modSp add mod modClrScheme chgLayout">
        <pc:chgData name="Zhang Jie" userId="800270ab88b6e1ae" providerId="LiveId" clId="{E5517C5B-CEC6-4093-85C0-FFFD58A58B83}" dt="2022-09-27T11:27:06.502" v="1133" actId="700"/>
        <pc:sldMkLst>
          <pc:docMk/>
          <pc:sldMk cId="1158630068" sldId="455"/>
        </pc:sldMkLst>
        <pc:spChg chg="mod ord">
          <ac:chgData name="Zhang Jie" userId="800270ab88b6e1ae" providerId="LiveId" clId="{E5517C5B-CEC6-4093-85C0-FFFD58A58B83}" dt="2022-09-27T11:27:06.502" v="1133" actId="700"/>
          <ac:spMkLst>
            <pc:docMk/>
            <pc:sldMk cId="1158630068" sldId="455"/>
            <ac:spMk id="2" creationId="{44524421-5DB1-480F-BC26-BE125F7FEE77}"/>
          </ac:spMkLst>
        </pc:spChg>
        <pc:spChg chg="del">
          <ac:chgData name="Zhang Jie" userId="800270ab88b6e1ae" providerId="LiveId" clId="{E5517C5B-CEC6-4093-85C0-FFFD58A58B83}" dt="2022-09-27T11:27:06.502" v="1133" actId="700"/>
          <ac:spMkLst>
            <pc:docMk/>
            <pc:sldMk cId="1158630068" sldId="455"/>
            <ac:spMk id="48" creationId="{0E6933B4-5378-DB65-E295-D49C2D44853A}"/>
          </ac:spMkLst>
        </pc:spChg>
        <pc:spChg chg="del">
          <ac:chgData name="Zhang Jie" userId="800270ab88b6e1ae" providerId="LiveId" clId="{E5517C5B-CEC6-4093-85C0-FFFD58A58B83}" dt="2022-09-27T11:27:06.502" v="1133" actId="700"/>
          <ac:spMkLst>
            <pc:docMk/>
            <pc:sldMk cId="1158630068" sldId="455"/>
            <ac:spMk id="53" creationId="{69B2FD1C-1DAA-E494-4DF1-C4BF74DFFDC3}"/>
          </ac:spMkLst>
        </pc:spChg>
      </pc:sldChg>
      <pc:sldChg chg="delSp modSp add mod modClrScheme chgLayout">
        <pc:chgData name="Zhang Jie" userId="800270ab88b6e1ae" providerId="LiveId" clId="{E5517C5B-CEC6-4093-85C0-FFFD58A58B83}" dt="2022-09-27T11:27:06.502" v="1133" actId="700"/>
        <pc:sldMkLst>
          <pc:docMk/>
          <pc:sldMk cId="2750068815" sldId="456"/>
        </pc:sldMkLst>
        <pc:spChg chg="mod ord">
          <ac:chgData name="Zhang Jie" userId="800270ab88b6e1ae" providerId="LiveId" clId="{E5517C5B-CEC6-4093-85C0-FFFD58A58B83}" dt="2022-09-27T11:27:06.502" v="1133" actId="700"/>
          <ac:spMkLst>
            <pc:docMk/>
            <pc:sldMk cId="2750068815" sldId="456"/>
            <ac:spMk id="2" creationId="{44524421-5DB1-480F-BC26-BE125F7FEE77}"/>
          </ac:spMkLst>
        </pc:spChg>
        <pc:spChg chg="del">
          <ac:chgData name="Zhang Jie" userId="800270ab88b6e1ae" providerId="LiveId" clId="{E5517C5B-CEC6-4093-85C0-FFFD58A58B83}" dt="2022-09-27T11:27:06.502" v="1133" actId="700"/>
          <ac:spMkLst>
            <pc:docMk/>
            <pc:sldMk cId="2750068815" sldId="456"/>
            <ac:spMk id="53" creationId="{EE24DA80-6372-71A0-6056-E1F141A5AEF2}"/>
          </ac:spMkLst>
        </pc:spChg>
        <pc:spChg chg="del">
          <ac:chgData name="Zhang Jie" userId="800270ab88b6e1ae" providerId="LiveId" clId="{E5517C5B-CEC6-4093-85C0-FFFD58A58B83}" dt="2022-09-27T11:27:06.502" v="1133" actId="700"/>
          <ac:spMkLst>
            <pc:docMk/>
            <pc:sldMk cId="2750068815" sldId="456"/>
            <ac:spMk id="54" creationId="{8F828D3F-6F7C-8138-64EE-574D340860C4}"/>
          </ac:spMkLst>
        </pc:spChg>
      </pc:sldChg>
      <pc:sldChg chg="delSp modSp add mod modClrScheme chgLayout">
        <pc:chgData name="Zhang Jie" userId="800270ab88b6e1ae" providerId="LiveId" clId="{E5517C5B-CEC6-4093-85C0-FFFD58A58B83}" dt="2022-09-27T11:27:06.502" v="1133" actId="700"/>
        <pc:sldMkLst>
          <pc:docMk/>
          <pc:sldMk cId="646472328" sldId="457"/>
        </pc:sldMkLst>
        <pc:spChg chg="mod ord">
          <ac:chgData name="Zhang Jie" userId="800270ab88b6e1ae" providerId="LiveId" clId="{E5517C5B-CEC6-4093-85C0-FFFD58A58B83}" dt="2022-09-27T11:27:06.502" v="1133" actId="700"/>
          <ac:spMkLst>
            <pc:docMk/>
            <pc:sldMk cId="646472328" sldId="457"/>
            <ac:spMk id="2" creationId="{44524421-5DB1-480F-BC26-BE125F7FEE77}"/>
          </ac:spMkLst>
        </pc:spChg>
        <pc:spChg chg="del">
          <ac:chgData name="Zhang Jie" userId="800270ab88b6e1ae" providerId="LiveId" clId="{E5517C5B-CEC6-4093-85C0-FFFD58A58B83}" dt="2022-09-27T11:27:06.502" v="1133" actId="700"/>
          <ac:spMkLst>
            <pc:docMk/>
            <pc:sldMk cId="646472328" sldId="457"/>
            <ac:spMk id="53" creationId="{8CB45F5B-2FBC-AA5F-4993-2E08A1B423AC}"/>
          </ac:spMkLst>
        </pc:spChg>
        <pc:spChg chg="del">
          <ac:chgData name="Zhang Jie" userId="800270ab88b6e1ae" providerId="LiveId" clId="{E5517C5B-CEC6-4093-85C0-FFFD58A58B83}" dt="2022-09-27T11:27:06.502" v="1133" actId="700"/>
          <ac:spMkLst>
            <pc:docMk/>
            <pc:sldMk cId="646472328" sldId="457"/>
            <ac:spMk id="54" creationId="{2A4C8DAE-BD77-7D8C-F751-9A97AA4EA2B1}"/>
          </ac:spMkLst>
        </pc:spChg>
      </pc:sldChg>
      <pc:sldChg chg="add">
        <pc:chgData name="Zhang Jie" userId="800270ab88b6e1ae" providerId="LiveId" clId="{E5517C5B-CEC6-4093-85C0-FFFD58A58B83}" dt="2022-09-27T06:02:02.020" v="525"/>
        <pc:sldMkLst>
          <pc:docMk/>
          <pc:sldMk cId="739492210" sldId="458"/>
        </pc:sldMkLst>
      </pc:sldChg>
      <pc:sldChg chg="delSp modSp add mod modClrScheme chgLayout">
        <pc:chgData name="Zhang Jie" userId="800270ab88b6e1ae" providerId="LiveId" clId="{E5517C5B-CEC6-4093-85C0-FFFD58A58B83}" dt="2022-09-27T11:27:23.735" v="1134" actId="700"/>
        <pc:sldMkLst>
          <pc:docMk/>
          <pc:sldMk cId="3408413928" sldId="459"/>
        </pc:sldMkLst>
        <pc:spChg chg="mod ord">
          <ac:chgData name="Zhang Jie" userId="800270ab88b6e1ae" providerId="LiveId" clId="{E5517C5B-CEC6-4093-85C0-FFFD58A58B83}" dt="2022-09-27T11:27:23.735" v="1134" actId="700"/>
          <ac:spMkLst>
            <pc:docMk/>
            <pc:sldMk cId="3408413928" sldId="459"/>
            <ac:spMk id="2" creationId="{44524421-5DB1-480F-BC26-BE125F7FEE77}"/>
          </ac:spMkLst>
        </pc:spChg>
        <pc:spChg chg="del">
          <ac:chgData name="Zhang Jie" userId="800270ab88b6e1ae" providerId="LiveId" clId="{E5517C5B-CEC6-4093-85C0-FFFD58A58B83}" dt="2022-09-27T11:27:23.735" v="1134" actId="700"/>
          <ac:spMkLst>
            <pc:docMk/>
            <pc:sldMk cId="3408413928" sldId="459"/>
            <ac:spMk id="53" creationId="{D110D3EF-480B-6F18-535C-B3503F7EE19F}"/>
          </ac:spMkLst>
        </pc:spChg>
        <pc:spChg chg="del">
          <ac:chgData name="Zhang Jie" userId="800270ab88b6e1ae" providerId="LiveId" clId="{E5517C5B-CEC6-4093-85C0-FFFD58A58B83}" dt="2022-09-27T11:27:23.735" v="1134" actId="700"/>
          <ac:spMkLst>
            <pc:docMk/>
            <pc:sldMk cId="3408413928" sldId="459"/>
            <ac:spMk id="54" creationId="{A538AF3D-654F-C1FB-A58E-CB81FA82837B}"/>
          </ac:spMkLst>
        </pc:spChg>
      </pc:sldChg>
      <pc:sldChg chg="delSp modSp add mod modClrScheme chgLayout">
        <pc:chgData name="Zhang Jie" userId="800270ab88b6e1ae" providerId="LiveId" clId="{E5517C5B-CEC6-4093-85C0-FFFD58A58B83}" dt="2022-09-27T11:27:23.735" v="1134" actId="700"/>
        <pc:sldMkLst>
          <pc:docMk/>
          <pc:sldMk cId="4142290620" sldId="460"/>
        </pc:sldMkLst>
        <pc:spChg chg="mod ord">
          <ac:chgData name="Zhang Jie" userId="800270ab88b6e1ae" providerId="LiveId" clId="{E5517C5B-CEC6-4093-85C0-FFFD58A58B83}" dt="2022-09-27T11:27:23.735" v="1134" actId="700"/>
          <ac:spMkLst>
            <pc:docMk/>
            <pc:sldMk cId="4142290620" sldId="460"/>
            <ac:spMk id="2" creationId="{44524421-5DB1-480F-BC26-BE125F7FEE77}"/>
          </ac:spMkLst>
        </pc:spChg>
        <pc:spChg chg="del">
          <ac:chgData name="Zhang Jie" userId="800270ab88b6e1ae" providerId="LiveId" clId="{E5517C5B-CEC6-4093-85C0-FFFD58A58B83}" dt="2022-09-27T11:27:23.735" v="1134" actId="700"/>
          <ac:spMkLst>
            <pc:docMk/>
            <pc:sldMk cId="4142290620" sldId="460"/>
            <ac:spMk id="53" creationId="{1BFEC787-B038-C1C8-2EB9-F588DE6E11D9}"/>
          </ac:spMkLst>
        </pc:spChg>
        <pc:spChg chg="del">
          <ac:chgData name="Zhang Jie" userId="800270ab88b6e1ae" providerId="LiveId" clId="{E5517C5B-CEC6-4093-85C0-FFFD58A58B83}" dt="2022-09-27T11:27:23.735" v="1134" actId="700"/>
          <ac:spMkLst>
            <pc:docMk/>
            <pc:sldMk cId="4142290620" sldId="460"/>
            <ac:spMk id="54" creationId="{E24B3098-5583-15DE-3E6C-00158E892E86}"/>
          </ac:spMkLst>
        </pc:spChg>
      </pc:sldChg>
      <pc:sldChg chg="delSp modSp add mod modClrScheme chgLayout">
        <pc:chgData name="Zhang Jie" userId="800270ab88b6e1ae" providerId="LiveId" clId="{E5517C5B-CEC6-4093-85C0-FFFD58A58B83}" dt="2022-09-27T11:27:23.735" v="1134" actId="700"/>
        <pc:sldMkLst>
          <pc:docMk/>
          <pc:sldMk cId="404768518" sldId="461"/>
        </pc:sldMkLst>
        <pc:spChg chg="mod ord">
          <ac:chgData name="Zhang Jie" userId="800270ab88b6e1ae" providerId="LiveId" clId="{E5517C5B-CEC6-4093-85C0-FFFD58A58B83}" dt="2022-09-27T11:27:23.735" v="1134" actId="700"/>
          <ac:spMkLst>
            <pc:docMk/>
            <pc:sldMk cId="404768518" sldId="461"/>
            <ac:spMk id="2" creationId="{44524421-5DB1-480F-BC26-BE125F7FEE77}"/>
          </ac:spMkLst>
        </pc:spChg>
        <pc:spChg chg="del">
          <ac:chgData name="Zhang Jie" userId="800270ab88b6e1ae" providerId="LiveId" clId="{E5517C5B-CEC6-4093-85C0-FFFD58A58B83}" dt="2022-09-27T11:27:23.735" v="1134" actId="700"/>
          <ac:spMkLst>
            <pc:docMk/>
            <pc:sldMk cId="404768518" sldId="461"/>
            <ac:spMk id="53" creationId="{CD3BA929-2ED3-6239-D1D7-8197990901C2}"/>
          </ac:spMkLst>
        </pc:spChg>
        <pc:spChg chg="del">
          <ac:chgData name="Zhang Jie" userId="800270ab88b6e1ae" providerId="LiveId" clId="{E5517C5B-CEC6-4093-85C0-FFFD58A58B83}" dt="2022-09-27T11:27:23.735" v="1134" actId="700"/>
          <ac:spMkLst>
            <pc:docMk/>
            <pc:sldMk cId="404768518" sldId="461"/>
            <ac:spMk id="54" creationId="{862B051E-7EF6-FE1D-5ED0-6F4570588662}"/>
          </ac:spMkLst>
        </pc:spChg>
      </pc:sldChg>
      <pc:sldChg chg="delSp modSp add mod modClrScheme chgLayout">
        <pc:chgData name="Zhang Jie" userId="800270ab88b6e1ae" providerId="LiveId" clId="{E5517C5B-CEC6-4093-85C0-FFFD58A58B83}" dt="2022-09-27T11:27:23.735" v="1134" actId="700"/>
        <pc:sldMkLst>
          <pc:docMk/>
          <pc:sldMk cId="2207223431" sldId="462"/>
        </pc:sldMkLst>
        <pc:spChg chg="mod ord">
          <ac:chgData name="Zhang Jie" userId="800270ab88b6e1ae" providerId="LiveId" clId="{E5517C5B-CEC6-4093-85C0-FFFD58A58B83}" dt="2022-09-27T11:27:23.735" v="1134" actId="700"/>
          <ac:spMkLst>
            <pc:docMk/>
            <pc:sldMk cId="2207223431" sldId="462"/>
            <ac:spMk id="2" creationId="{44524421-5DB1-480F-BC26-BE125F7FEE77}"/>
          </ac:spMkLst>
        </pc:spChg>
        <pc:spChg chg="del">
          <ac:chgData name="Zhang Jie" userId="800270ab88b6e1ae" providerId="LiveId" clId="{E5517C5B-CEC6-4093-85C0-FFFD58A58B83}" dt="2022-09-27T11:27:23.735" v="1134" actId="700"/>
          <ac:spMkLst>
            <pc:docMk/>
            <pc:sldMk cId="2207223431" sldId="462"/>
            <ac:spMk id="53" creationId="{EA67AA6D-4134-FB94-7C69-416A906E3AB3}"/>
          </ac:spMkLst>
        </pc:spChg>
        <pc:spChg chg="del">
          <ac:chgData name="Zhang Jie" userId="800270ab88b6e1ae" providerId="LiveId" clId="{E5517C5B-CEC6-4093-85C0-FFFD58A58B83}" dt="2022-09-27T11:27:23.735" v="1134" actId="700"/>
          <ac:spMkLst>
            <pc:docMk/>
            <pc:sldMk cId="2207223431" sldId="462"/>
            <ac:spMk id="54" creationId="{1FFD5514-D78E-5008-D5B3-87CFAAA5E2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F021A-9CF9-4D94-A940-7B5D3D2FE93A}" type="datetimeFigureOut">
              <a:rPr lang="ko-KR" altLang="en-US" smtClean="0"/>
              <a:t>2024. 10. 15.</a:t>
            </a:fld>
            <a:endParaRPr lang="ko-KR"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58A6F5-7BB5-4D98-9BBE-9ADEE9ADD728}" type="slidenum">
              <a:rPr lang="ko-KR" altLang="en-US" smtClean="0"/>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351AA-5494-456E-9018-AEAFE1A7CAB4}" type="datetimeFigureOut">
              <a:rPr lang="ko-KR" altLang="en-US" smtClean="0"/>
              <a:t>2024. 10. 15.</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B0265-CDCE-4ED3-A7B0-D791FBC902B8}"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需要加入</a:t>
            </a:r>
            <a:r>
              <a:rPr lang="en-US" altLang="zh-CN" dirty="0"/>
              <a:t>RAS</a:t>
            </a:r>
            <a:r>
              <a:rPr lang="zh-CN" altLang="en-US" dirty="0"/>
              <a:t>的解释</a:t>
            </a:r>
            <a:endParaRPr lang="en-US" altLang="zh-CN" dirty="0"/>
          </a:p>
          <a:p>
            <a:pPr marL="228600" indent="-228600">
              <a:buAutoNum type="arabicPeriod"/>
            </a:pPr>
            <a:r>
              <a:rPr lang="zh-CN" altLang="en-US" dirty="0"/>
              <a:t>需要加入</a:t>
            </a:r>
            <a:r>
              <a:rPr lang="en-US" altLang="zh-CN" dirty="0"/>
              <a:t>true dependency</a:t>
            </a:r>
            <a:r>
              <a:rPr lang="zh-CN" altLang="en-US" dirty="0"/>
              <a:t>，</a:t>
            </a:r>
            <a:r>
              <a:rPr lang="en-US" altLang="zh-CN" dirty="0"/>
              <a:t>anti-dependency</a:t>
            </a:r>
            <a:r>
              <a:rPr lang="zh-CN" altLang="en-US" dirty="0"/>
              <a:t>和</a:t>
            </a:r>
            <a:r>
              <a:rPr lang="en-US" altLang="zh-CN" dirty="0"/>
              <a:t>output dependency</a:t>
            </a:r>
            <a:r>
              <a:rPr lang="zh-CN" altLang="en-US" dirty="0"/>
              <a:t>的解释</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a:t>
            </a:fld>
            <a:endParaRPr lang="ko-KR" altLang="en-US"/>
          </a:p>
        </p:txBody>
      </p:sp>
    </p:spTree>
    <p:extLst>
      <p:ext uri="{BB962C8B-B14F-4D97-AF65-F5344CB8AC3E}">
        <p14:creationId xmlns:p14="http://schemas.microsoft.com/office/powerpoint/2010/main" val="2538060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ko-KR" dirty="0">
                <a:ea typeface="굴림" panose="020B0600000101010101" pitchFamily="50" charset="-127"/>
              </a:rPr>
              <a:t>To schedule the delayed branch, the compiler had to determine that it could swap the SUBI and SD by changing the address to which the SD stored: 0(R1) is replaced with 8(R1). It is not a trivial observation, since most compilers would see that SD depends on SUBI and would refuse to interchange them. However, the smarter compilers could figure out the relationship and performs the interchange. </a:t>
            </a:r>
          </a:p>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6648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zh-CN" b="0" i="0" dirty="0">
                <a:effectLst/>
                <a:latin typeface="Roboto" panose="02000000000000000000" pitchFamily="2" charset="0"/>
              </a:rPr>
              <a:t>Reduced Dead Code: Register renaming can lead to the elimination of some dynamic dead code. When a register is renamed, the processor can track whether the original register's value is needed anymore. If not, the instructions that compute this value can be regarded as dead code and can be removed or ignored.</a:t>
            </a:r>
          </a:p>
          <a:p>
            <a:endParaRPr kumimoji="1"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50</a:t>
            </a:fld>
            <a:endParaRPr lang="ko-KR" altLang="en-US"/>
          </a:p>
        </p:txBody>
      </p:sp>
    </p:spTree>
    <p:extLst>
      <p:ext uri="{BB962C8B-B14F-4D97-AF65-F5344CB8AC3E}">
        <p14:creationId xmlns:p14="http://schemas.microsoft.com/office/powerpoint/2010/main" val="1634245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242024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06145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Data dependences: load/use hazard requires 1 stall in 5-stage </a:t>
            </a:r>
            <a:r>
              <a:rPr lang="en-US" altLang="zh-CN" dirty="0" err="1"/>
              <a:t>pipeling</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5</a:t>
            </a:fld>
            <a:endParaRPr lang="ko-KR" altLang="en-US"/>
          </a:p>
        </p:txBody>
      </p:sp>
    </p:spTree>
    <p:extLst>
      <p:ext uri="{BB962C8B-B14F-4D97-AF65-F5344CB8AC3E}">
        <p14:creationId xmlns:p14="http://schemas.microsoft.com/office/powerpoint/2010/main" val="277665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ko-KR" altLang="en-US" dirty="0"/>
          </a:p>
        </p:txBody>
      </p:sp>
      <p:sp>
        <p:nvSpPr>
          <p:cNvPr id="4" name="Slide Number Placeholder 3"/>
          <p:cNvSpPr>
            <a:spLocks noGrp="1"/>
          </p:cNvSpPr>
          <p:nvPr>
            <p:ph type="sldNum" sz="quarter" idx="5"/>
          </p:nvPr>
        </p:nvSpPr>
        <p:spPr/>
        <p:txBody>
          <a:bodyPr/>
          <a:lstStyle/>
          <a:p>
            <a:fld id="{FE70AA95-23E8-4F82-A2EF-823A12289D88}" type="slidenum">
              <a:rPr lang="en-US" smtClean="0"/>
              <a:t>7</a:t>
            </a:fld>
            <a:endParaRPr lang="en-US"/>
          </a:p>
        </p:txBody>
      </p:sp>
    </p:spTree>
    <p:extLst>
      <p:ext uri="{BB962C8B-B14F-4D97-AF65-F5344CB8AC3E}">
        <p14:creationId xmlns:p14="http://schemas.microsoft.com/office/powerpoint/2010/main" val="282739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Assume we have two-way superscalar</a:t>
            </a:r>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9</a:t>
            </a:fld>
            <a:endParaRPr lang="ko-KR" altLang="en-US"/>
          </a:p>
        </p:txBody>
      </p:sp>
    </p:spTree>
    <p:extLst>
      <p:ext uri="{BB962C8B-B14F-4D97-AF65-F5344CB8AC3E}">
        <p14:creationId xmlns:p14="http://schemas.microsoft.com/office/powerpoint/2010/main" val="159194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ld</a:t>
            </a:r>
            <a:r>
              <a:rPr lang="en-US" altLang="zh-CN" dirty="0"/>
              <a:t> and sub: write after read hazard</a:t>
            </a:r>
          </a:p>
          <a:p>
            <a:r>
              <a:rPr lang="en-US" altLang="zh-CN" dirty="0"/>
              <a:t>sub and </a:t>
            </a:r>
            <a:r>
              <a:rPr lang="en-US" altLang="zh-CN" dirty="0" err="1"/>
              <a:t>bne</a:t>
            </a:r>
            <a:r>
              <a:rPr lang="en-US" altLang="zh-CN" dirty="0"/>
              <a:t>: read after write hazard</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12</a:t>
            </a:fld>
            <a:endParaRPr lang="ko-KR" altLang="en-US"/>
          </a:p>
        </p:txBody>
      </p:sp>
    </p:spTree>
    <p:extLst>
      <p:ext uri="{BB962C8B-B14F-4D97-AF65-F5344CB8AC3E}">
        <p14:creationId xmlns:p14="http://schemas.microsoft.com/office/powerpoint/2010/main" val="392303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AutoNum type="arabicPeriod"/>
            </a:pPr>
            <a:r>
              <a:rPr lang="en-US" altLang="zh-CN" dirty="0"/>
              <a:t>How many parallel data paths?</a:t>
            </a:r>
          </a:p>
          <a:p>
            <a:pPr marL="228600" indent="-228600">
              <a:buFont typeface="Arial" panose="020B0604020202020204" pitchFamily="34" charset="0"/>
              <a:buAutoNum type="arabicPeriod"/>
            </a:pPr>
            <a:r>
              <a:rPr lang="en-US" altLang="ko-KR" dirty="0"/>
              <a:t>How to identify the independent instructions?</a:t>
            </a:r>
          </a:p>
          <a:p>
            <a:pPr marL="228600" indent="-228600">
              <a:buFont typeface="Arial" panose="020B0604020202020204" pitchFamily="34" charset="0"/>
              <a:buAutoNum type="arabicPeriod"/>
            </a:pPr>
            <a:endParaRPr lang="ko-KR" altLang="en-US" dirty="0"/>
          </a:p>
        </p:txBody>
      </p:sp>
      <p:sp>
        <p:nvSpPr>
          <p:cNvPr id="4" name="Slide Number Placeholder 3"/>
          <p:cNvSpPr>
            <a:spLocks noGrp="1"/>
          </p:cNvSpPr>
          <p:nvPr>
            <p:ph type="sldNum" sz="quarter" idx="5"/>
          </p:nvPr>
        </p:nvSpPr>
        <p:spPr/>
        <p:txBody>
          <a:bodyPr/>
          <a:lstStyle/>
          <a:p>
            <a:fld id="{FE70AA95-23E8-4F82-A2EF-823A12289D88}" type="slidenum">
              <a:rPr lang="en-US" smtClean="0"/>
              <a:t>13</a:t>
            </a:fld>
            <a:endParaRPr lang="en-US"/>
          </a:p>
        </p:txBody>
      </p:sp>
    </p:spTree>
    <p:extLst>
      <p:ext uri="{BB962C8B-B14F-4D97-AF65-F5344CB8AC3E}">
        <p14:creationId xmlns:p14="http://schemas.microsoft.com/office/powerpoint/2010/main" val="27318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我们这没有</a:t>
            </a:r>
            <a:r>
              <a:rPr lang="en-US" altLang="zh-CN" dirty="0"/>
              <a:t>LD</a:t>
            </a:r>
            <a:r>
              <a:rPr lang="zh-CN" altLang="en-US" dirty="0"/>
              <a:t>、</a:t>
            </a:r>
            <a:r>
              <a:rPr lang="en-US" altLang="zh-CN" dirty="0"/>
              <a:t>ST</a:t>
            </a:r>
            <a:r>
              <a:rPr lang="zh-CN" altLang="en-US" dirty="0"/>
              <a:t>指令，所以就把</a:t>
            </a:r>
            <a:r>
              <a:rPr lang="en-US" altLang="zh-CN" dirty="0"/>
              <a:t>MEM</a:t>
            </a:r>
            <a:r>
              <a:rPr lang="zh-CN" altLang="en-US" dirty="0"/>
              <a:t>步骤给取消掉了</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18</a:t>
            </a:fld>
            <a:endParaRPr lang="ko-KR" altLang="en-US"/>
          </a:p>
        </p:txBody>
      </p:sp>
    </p:spTree>
    <p:extLst>
      <p:ext uri="{BB962C8B-B14F-4D97-AF65-F5344CB8AC3E}">
        <p14:creationId xmlns:p14="http://schemas.microsoft.com/office/powerpoint/2010/main" val="326181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谓词执行或者判定式执行</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32</a:t>
            </a:fld>
            <a:endParaRPr lang="ko-KR" altLang="en-US"/>
          </a:p>
        </p:txBody>
      </p:sp>
    </p:spTree>
    <p:extLst>
      <p:ext uri="{BB962C8B-B14F-4D97-AF65-F5344CB8AC3E}">
        <p14:creationId xmlns:p14="http://schemas.microsoft.com/office/powerpoint/2010/main" val="178555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2395708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4"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5"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6" name="부제목 2"/>
          <p:cNvSpPr txBox="1"/>
          <p:nvPr userDrawn="1"/>
        </p:nvSpPr>
        <p:spPr>
          <a:xfrm>
            <a:off x="228601" y="5331407"/>
            <a:ext cx="10625060" cy="452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3200" b="1" dirty="0">
                <a:solidFill>
                  <a:schemeClr val="tx1"/>
                </a:solidFill>
                <a:latin typeface="Calibri" panose="020F0502020204030204" pitchFamily="34" charset="0"/>
                <a:cs typeface="Calibri" panose="020F0502020204030204" pitchFamily="34" charset="0"/>
              </a:rPr>
              <a:t>L</a:t>
            </a:r>
            <a:r>
              <a:rPr lang="en-US" altLang="zh-CN" sz="3200" b="1" dirty="0">
                <a:latin typeface="Calibri" panose="020F0502020204030204" pitchFamily="34" charset="0"/>
                <a:cs typeface="Calibri" panose="020F0502020204030204" pitchFamily="34" charset="0"/>
              </a:rPr>
              <a:t>aboratory of </a:t>
            </a:r>
            <a:r>
              <a:rPr lang="en-US" sz="3200" b="1" dirty="0">
                <a:solidFill>
                  <a:srgbClr val="9A0001"/>
                </a:solidFill>
                <a:latin typeface="Calibri" panose="020F0502020204030204" pitchFamily="34" charset="0"/>
                <a:cs typeface="Calibri" panose="020F0502020204030204" pitchFamily="34" charset="0"/>
              </a:rPr>
              <a:t>C</a:t>
            </a:r>
            <a:r>
              <a:rPr lang="en-US" sz="3200" b="1" dirty="0">
                <a:latin typeface="Calibri" panose="020F0502020204030204" pitchFamily="34" charset="0"/>
                <a:cs typeface="Calibri" panose="020F0502020204030204" pitchFamily="34" charset="0"/>
              </a:rPr>
              <a:t>omputer </a:t>
            </a:r>
            <a:r>
              <a:rPr lang="en-US" sz="3200" b="1" dirty="0">
                <a:solidFill>
                  <a:srgbClr val="9A0001"/>
                </a:solidFill>
                <a:latin typeface="Calibri" panose="020F0502020204030204" pitchFamily="34" charset="0"/>
                <a:cs typeface="Calibri" panose="020F0502020204030204" pitchFamily="34" charset="0"/>
              </a:rPr>
              <a:t>H</a:t>
            </a:r>
            <a:r>
              <a:rPr lang="en-US" sz="3200" b="1" dirty="0">
                <a:solidFill>
                  <a:schemeClr val="tx1"/>
                </a:solidFill>
                <a:latin typeface="Calibri" panose="020F0502020204030204" pitchFamily="34" charset="0"/>
                <a:cs typeface="Calibri" panose="020F0502020204030204" pitchFamily="34" charset="0"/>
              </a:rPr>
              <a:t>ardware</a:t>
            </a:r>
            <a:r>
              <a:rPr lang="en-US" sz="3200" b="1" dirty="0">
                <a:latin typeface="Calibri" panose="020F0502020204030204" pitchFamily="34" charset="0"/>
                <a:cs typeface="Calibri" panose="020F0502020204030204" pitchFamily="34" charset="0"/>
              </a:rPr>
              <a:t> </a:t>
            </a:r>
            <a:r>
              <a:rPr lang="en-US" sz="3200" b="1" dirty="0">
                <a:solidFill>
                  <a:srgbClr val="9A0001"/>
                </a:solidFill>
                <a:latin typeface="Calibri" panose="020F0502020204030204" pitchFamily="34" charset="0"/>
                <a:cs typeface="Calibri" panose="020F0502020204030204" pitchFamily="34" charset="0"/>
              </a:rPr>
              <a:t>A</a:t>
            </a:r>
            <a:r>
              <a:rPr lang="en-US" sz="3200" b="1" dirty="0">
                <a:latin typeface="Calibri" panose="020F0502020204030204" pitchFamily="34" charset="0"/>
                <a:cs typeface="Calibri" panose="020F0502020204030204" pitchFamily="34" charset="0"/>
              </a:rPr>
              <a:t>nd </a:t>
            </a:r>
            <a:r>
              <a:rPr lang="en-US" sz="3200" b="1" dirty="0">
                <a:solidFill>
                  <a:srgbClr val="9A0001"/>
                </a:solidFill>
                <a:latin typeface="Calibri" panose="020F0502020204030204" pitchFamily="34" charset="0"/>
                <a:cs typeface="Calibri" panose="020F0502020204030204" pitchFamily="34" charset="0"/>
              </a:rPr>
              <a:t>S</a:t>
            </a:r>
            <a:r>
              <a:rPr lang="en-US" sz="3200" b="1" dirty="0">
                <a:latin typeface="Calibri" panose="020F0502020204030204" pitchFamily="34" charset="0"/>
                <a:cs typeface="Calibri" panose="020F0502020204030204" pitchFamily="34" charset="0"/>
              </a:rPr>
              <a:t>ystem </a:t>
            </a:r>
            <a:r>
              <a:rPr lang="en-US" sz="3200" b="1" dirty="0">
                <a:solidFill>
                  <a:srgbClr val="9A0001"/>
                </a:solidFill>
                <a:latin typeface="Calibri" panose="020F0502020204030204" pitchFamily="34" charset="0"/>
                <a:cs typeface="Calibri" panose="020F0502020204030204" pitchFamily="34" charset="0"/>
              </a:rPr>
              <a:t>E</a:t>
            </a:r>
            <a:r>
              <a:rPr lang="en-US" sz="3200" b="1" dirty="0">
                <a:latin typeface="Calibri" panose="020F0502020204030204" pitchFamily="34" charset="0"/>
                <a:cs typeface="Calibri" panose="020F0502020204030204" pitchFamily="34" charset="0"/>
              </a:rPr>
              <a:t>volution</a:t>
            </a:r>
          </a:p>
        </p:txBody>
      </p:sp>
      <p:sp>
        <p:nvSpPr>
          <p:cNvPr id="2" name="TextBox 8"/>
          <p:cNvSpPr txBox="1"/>
          <p:nvPr userDrawn="1"/>
        </p:nvSpPr>
        <p:spPr>
          <a:xfrm>
            <a:off x="2727958" y="5823627"/>
            <a:ext cx="3491708" cy="923330"/>
          </a:xfrm>
          <a:prstGeom prst="rect">
            <a:avLst/>
          </a:prstGeom>
          <a:noFill/>
        </p:spPr>
        <p:txBody>
          <a:bodyPr wrap="square" rtlCol="0">
            <a:spAutoFit/>
          </a:bodyPr>
          <a:lstStyle/>
          <a:p>
            <a:r>
              <a:rPr lang="en-US" sz="5400" b="1" i="1" dirty="0" err="1">
                <a:solidFill>
                  <a:srgbClr val="9A0001"/>
                </a:solidFill>
                <a:latin typeface="Impact" panose="020B0806030902050204" pitchFamily="34" charset="0"/>
              </a:rPr>
              <a:t>CHASE</a:t>
            </a:r>
            <a:r>
              <a:rPr lang="en-US" altLang="zh-CN" sz="5400" b="1" i="1" dirty="0" err="1">
                <a:solidFill>
                  <a:schemeClr val="tx1"/>
                </a:solidFill>
                <a:latin typeface="Impact" panose="020B0806030902050204" pitchFamily="34" charset="0"/>
              </a:rPr>
              <a:t>Lab</a:t>
            </a:r>
            <a:endParaRPr lang="en-US" sz="5400" b="1" i="1" dirty="0">
              <a:latin typeface="Impact" panose="020B080603090205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fld id="{C0532B7B-0D7F-4118-82B3-57D90CA60B55}" type="datetime4">
              <a:rPr lang="en-US" altLang="zh-CN"/>
              <a:pPr>
                <a:defRPr/>
              </a:pPr>
              <a:t>October 15, 2024</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95C646F-34FF-4D37-A17B-D68B65F71DFD}" type="slidenum">
              <a:rPr lang="en-US" altLang="zh-CN"/>
              <a:pPr>
                <a:defRPr/>
              </a:pPr>
              <a:t>‹#›</a:t>
            </a:fld>
            <a:endParaRPr lang="en-US" altLang="zh-CN"/>
          </a:p>
        </p:txBody>
      </p:sp>
    </p:spTree>
    <p:extLst>
      <p:ext uri="{BB962C8B-B14F-4D97-AF65-F5344CB8AC3E}">
        <p14:creationId xmlns:p14="http://schemas.microsoft.com/office/powerpoint/2010/main" val="272517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上下">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a:xfrm>
            <a:off x="523874" y="6356353"/>
            <a:ext cx="11277601" cy="365125"/>
          </a:xfrm>
        </p:spPr>
        <p:txBody>
          <a:bodyPr/>
          <a:lstStyle/>
          <a:p>
            <a:endParaRPr lang="zh-CN" altLang="en-US" dirty="0"/>
          </a:p>
        </p:txBody>
      </p:sp>
      <p:sp>
        <p:nvSpPr>
          <p:cNvPr id="5" name="灯片编号占位符 4"/>
          <p:cNvSpPr>
            <a:spLocks noGrp="1"/>
          </p:cNvSpPr>
          <p:nvPr>
            <p:ph type="sldNum" sz="quarter" idx="12"/>
          </p:nvPr>
        </p:nvSpPr>
        <p:spPr/>
        <p:txBody>
          <a:bodyPr/>
          <a:lstStyle/>
          <a:p>
            <a:fld id="{B33F7469-D28B-482F-B1B6-3B8E7CF51519}" type="slidenum">
              <a:rPr lang="zh-CN" altLang="en-US" smtClean="0"/>
              <a:pPr/>
              <a:t>‹#›</a:t>
            </a:fld>
            <a:endParaRPr lang="zh-CN" altLang="en-US" dirty="0"/>
          </a:p>
        </p:txBody>
      </p:sp>
      <p:sp>
        <p:nvSpPr>
          <p:cNvPr id="6" name="内容占位符 3"/>
          <p:cNvSpPr>
            <a:spLocks noGrp="1"/>
          </p:cNvSpPr>
          <p:nvPr>
            <p:ph sz="quarter" idx="13"/>
          </p:nvPr>
        </p:nvSpPr>
        <p:spPr>
          <a:xfrm>
            <a:off x="523876" y="1323975"/>
            <a:ext cx="11277601" cy="4852988"/>
          </a:xfrm>
        </p:spPr>
        <p:txBody>
          <a:bodyPr anchor="t"/>
          <a:lstStyle>
            <a:lvl1pPr algn="l">
              <a:defRPr/>
            </a:lvl1pPr>
            <a:lvl2pPr algn="l">
              <a:defRPr/>
            </a:lvl2pPr>
            <a:lvl3pPr algn="l">
              <a:defRPr/>
            </a:lvl3pPr>
            <a:lvl4pPr algn="l">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167349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13267" y="18256"/>
            <a:ext cx="11599333" cy="756445"/>
          </a:xfrm>
          <a:prstGeom prst="rect">
            <a:avLst/>
          </a:prstGeom>
        </p:spPr>
        <p:txBody>
          <a:bodyPr anchor="ctr"/>
          <a:lstStyle>
            <a:lvl1pPr algn="l">
              <a:defRPr sz="4400" b="1">
                <a:latin typeface="Calibri" panose="020F0502020204030204" pitchFamily="34" charset="0"/>
                <a:cs typeface="Calibri" panose="020F050202020403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1744"/>
            <a:ext cx="11599333" cy="5327650"/>
          </a:xfrm>
          <a:prstGeom prst="rect">
            <a:avLst/>
          </a:prstGeom>
        </p:spPr>
        <p:txBody>
          <a:bodyPr/>
          <a:lstStyle>
            <a:lvl1pPr marL="228600" indent="-228600">
              <a:buFont typeface="Wingdings" panose="05000000000000000000" pitchFamily="2" charset="2"/>
              <a:buChar char="Ø"/>
              <a:defRPr sz="2800" baseline="0">
                <a:latin typeface="Calibri" panose="020F0502020204030204" pitchFamily="34" charset="0"/>
                <a:cs typeface="Calibri" panose="020F0502020204030204" pitchFamily="34" charset="0"/>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7" name="图片 6"/>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14" name="제목 13"/>
          <p:cNvSpPr>
            <a:spLocks noGrp="1"/>
          </p:cNvSpPr>
          <p:nvPr>
            <p:ph type="title" hasCustomPrompt="1"/>
          </p:nvPr>
        </p:nvSpPr>
        <p:spPr>
          <a:xfrm>
            <a:off x="863139" y="955965"/>
            <a:ext cx="10515600" cy="2310938"/>
          </a:xfrm>
          <a:prstGeom prst="rect">
            <a:avLst/>
          </a:prstGeom>
        </p:spPr>
        <p:txBody>
          <a:bodyPr anchor="ctr"/>
          <a:lstStyle>
            <a:lvl1pPr algn="ctr">
              <a:defRPr sz="4000" b="1">
                <a:solidFill>
                  <a:schemeClr val="bg1"/>
                </a:solidFill>
                <a:latin typeface="Adobe 고딕 Std B" panose="020B0800000000000000" pitchFamily="34" charset="-127"/>
                <a:ea typeface="Adobe 고딕 Std B" panose="020B0800000000000000" pitchFamily="34" charset="-127"/>
              </a:defRPr>
            </a:lvl1pPr>
          </a:lstStyle>
          <a:p>
            <a:r>
              <a:rPr lang="en-US" altLang="ko-KR" dirty="0"/>
              <a:t>Title</a:t>
            </a:r>
            <a:endParaRPr lang="en-US" dirty="0"/>
          </a:p>
        </p:txBody>
      </p:sp>
    </p:spTree>
    <p:extLst>
      <p:ext uri="{BB962C8B-B14F-4D97-AF65-F5344CB8AC3E}">
        <p14:creationId xmlns:p14="http://schemas.microsoft.com/office/powerpoint/2010/main" val="191815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07545" y="132371"/>
            <a:ext cx="11620844" cy="632402"/>
          </a:xfrm>
          <a:prstGeom prst="rect">
            <a:avLst/>
          </a:prstGeom>
        </p:spPr>
        <p:txBody>
          <a:bodyPr anchor="ctr"/>
          <a:lstStyle>
            <a:lvl1pPr algn="ctr">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4" name="내용 개체 틀 2">
            <a:extLst>
              <a:ext uri="{FF2B5EF4-FFF2-40B4-BE49-F238E27FC236}">
                <a16:creationId xmlns:a16="http://schemas.microsoft.com/office/drawing/2014/main" id="{F1842EFC-578C-4B18-B588-E40476D4A8F5}"/>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è"/>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2248493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13942" y="653755"/>
            <a:ext cx="5934457" cy="1575096"/>
          </a:xfrm>
          <a:prstGeom prst="rect">
            <a:avLst/>
          </a:prstGeom>
        </p:spPr>
        <p:txBody>
          <a:bodyPr anchor="b"/>
          <a:lstStyle>
            <a:lvl1pPr>
              <a:defRPr sz="5400">
                <a:latin typeface="Bell Gothic Std Black" panose="020B0706020202040204" pitchFamily="34" charset="0"/>
                <a:cs typeface="Arial" panose="020B0604020202020204" pitchFamily="34" charset="0"/>
              </a:defRPr>
            </a:lvl1pPr>
          </a:lstStyle>
          <a:p>
            <a:r>
              <a:rPr lang="en-US" altLang="ko-KR" dirty="0"/>
              <a:t>Title</a:t>
            </a:r>
            <a:endParaRPr lang="ko-KR" altLang="en-US" dirty="0"/>
          </a:p>
        </p:txBody>
      </p:sp>
      <p:sp>
        <p:nvSpPr>
          <p:cNvPr id="3" name="텍스트 개체 틀 2"/>
          <p:cNvSpPr>
            <a:spLocks noGrp="1"/>
          </p:cNvSpPr>
          <p:nvPr>
            <p:ph type="body" idx="1" hasCustomPrompt="1"/>
          </p:nvPr>
        </p:nvSpPr>
        <p:spPr>
          <a:xfrm>
            <a:off x="313943" y="2390776"/>
            <a:ext cx="5934456" cy="2810113"/>
          </a:xfrm>
          <a:prstGeom prst="rect">
            <a:avLst/>
          </a:prstGeom>
        </p:spPr>
        <p:txBody>
          <a:bodyPr/>
          <a:lstStyle>
            <a:lvl1pPr marL="0" indent="0">
              <a:buNone/>
              <a:defRPr sz="2800">
                <a:solidFill>
                  <a:schemeClr val="tx1">
                    <a:tint val="75000"/>
                  </a:schemeClr>
                </a:solidFill>
                <a:latin typeface="Bell Gothic Std Light" panose="020B0606020203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Title</a:t>
            </a:r>
            <a:endParaRPr lang="ko-KR" altLang="en-US" dirty="0"/>
          </a:p>
        </p:txBody>
      </p:sp>
    </p:spTree>
    <p:extLst>
      <p:ext uri="{BB962C8B-B14F-4D97-AF65-F5344CB8AC3E}">
        <p14:creationId xmlns:p14="http://schemas.microsoft.com/office/powerpoint/2010/main" val="4103845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482544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183450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660990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192575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anchor="ctr"/>
          <a:lstStyle>
            <a:lvl1pPr algn="l">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내용 개체 틀 2">
            <a:extLst>
              <a:ext uri="{FF2B5EF4-FFF2-40B4-BE49-F238E27FC236}">
                <a16:creationId xmlns:a16="http://schemas.microsoft.com/office/drawing/2014/main" id="{5C21BF33-F5D1-4590-A2E5-206BF7AB40F0}"/>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4115255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771515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extLst>
      <p:ext uri="{BB962C8B-B14F-4D97-AF65-F5344CB8AC3E}">
        <p14:creationId xmlns:p14="http://schemas.microsoft.com/office/powerpoint/2010/main" val="4233182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2650"/>
            <a:ext cx="11599333" cy="532765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951C7B2A-1886-1323-2346-0F9EFF6F474F}"/>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
        <p:nvSpPr>
          <p:cNvPr id="6" name="Rectangle: Rounded Corners 5">
            <a:extLst>
              <a:ext uri="{FF2B5EF4-FFF2-40B4-BE49-F238E27FC236}">
                <a16:creationId xmlns:a16="http://schemas.microsoft.com/office/drawing/2014/main" id="{E5F839F6-898A-4F70-8F17-91873A93A639}"/>
              </a:ext>
            </a:extLst>
          </p:cNvPr>
          <p:cNvSpPr/>
          <p:nvPr userDrawn="1"/>
        </p:nvSpPr>
        <p:spPr>
          <a:xfrm>
            <a:off x="5750566" y="151040"/>
            <a:ext cx="3027666" cy="632402"/>
          </a:xfrm>
          <a:prstGeom prst="roundRect">
            <a:avLst>
              <a:gd name="adj" fmla="val 5622"/>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pic>
        <p:nvPicPr>
          <p:cNvPr id="7" name="Picture 8" descr="Image result for clock icon">
            <a:extLst>
              <a:ext uri="{FF2B5EF4-FFF2-40B4-BE49-F238E27FC236}">
                <a16:creationId xmlns:a16="http://schemas.microsoft.com/office/drawing/2014/main" id="{4F418F65-B414-4F00-91DB-8800652CBEF1}"/>
              </a:ext>
            </a:extLst>
          </p:cNvPr>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ackgroundRemoval t="3556" b="96444" l="3556" r="98667">
                        <a14:foregroundMark x1="48444" y1="46667" x2="48444" y2="46667"/>
                        <a14:foregroundMark x1="52000" y1="44889" x2="52889" y2="47556"/>
                        <a14:foregroundMark x1="33778" y1="33333" x2="35556" y2="34667"/>
                        <a14:foregroundMark x1="40889" y1="40889" x2="44444" y2="44000"/>
                        <a14:foregroundMark x1="58667" y1="49333" x2="65778" y2="48444"/>
                        <a14:foregroundMark x1="87556" y1="20000" x2="90222" y2="23556"/>
                        <a14:foregroundMark x1="65778" y1="5778" x2="58222" y2="3556"/>
                        <a14:foregroundMark x1="97778" y1="36889" x2="98667" y2="41333"/>
                        <a14:foregroundMark x1="8000" y1="28889" x2="5333" y2="34667"/>
                        <a14:foregroundMark x1="6222" y1="66667" x2="10222" y2="72889"/>
                        <a14:foregroundMark x1="3556" y1="44889" x2="3556" y2="47556"/>
                        <a14:foregroundMark x1="28889" y1="92000" x2="42667" y2="95111"/>
                        <a14:foregroundMark x1="52000" y1="96444" x2="56444" y2="96444"/>
                      </a14:backgroundRemoval>
                    </a14:imgEffect>
                  </a14:imgLayer>
                </a14:imgProps>
              </a:ext>
              <a:ext uri="{28A0092B-C50C-407E-A947-70E740481C1C}">
                <a14:useLocalDpi xmlns:a14="http://schemas.microsoft.com/office/drawing/2010/main" val="0"/>
              </a:ext>
            </a:extLst>
          </a:blip>
          <a:srcRect/>
          <a:stretch>
            <a:fillRect/>
          </a:stretch>
        </p:blipFill>
        <p:spPr bwMode="auto">
          <a:xfrm>
            <a:off x="5824070" y="224338"/>
            <a:ext cx="485806" cy="48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21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2650"/>
            <a:ext cx="11599333" cy="532765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951C7B2A-1886-1323-2346-0F9EFF6F474F}"/>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2024/10/15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281817" y="824549"/>
            <a:ext cx="5958416" cy="150018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281817" y="2698592"/>
            <a:ext cx="5958416" cy="2607468"/>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2D1E2330-D2A9-8C2C-648A-080FEF877168}"/>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1038437" y="487679"/>
            <a:ext cx="10254403" cy="990601"/>
          </a:xfrm>
          <a:prstGeom prst="rect">
            <a:avLst/>
          </a:prstGeom>
        </p:spPr>
        <p:txBody>
          <a:bodyPr anchor="ctr"/>
          <a:lstStyle>
            <a:lvl1pPr algn="ctr">
              <a:defRPr sz="5400">
                <a:latin typeface="Noto Sans CJK KR Black" panose="020B0A00000000000000" pitchFamily="34" charset="-127"/>
                <a:ea typeface="Noto Sans CJK KR Black" panose="020B0A00000000000000" pitchFamily="34" charset="-127"/>
              </a:defRPr>
            </a:lvl1pPr>
          </a:lstStyle>
          <a:p>
            <a:r>
              <a:rPr lang="en-US" altLang="ko-KR" dirty="0"/>
              <a:t>Sub-Section</a:t>
            </a:r>
            <a:endParaRPr lang="ko-KR" altLang="en-US" dirty="0"/>
          </a:p>
        </p:txBody>
      </p:sp>
      <p:sp>
        <p:nvSpPr>
          <p:cNvPr id="4"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046C3376-68C9-6B30-314D-D4ED74CB06AD}"/>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2024/10/15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06918" y="635002"/>
            <a:ext cx="5416549" cy="285273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306918" y="3649664"/>
            <a:ext cx="5416549" cy="1500187"/>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7AA76C2E-B459-01B6-0434-0818DA2E7012}"/>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D9120EEB-B6E0-D693-52A4-14F7A8C4DEDD}"/>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5" name="图片 4">
            <a:extLst>
              <a:ext uri="{FF2B5EF4-FFF2-40B4-BE49-F238E27FC236}">
                <a16:creationId xmlns:a16="http://schemas.microsoft.com/office/drawing/2014/main" id="{82E997FB-7625-81A0-EE2D-34753F29FDED}"/>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13267" y="18256"/>
            <a:ext cx="11599333" cy="756445"/>
          </a:xfrm>
          <a:prstGeom prst="rect">
            <a:avLst/>
          </a:prstGeom>
        </p:spPr>
        <p:txBody>
          <a:bodyPr anchor="ctr"/>
          <a:lstStyle>
            <a:lvl1pPr algn="l">
              <a:defRPr sz="4400" b="1">
                <a:latin typeface="Calibri" panose="020F0502020204030204" pitchFamily="34" charset="0"/>
                <a:cs typeface="Calibri" panose="020F050202020403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1744"/>
            <a:ext cx="11599333" cy="5327650"/>
          </a:xfrm>
          <a:prstGeom prst="rect">
            <a:avLst/>
          </a:prstGeom>
        </p:spPr>
        <p:txBody>
          <a:bodyPr/>
          <a:lstStyle>
            <a:lvl1pPr marL="228600" indent="-228600">
              <a:buFont typeface="Wingdings" panose="05000000000000000000" pitchFamily="2" charset="2"/>
              <a:buChar char="Ø"/>
              <a:defRPr sz="2800" baseline="0">
                <a:latin typeface="Calibri" panose="020F0502020204030204" pitchFamily="34" charset="0"/>
                <a:cs typeface="Calibri" panose="020F0502020204030204" pitchFamily="34" charset="0"/>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7" name="图片 6"/>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extLst>
      <p:ext uri="{BB962C8B-B14F-4D97-AF65-F5344CB8AC3E}">
        <p14:creationId xmlns:p14="http://schemas.microsoft.com/office/powerpoint/2010/main" val="4190744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2254770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2024/10/15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38621138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13942" y="653755"/>
            <a:ext cx="5934457" cy="1575096"/>
          </a:xfrm>
          <a:prstGeom prst="rect">
            <a:avLst/>
          </a:prstGeom>
        </p:spPr>
        <p:txBody>
          <a:bodyPr anchor="b"/>
          <a:lstStyle>
            <a:lvl1pPr>
              <a:defRPr sz="5400">
                <a:latin typeface="Bell Gothic Std Black" panose="020B0706020202040204" pitchFamily="34" charset="0"/>
                <a:cs typeface="Arial" panose="020B0604020202020204" pitchFamily="34" charset="0"/>
              </a:defRPr>
            </a:lvl1pPr>
          </a:lstStyle>
          <a:p>
            <a:r>
              <a:rPr lang="en-US" altLang="ko-KR" dirty="0"/>
              <a:t>Title</a:t>
            </a:r>
            <a:endParaRPr lang="ko-KR" altLang="en-US" dirty="0"/>
          </a:p>
        </p:txBody>
      </p:sp>
      <p:sp>
        <p:nvSpPr>
          <p:cNvPr id="3" name="텍스트 개체 틀 2"/>
          <p:cNvSpPr>
            <a:spLocks noGrp="1"/>
          </p:cNvSpPr>
          <p:nvPr>
            <p:ph type="body" idx="1" hasCustomPrompt="1"/>
          </p:nvPr>
        </p:nvSpPr>
        <p:spPr>
          <a:xfrm>
            <a:off x="313943" y="2390776"/>
            <a:ext cx="5934456" cy="2810113"/>
          </a:xfrm>
          <a:prstGeom prst="rect">
            <a:avLst/>
          </a:prstGeom>
        </p:spPr>
        <p:txBody>
          <a:bodyPr/>
          <a:lstStyle>
            <a:lvl1pPr marL="0" indent="0">
              <a:buNone/>
              <a:defRPr sz="2800">
                <a:solidFill>
                  <a:schemeClr val="tx1">
                    <a:tint val="75000"/>
                  </a:schemeClr>
                </a:solidFill>
                <a:latin typeface="Bell Gothic Std Light" panose="020B0606020203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Title</a:t>
            </a:r>
            <a:endParaRPr lang="ko-KR" altLang="en-US" dirty="0"/>
          </a:p>
        </p:txBody>
      </p:sp>
    </p:spTree>
    <p:extLst>
      <p:ext uri="{BB962C8B-B14F-4D97-AF65-F5344CB8AC3E}">
        <p14:creationId xmlns:p14="http://schemas.microsoft.com/office/powerpoint/2010/main" val="34350310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948837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anchor="ctr"/>
          <a:lstStyle>
            <a:lvl1pPr algn="l">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내용 개체 틀 2">
            <a:extLst>
              <a:ext uri="{FF2B5EF4-FFF2-40B4-BE49-F238E27FC236}">
                <a16:creationId xmlns:a16="http://schemas.microsoft.com/office/drawing/2014/main" id="{5C21BF33-F5D1-4590-A2E5-206BF7AB40F0}"/>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2128264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extLst>
      <p:ext uri="{BB962C8B-B14F-4D97-AF65-F5344CB8AC3E}">
        <p14:creationId xmlns:p14="http://schemas.microsoft.com/office/powerpoint/2010/main" val="228878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 name="Rectangle 8"/>
          <p:cNvSpPr/>
          <p:nvPr/>
        </p:nvSpPr>
        <p:spPr>
          <a:xfrm>
            <a:off x="12001501" y="4846638"/>
            <a:ext cx="190500"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5" name="Rectangle 9"/>
          <p:cNvSpPr/>
          <p:nvPr/>
        </p:nvSpPr>
        <p:spPr>
          <a:xfrm>
            <a:off x="12001501" y="0"/>
            <a:ext cx="190500"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6" name="Date Placeholder 3"/>
          <p:cNvSpPr>
            <a:spLocks noGrp="1"/>
          </p:cNvSpPr>
          <p:nvPr>
            <p:ph type="dt" sz="half" idx="10"/>
          </p:nvPr>
        </p:nvSpPr>
        <p:spPr/>
        <p:txBody>
          <a:bodyPr/>
          <a:lstStyle>
            <a:lvl1pPr>
              <a:defRPr/>
            </a:lvl1pPr>
          </a:lstStyle>
          <a:p>
            <a:pPr>
              <a:defRPr/>
            </a:pPr>
            <a:fld id="{7FBBD30D-D984-4834-BEA7-A96E871018E4}" type="datetime4">
              <a:rPr lang="en-US" altLang="zh-CN"/>
              <a:pPr>
                <a:defRPr/>
              </a:pPr>
              <a:t>October 15, 2024</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solidFill>
                  <a:schemeClr val="tx1"/>
                </a:solidFill>
              </a:defRPr>
            </a:lvl1pPr>
          </a:lstStyle>
          <a:p>
            <a:pPr>
              <a:defRPr/>
            </a:pPr>
            <a:fld id="{3D59BC31-A3D1-4776-BF56-7B179E8EB8D5}" type="slidenum">
              <a:rPr lang="en-US" altLang="zh-CN"/>
              <a:pPr>
                <a:defRPr/>
              </a:pPr>
              <a:t>‹#›</a:t>
            </a:fld>
            <a:endParaRPr lang="en-US" altLang="zh-CN"/>
          </a:p>
        </p:txBody>
      </p:sp>
    </p:spTree>
    <p:extLst>
      <p:ext uri="{BB962C8B-B14F-4D97-AF65-F5344CB8AC3E}">
        <p14:creationId xmlns:p14="http://schemas.microsoft.com/office/powerpoint/2010/main" val="738901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ED194-BA9A-4B87-97EB-211A4E650851}"/>
              </a:ext>
            </a:extLst>
          </p:cNvPr>
          <p:cNvSpPr>
            <a:spLocks noGrp="1"/>
          </p:cNvSpPr>
          <p:nvPr>
            <p:ph type="title" hasCustomPrompt="1"/>
          </p:nvPr>
        </p:nvSpPr>
        <p:spPr>
          <a:xfrm>
            <a:off x="313267" y="18256"/>
            <a:ext cx="11599333" cy="756445"/>
          </a:xfrm>
          <a:prstGeom prst="rect">
            <a:avLst/>
          </a:prstGeom>
        </p:spPr>
        <p:txBody>
          <a:bodyPr anchor="ctr"/>
          <a:lstStyle>
            <a:lvl1pPr algn="ctr">
              <a:defRPr sz="40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3" name="내용 개체 틀 2">
            <a:extLst>
              <a:ext uri="{FF2B5EF4-FFF2-40B4-BE49-F238E27FC236}">
                <a16:creationId xmlns:a16="http://schemas.microsoft.com/office/drawing/2014/main" id="{2BA16FC8-F01B-438F-88F0-84A294B53D5D}"/>
              </a:ext>
            </a:extLst>
          </p:cNvPr>
          <p:cNvSpPr>
            <a:spLocks noGrp="1"/>
          </p:cNvSpPr>
          <p:nvPr>
            <p:ph idx="1" hasCustomPrompt="1"/>
          </p:nvPr>
        </p:nvSpPr>
        <p:spPr>
          <a:xfrm>
            <a:off x="313267" y="939800"/>
            <a:ext cx="11599333" cy="53276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5" name="텍스트 개체 틀 4">
            <a:extLst>
              <a:ext uri="{FF2B5EF4-FFF2-40B4-BE49-F238E27FC236}">
                <a16:creationId xmlns:a16="http://schemas.microsoft.com/office/drawing/2014/main" id="{C657C7F6-FC01-4823-BA7C-56E00CB621FB}"/>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31660497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78B47-63D5-4D5F-96A7-F6B27B7616C1}"/>
              </a:ext>
            </a:extLst>
          </p:cNvPr>
          <p:cNvSpPr>
            <a:spLocks noGrp="1"/>
          </p:cNvSpPr>
          <p:nvPr>
            <p:ph type="title" hasCustomPrompt="1"/>
          </p:nvPr>
        </p:nvSpPr>
        <p:spPr>
          <a:xfrm>
            <a:off x="711200" y="136526"/>
            <a:ext cx="11277600" cy="663575"/>
          </a:xfrm>
          <a:prstGeom prst="rect">
            <a:avLst/>
          </a:prstGeom>
        </p:spPr>
        <p:txBody>
          <a:bodyPr/>
          <a:lstStyle>
            <a:lvl1pPr>
              <a:defRPr sz="40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7" name="내용 개체 틀 2">
            <a:extLst>
              <a:ext uri="{FF2B5EF4-FFF2-40B4-BE49-F238E27FC236}">
                <a16:creationId xmlns:a16="http://schemas.microsoft.com/office/drawing/2014/main" id="{BF16EC1A-58D3-41BF-BB3A-C48BD41B92C7}"/>
              </a:ext>
            </a:extLst>
          </p:cNvPr>
          <p:cNvSpPr>
            <a:spLocks noGrp="1"/>
          </p:cNvSpPr>
          <p:nvPr>
            <p:ph idx="1" hasCustomPrompt="1"/>
          </p:nvPr>
        </p:nvSpPr>
        <p:spPr>
          <a:xfrm>
            <a:off x="313267" y="939800"/>
            <a:ext cx="11599333" cy="53276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4" name="텍스트 개체 틀 4">
            <a:extLst>
              <a:ext uri="{FF2B5EF4-FFF2-40B4-BE49-F238E27FC236}">
                <a16:creationId xmlns:a16="http://schemas.microsoft.com/office/drawing/2014/main" id="{B49B34D5-3EEE-4AEF-93C8-7E98F9C57329}"/>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2419765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FAC95-9C21-4808-9012-80334510FDF4}"/>
              </a:ext>
            </a:extLst>
          </p:cNvPr>
          <p:cNvSpPr>
            <a:spLocks noGrp="1"/>
          </p:cNvSpPr>
          <p:nvPr>
            <p:ph type="title" hasCustomPrompt="1"/>
          </p:nvPr>
        </p:nvSpPr>
        <p:spPr>
          <a:xfrm>
            <a:off x="289984" y="1474789"/>
            <a:ext cx="5958416" cy="1500187"/>
          </a:xfrm>
          <a:prstGeom prst="rect">
            <a:avLst/>
          </a:prstGeom>
        </p:spPr>
        <p:txBody>
          <a:bodyPr anchor="b"/>
          <a:lstStyle>
            <a:lvl1pPr>
              <a:defRPr sz="5400">
                <a:latin typeface="Franklin Gothic Demi Cond" panose="020B0706030402020204" pitchFamily="34" charset="0"/>
                <a:ea typeface="Malgun Gothic Semilight" panose="020B0502040204020203" pitchFamily="34" charset="-128"/>
              </a:defRPr>
            </a:lvl1pPr>
          </a:lstStyle>
          <a:p>
            <a:r>
              <a:rPr lang="en-US" altLang="ko-KR" dirty="0"/>
              <a:t>Sub-Section</a:t>
            </a:r>
            <a:endParaRPr lang="ko-KR" altLang="en-US" dirty="0"/>
          </a:p>
        </p:txBody>
      </p:sp>
      <p:sp>
        <p:nvSpPr>
          <p:cNvPr id="3" name="텍스트 개체 틀 2">
            <a:extLst>
              <a:ext uri="{FF2B5EF4-FFF2-40B4-BE49-F238E27FC236}">
                <a16:creationId xmlns:a16="http://schemas.microsoft.com/office/drawing/2014/main" id="{486DEACC-0433-49CC-AB6F-EA0119113125}"/>
              </a:ext>
            </a:extLst>
          </p:cNvPr>
          <p:cNvSpPr>
            <a:spLocks noGrp="1"/>
          </p:cNvSpPr>
          <p:nvPr>
            <p:ph type="body" idx="1" hasCustomPrompt="1"/>
          </p:nvPr>
        </p:nvSpPr>
        <p:spPr>
          <a:xfrm>
            <a:off x="289984" y="3145632"/>
            <a:ext cx="5958416" cy="2607468"/>
          </a:xfrm>
          <a:prstGeom prst="rect">
            <a:avLst/>
          </a:prstGeom>
        </p:spPr>
        <p:txBody>
          <a:bodyPr/>
          <a:lstStyle>
            <a:lvl1pPr marL="0" indent="0">
              <a:buNone/>
              <a:defRPr sz="2800">
                <a:solidFill>
                  <a:schemeClr val="tx1">
                    <a:tint val="75000"/>
                  </a:schemeClr>
                </a:solidFill>
                <a:latin typeface="Franklin Gothic Book" panose="020B0503020102020204" pitchFamily="34" charset="0"/>
                <a:ea typeface="Malgun Gothic Semilight" panose="020B0502040204020203"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4" name="텍스트 개체 틀 4">
            <a:extLst>
              <a:ext uri="{FF2B5EF4-FFF2-40B4-BE49-F238E27FC236}">
                <a16:creationId xmlns:a16="http://schemas.microsoft.com/office/drawing/2014/main" id="{38B7E13C-774A-4903-B9B3-09AB4E586F24}"/>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4263128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9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35662-9E06-43AA-87E4-24597655A64F}"/>
              </a:ext>
            </a:extLst>
          </p:cNvPr>
          <p:cNvSpPr>
            <a:spLocks noGrp="1"/>
          </p:cNvSpPr>
          <p:nvPr>
            <p:ph type="title" hasCustomPrompt="1"/>
          </p:nvPr>
        </p:nvSpPr>
        <p:spPr>
          <a:xfrm>
            <a:off x="677334" y="78468"/>
            <a:ext cx="11294533" cy="434974"/>
          </a:xfrm>
          <a:prstGeom prst="rect">
            <a:avLst/>
          </a:prstGeom>
        </p:spPr>
        <p:txBody>
          <a:bodyPr anchor="ctr"/>
          <a:lstStyle>
            <a:lvl1pPr>
              <a:lnSpc>
                <a:spcPct val="100000"/>
              </a:lnSpc>
              <a:defRPr sz="36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7" name="내용 개체 틀 2">
            <a:extLst>
              <a:ext uri="{FF2B5EF4-FFF2-40B4-BE49-F238E27FC236}">
                <a16:creationId xmlns:a16="http://schemas.microsoft.com/office/drawing/2014/main" id="{5929F788-9660-4015-9A98-81088E22AD1C}"/>
              </a:ext>
            </a:extLst>
          </p:cNvPr>
          <p:cNvSpPr>
            <a:spLocks noGrp="1"/>
          </p:cNvSpPr>
          <p:nvPr>
            <p:ph idx="1" hasCustomPrompt="1"/>
          </p:nvPr>
        </p:nvSpPr>
        <p:spPr>
          <a:xfrm>
            <a:off x="313267" y="1130300"/>
            <a:ext cx="11599333" cy="51371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10" name="텍스트 개체 틀 9">
            <a:extLst>
              <a:ext uri="{FF2B5EF4-FFF2-40B4-BE49-F238E27FC236}">
                <a16:creationId xmlns:a16="http://schemas.microsoft.com/office/drawing/2014/main" id="{1B44AAAF-F8FC-4158-91F5-506B695A23E5}"/>
              </a:ext>
            </a:extLst>
          </p:cNvPr>
          <p:cNvSpPr>
            <a:spLocks noGrp="1"/>
          </p:cNvSpPr>
          <p:nvPr>
            <p:ph type="body" sz="quarter" idx="10" hasCustomPrompt="1"/>
          </p:nvPr>
        </p:nvSpPr>
        <p:spPr>
          <a:xfrm>
            <a:off x="677334" y="558801"/>
            <a:ext cx="11294533" cy="342900"/>
          </a:xfrm>
          <a:prstGeom prst="rect">
            <a:avLst/>
          </a:prstGeom>
        </p:spPr>
        <p:txBody>
          <a:bodyPr anchor="ctr"/>
          <a:lstStyle>
            <a:lvl1pPr marL="0" indent="0">
              <a:buNone/>
              <a:defRPr sz="2400">
                <a:latin typeface="Arial" panose="020B0604020202020204" pitchFamily="34" charset="0"/>
                <a:cs typeface="Arial" panose="020B0604020202020204" pitchFamily="34" charset="0"/>
              </a:defRPr>
            </a:lvl1pPr>
          </a:lstStyle>
          <a:p>
            <a:pPr lvl="0"/>
            <a:r>
              <a:rPr lang="en-US" altLang="ko-KR" dirty="0"/>
              <a:t>Edit Master text styles</a:t>
            </a:r>
            <a:endParaRPr lang="ko-KR" altLang="en-US" dirty="0"/>
          </a:p>
        </p:txBody>
      </p:sp>
      <p:sp>
        <p:nvSpPr>
          <p:cNvPr id="5" name="텍스트 개체 틀 4">
            <a:extLst>
              <a:ext uri="{FF2B5EF4-FFF2-40B4-BE49-F238E27FC236}">
                <a16:creationId xmlns:a16="http://schemas.microsoft.com/office/drawing/2014/main" id="{D75021B7-4D9D-40AB-A710-2734675B0D79}"/>
              </a:ext>
            </a:extLst>
          </p:cNvPr>
          <p:cNvSpPr>
            <a:spLocks noGrp="1"/>
          </p:cNvSpPr>
          <p:nvPr>
            <p:ph type="body" sz="quarter" idx="11"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23942938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2915C-A9AF-49E3-86F3-40957EE9631F}"/>
              </a:ext>
            </a:extLst>
          </p:cNvPr>
          <p:cNvSpPr>
            <a:spLocks noGrp="1"/>
          </p:cNvSpPr>
          <p:nvPr>
            <p:ph type="title" hasCustomPrompt="1"/>
          </p:nvPr>
        </p:nvSpPr>
        <p:spPr>
          <a:xfrm>
            <a:off x="306917" y="635002"/>
            <a:ext cx="9311216" cy="2852737"/>
          </a:xfrm>
          <a:prstGeom prst="rect">
            <a:avLst/>
          </a:prstGeom>
        </p:spPr>
        <p:txBody>
          <a:bodyPr anchor="b"/>
          <a:lstStyle>
            <a:lvl1pPr>
              <a:defRPr sz="5400">
                <a:latin typeface="Franklin Gothic Demi Cond" panose="020B0706030402020204" pitchFamily="34" charset="0"/>
                <a:ea typeface="Malgun Gothic Semilight" panose="020B0502040204020203" pitchFamily="34" charset="-128"/>
              </a:defRPr>
            </a:lvl1pPr>
          </a:lstStyle>
          <a:p>
            <a:r>
              <a:rPr lang="en-US" altLang="ko-KR" dirty="0"/>
              <a:t>Sub-Section</a:t>
            </a:r>
            <a:endParaRPr lang="ko-KR" altLang="en-US" dirty="0"/>
          </a:p>
        </p:txBody>
      </p:sp>
      <p:sp>
        <p:nvSpPr>
          <p:cNvPr id="3" name="텍스트 개체 틀 2">
            <a:extLst>
              <a:ext uri="{FF2B5EF4-FFF2-40B4-BE49-F238E27FC236}">
                <a16:creationId xmlns:a16="http://schemas.microsoft.com/office/drawing/2014/main" id="{166D7E8D-4D3A-46E7-8005-922424958ABF}"/>
              </a:ext>
            </a:extLst>
          </p:cNvPr>
          <p:cNvSpPr>
            <a:spLocks noGrp="1"/>
          </p:cNvSpPr>
          <p:nvPr>
            <p:ph type="body" idx="1" hasCustomPrompt="1"/>
          </p:nvPr>
        </p:nvSpPr>
        <p:spPr>
          <a:xfrm>
            <a:off x="306917" y="3649664"/>
            <a:ext cx="9311216" cy="1500187"/>
          </a:xfrm>
          <a:prstGeom prst="rect">
            <a:avLst/>
          </a:prstGeom>
        </p:spPr>
        <p:txBody>
          <a:bodyPr/>
          <a:lstStyle>
            <a:lvl1pPr marL="0" indent="0">
              <a:buNone/>
              <a:defRPr sz="2800">
                <a:solidFill>
                  <a:schemeClr val="tx1">
                    <a:tint val="75000"/>
                  </a:schemeClr>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4" name="텍스트 개체 틀 4">
            <a:extLst>
              <a:ext uri="{FF2B5EF4-FFF2-40B4-BE49-F238E27FC236}">
                <a16:creationId xmlns:a16="http://schemas.microsoft.com/office/drawing/2014/main" id="{1233359F-289F-48A5-8A2E-FBE8E5C781EF}"/>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2362825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6699" y="906462"/>
            <a:ext cx="11696700" cy="2417763"/>
          </a:xfrm>
          <a:prstGeom prst="rect">
            <a:avLst/>
          </a:prstGeom>
        </p:spPr>
        <p:txBody>
          <a:bodyPr anchor="ctr"/>
          <a:lstStyle>
            <a:lvl1pPr algn="ctr">
              <a:defRPr sz="4000">
                <a:solidFill>
                  <a:schemeClr val="accent4"/>
                </a:solidFill>
                <a:latin typeface="Franklin Gothic Demi" panose="020B0703020102020204" pitchFamily="34" charset="0"/>
                <a:ea typeface="+mj-ea"/>
              </a:defRPr>
            </a:lvl1pPr>
          </a:lstStyle>
          <a:p>
            <a:r>
              <a:rPr lang="en-US" dirty="0"/>
              <a:t>Title</a:t>
            </a:r>
          </a:p>
        </p:txBody>
      </p:sp>
      <p:sp>
        <p:nvSpPr>
          <p:cNvPr id="3" name="Subtitle 2"/>
          <p:cNvSpPr>
            <a:spLocks noGrp="1"/>
          </p:cNvSpPr>
          <p:nvPr>
            <p:ph type="subTitle" idx="1" hasCustomPrompt="1"/>
          </p:nvPr>
        </p:nvSpPr>
        <p:spPr>
          <a:xfrm>
            <a:off x="2819399" y="3516316"/>
            <a:ext cx="9144000" cy="388935"/>
          </a:xfrm>
          <a:prstGeom prst="rect">
            <a:avLst/>
          </a:prstGeom>
        </p:spPr>
        <p:txBody>
          <a:bodyPr/>
          <a:lstStyle>
            <a:lvl1pPr marL="0" indent="0" algn="r">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dirty="0"/>
              <a:t>Authors</a:t>
            </a:r>
            <a:endParaRPr lang="en-US" dirty="0"/>
          </a:p>
        </p:txBody>
      </p:sp>
      <p:sp>
        <p:nvSpPr>
          <p:cNvPr id="8" name="텍스트 개체 틀 7">
            <a:extLst>
              <a:ext uri="{FF2B5EF4-FFF2-40B4-BE49-F238E27FC236}">
                <a16:creationId xmlns:a16="http://schemas.microsoft.com/office/drawing/2014/main" id="{A8C7FFE4-C4B9-4850-ADD6-98ECCC25CFE7}"/>
              </a:ext>
            </a:extLst>
          </p:cNvPr>
          <p:cNvSpPr>
            <a:spLocks noGrp="1"/>
          </p:cNvSpPr>
          <p:nvPr>
            <p:ph type="body" sz="quarter" idx="10" hasCustomPrompt="1"/>
          </p:nvPr>
        </p:nvSpPr>
        <p:spPr>
          <a:xfrm>
            <a:off x="266699" y="563559"/>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Tree>
    <p:extLst>
      <p:ext uri="{BB962C8B-B14F-4D97-AF65-F5344CB8AC3E}">
        <p14:creationId xmlns:p14="http://schemas.microsoft.com/office/powerpoint/2010/main" val="2830586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lIns="0" tIns="0" rIns="0" bIns="0" anchor="ctr"/>
          <a:lstStyle>
            <a:lvl1pPr algn="l">
              <a:defRPr sz="40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4" name="내용 개체 틀 2">
            <a:extLst>
              <a:ext uri="{FF2B5EF4-FFF2-40B4-BE49-F238E27FC236}">
                <a16:creationId xmlns:a16="http://schemas.microsoft.com/office/drawing/2014/main" id="{FB61FA16-BD45-43F9-A93C-DCDF68F6F076}"/>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14365465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1"/>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4259306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1"/>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1209308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1"/>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311182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A021B959-688F-4C2A-984E-8EEC969622E7}" type="datetime4">
              <a:rPr lang="en-US" altLang="zh-CN"/>
              <a:pPr>
                <a:defRPr/>
              </a:pPr>
              <a:t>October 15, 2024</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88CE3E-7ACC-4BFC-9D90-8A3C560DA429}" type="slidenum">
              <a:rPr lang="en-US" altLang="zh-CN"/>
              <a:pPr>
                <a:defRPr/>
              </a:pPr>
              <a:t>‹#›</a:t>
            </a:fld>
            <a:endParaRPr lang="en-US" altLang="zh-CN"/>
          </a:p>
        </p:txBody>
      </p:sp>
    </p:spTree>
    <p:extLst>
      <p:ext uri="{BB962C8B-B14F-4D97-AF65-F5344CB8AC3E}">
        <p14:creationId xmlns:p14="http://schemas.microsoft.com/office/powerpoint/2010/main" val="555695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1"/>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1872562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anchor="ctr"/>
          <a:lstStyle>
            <a:lvl1pPr algn="l">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내용 개체 틀 2">
            <a:extLst>
              <a:ext uri="{FF2B5EF4-FFF2-40B4-BE49-F238E27FC236}">
                <a16:creationId xmlns:a16="http://schemas.microsoft.com/office/drawing/2014/main" id="{5C21BF33-F5D1-4590-A2E5-206BF7AB40F0}"/>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2121789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1"/>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3513438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14" name="제목 13"/>
          <p:cNvSpPr>
            <a:spLocks noGrp="1"/>
          </p:cNvSpPr>
          <p:nvPr>
            <p:ph type="title" hasCustomPrompt="1"/>
          </p:nvPr>
        </p:nvSpPr>
        <p:spPr>
          <a:xfrm>
            <a:off x="863139" y="955965"/>
            <a:ext cx="10515600" cy="2310938"/>
          </a:xfrm>
          <a:prstGeom prst="rect">
            <a:avLst/>
          </a:prstGeom>
        </p:spPr>
        <p:txBody>
          <a:bodyPr anchor="ctr"/>
          <a:lstStyle>
            <a:lvl1pPr algn="ctr">
              <a:defRPr sz="4000" b="1">
                <a:solidFill>
                  <a:schemeClr val="bg1"/>
                </a:solidFill>
                <a:latin typeface="Adobe 고딕 Std B" panose="020B0800000000000000" pitchFamily="34" charset="-127"/>
                <a:ea typeface="Adobe 고딕 Std B" panose="020B0800000000000000" pitchFamily="34" charset="-127"/>
              </a:defRPr>
            </a:lvl1pPr>
          </a:lstStyle>
          <a:p>
            <a:r>
              <a:rPr lang="en-US" altLang="ko-KR" dirty="0"/>
              <a:t>Title</a:t>
            </a:r>
            <a:endParaRPr lang="en-US" dirty="0"/>
          </a:p>
        </p:txBody>
      </p:sp>
    </p:spTree>
    <p:extLst>
      <p:ext uri="{BB962C8B-B14F-4D97-AF65-F5344CB8AC3E}">
        <p14:creationId xmlns:p14="http://schemas.microsoft.com/office/powerpoint/2010/main" val="2132504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1733" y="393700"/>
            <a:ext cx="10972800" cy="673100"/>
          </a:xfrm>
        </p:spPr>
        <p:txBody>
          <a:bodyPr/>
          <a:lstStyle/>
          <a:p>
            <a:r>
              <a:rPr lang="en-US" dirty="0"/>
              <a:t>Click to edit Master title style</a:t>
            </a:r>
          </a:p>
        </p:txBody>
      </p:sp>
      <p:sp>
        <p:nvSpPr>
          <p:cNvPr id="5" name="Text Placeholder 4"/>
          <p:cNvSpPr>
            <a:spLocks noGrp="1"/>
          </p:cNvSpPr>
          <p:nvPr>
            <p:ph type="body" sz="quarter" idx="10"/>
          </p:nvPr>
        </p:nvSpPr>
        <p:spPr>
          <a:xfrm>
            <a:off x="328083" y="1076325"/>
            <a:ext cx="11434743" cy="5387975"/>
          </a:xfrm>
        </p:spPr>
        <p:txBody>
          <a:bodyPr/>
          <a:lstStyle>
            <a:lvl1pPr>
              <a:defRPr>
                <a:latin typeface="+mn-lt"/>
              </a:defRPr>
            </a:lvl1pPr>
            <a:lvl2pPr>
              <a:defRPr sz="2400" b="0">
                <a:effectLst/>
                <a:latin typeface="+mn-lt"/>
              </a:defRPr>
            </a:lvl2pPr>
            <a:lvl3pPr marL="914400" indent="-228600">
              <a:buClr>
                <a:schemeClr val="tx1"/>
              </a:buClr>
              <a:buSzPct val="100000"/>
              <a:buFont typeface="Arial" pitchFamily="34" charset="0"/>
              <a:buChar char="•"/>
              <a:defRPr>
                <a:solidFill>
                  <a:schemeClr val="tx1"/>
                </a:solidFill>
                <a:latin typeface="+mn-lt"/>
              </a:defRPr>
            </a:lvl3pPr>
            <a:lvl4pPr marL="1257300" indent="-228600">
              <a:buClr>
                <a:schemeClr val="tx1"/>
              </a:buClr>
              <a:buFont typeface="Arial" pitchFamily="34" charset="0"/>
              <a:buChar char="•"/>
              <a:tabLst/>
              <a:defRPr>
                <a:solidFill>
                  <a:schemeClr val="tx1"/>
                </a:solidFill>
                <a:latin typeface="+mn-lt"/>
              </a:defRPr>
            </a:lvl4pPr>
            <a:lvl5pPr marL="1485900" indent="-228600">
              <a:buClr>
                <a:schemeClr val="tx1"/>
              </a:buCl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893098"/>
      </p:ext>
    </p:extLst>
  </p:cSld>
  <p:clrMapOvr>
    <a:masterClrMapping/>
  </p:clrMapOvr>
  <p:transition spd="med">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6"/>
          <p:cNvSpPr>
            <a:spLocks noGrp="1"/>
          </p:cNvSpPr>
          <p:nvPr>
            <p:ph type="title"/>
          </p:nvPr>
        </p:nvSpPr>
        <p:spPr/>
        <p:txBody>
          <a:bodyPr/>
          <a:lstStyle/>
          <a:p>
            <a:r>
              <a:rPr lang="en-US"/>
              <a:t>Click to edit Master title style</a:t>
            </a:r>
            <a:endParaRPr lang="fr-FR"/>
          </a:p>
        </p:txBody>
      </p:sp>
      <p:sp>
        <p:nvSpPr>
          <p:cNvPr id="4" name="Rectangle 6"/>
          <p:cNvSpPr>
            <a:spLocks noGrp="1" noChangeArrowheads="1"/>
          </p:cNvSpPr>
          <p:nvPr>
            <p:ph type="dt" sz="half" idx="10"/>
          </p:nvPr>
        </p:nvSpPr>
        <p:spPr>
          <a:ln/>
        </p:spPr>
        <p:txBody>
          <a:bodyPr/>
          <a:lstStyle>
            <a:lvl1pPr>
              <a:defRPr/>
            </a:lvl1pPr>
          </a:lstStyle>
          <a:p>
            <a:pPr>
              <a:defRPr/>
            </a:pPr>
            <a:r>
              <a:rPr lang="en-US"/>
              <a:t>Andreia Cathelin</a:t>
            </a:r>
          </a:p>
        </p:txBody>
      </p:sp>
      <p:sp>
        <p:nvSpPr>
          <p:cNvPr id="5" name="Rectangle 7"/>
          <p:cNvSpPr>
            <a:spLocks noGrp="1" noChangeArrowheads="1"/>
          </p:cNvSpPr>
          <p:nvPr>
            <p:ph type="ftr" sz="quarter" idx="11"/>
          </p:nvPr>
        </p:nvSpPr>
        <p:spPr>
          <a:ln/>
        </p:spPr>
        <p:txBody>
          <a:bodyPr/>
          <a:lstStyle>
            <a:lvl1pPr>
              <a:defRPr/>
            </a:lvl1pPr>
          </a:lstStyle>
          <a:p>
            <a:pPr>
              <a:defRPr/>
            </a:pPr>
            <a:r>
              <a:rPr lang="en-CA" altLang="zh-CN"/>
              <a:t>ISSCC Forum Template &amp; Guide</a:t>
            </a: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D6DEBA6B-D3E6-4C0E-B419-EAA1CF67EB6B}" type="slidenum">
              <a:rPr lang="en-US" altLang="zh-CN"/>
              <a:pPr>
                <a:defRPr/>
              </a:pPr>
              <a:t>‹#›</a:t>
            </a:fld>
            <a:r>
              <a:rPr lang="en-US" altLang="zh-CN"/>
              <a:t> of 70</a:t>
            </a:r>
          </a:p>
        </p:txBody>
      </p:sp>
    </p:spTree>
    <p:extLst>
      <p:ext uri="{BB962C8B-B14F-4D97-AF65-F5344CB8AC3E}">
        <p14:creationId xmlns:p14="http://schemas.microsoft.com/office/powerpoint/2010/main" val="32030104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lang="fr-FR"/>
          </a:p>
        </p:txBody>
      </p:sp>
      <p:sp>
        <p:nvSpPr>
          <p:cNvPr id="3" name="Rectangle 6"/>
          <p:cNvSpPr>
            <a:spLocks noGrp="1" noChangeArrowheads="1"/>
          </p:cNvSpPr>
          <p:nvPr>
            <p:ph type="dt" sz="half" idx="10"/>
          </p:nvPr>
        </p:nvSpPr>
        <p:spPr>
          <a:ln/>
        </p:spPr>
        <p:txBody>
          <a:bodyPr/>
          <a:lstStyle>
            <a:lvl1pPr>
              <a:defRPr/>
            </a:lvl1pPr>
          </a:lstStyle>
          <a:p>
            <a:pPr>
              <a:defRPr/>
            </a:pPr>
            <a:r>
              <a:rPr lang="en-US"/>
              <a:t>Andreia Cathelin</a:t>
            </a:r>
          </a:p>
        </p:txBody>
      </p:sp>
      <p:sp>
        <p:nvSpPr>
          <p:cNvPr id="4" name="Rectangle 7"/>
          <p:cNvSpPr>
            <a:spLocks noGrp="1" noChangeArrowheads="1"/>
          </p:cNvSpPr>
          <p:nvPr>
            <p:ph type="ftr" sz="quarter" idx="11"/>
          </p:nvPr>
        </p:nvSpPr>
        <p:spPr>
          <a:ln/>
        </p:spPr>
        <p:txBody>
          <a:bodyPr/>
          <a:lstStyle>
            <a:lvl1pPr>
              <a:defRPr/>
            </a:lvl1pPr>
          </a:lstStyle>
          <a:p>
            <a:pPr>
              <a:defRPr/>
            </a:pPr>
            <a:r>
              <a:rPr lang="en-CA" altLang="zh-CN"/>
              <a:t>ISSCC Forum Template &amp; Guide</a:t>
            </a: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3725FB1E-3045-4295-BB4C-C005A2753103}" type="slidenum">
              <a:rPr lang="en-US" altLang="zh-CN"/>
              <a:pPr>
                <a:defRPr/>
              </a:pPr>
              <a:t>‹#›</a:t>
            </a:fld>
            <a:r>
              <a:rPr lang="en-US" altLang="zh-CN"/>
              <a:t> of 70</a:t>
            </a:r>
          </a:p>
        </p:txBody>
      </p:sp>
    </p:spTree>
    <p:extLst>
      <p:ext uri="{BB962C8B-B14F-4D97-AF65-F5344CB8AC3E}">
        <p14:creationId xmlns:p14="http://schemas.microsoft.com/office/powerpoint/2010/main" val="38972727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ormal page">
    <p:spTree>
      <p:nvGrpSpPr>
        <p:cNvPr id="1" name=""/>
        <p:cNvGrpSpPr/>
        <p:nvPr/>
      </p:nvGrpSpPr>
      <p:grpSpPr>
        <a:xfrm>
          <a:off x="0" y="0"/>
          <a:ext cx="0" cy="0"/>
          <a:chOff x="0" y="0"/>
          <a:chExt cx="0" cy="0"/>
        </a:xfrm>
      </p:grpSpPr>
      <p:sp>
        <p:nvSpPr>
          <p:cNvPr id="2" name="Rectangle 3"/>
          <p:cNvSpPr>
            <a:spLocks noGrp="1" noChangeArrowheads="1"/>
          </p:cNvSpPr>
          <p:nvPr>
            <p:ph idx="1"/>
          </p:nvPr>
        </p:nvSpPr>
        <p:spPr bwMode="auto">
          <a:xfrm>
            <a:off x="304800" y="1079500"/>
            <a:ext cx="11599333" cy="5207000"/>
          </a:xfrm>
          <a:prstGeom prst="rect">
            <a:avLst/>
          </a:prstGeom>
          <a:noFill/>
          <a:ln w="9525">
            <a:noFill/>
            <a:miter lim="800000"/>
            <a:headEnd/>
            <a:tailEnd/>
          </a:ln>
          <a:effectLst/>
        </p:spPr>
        <p:txBody>
          <a:bodyPr/>
          <a:lstStyle>
            <a:lvl1pPr>
              <a:defRPr baseline="0">
                <a:ea typeface="+mn-ea"/>
              </a:defRPr>
            </a:lvl1pPr>
            <a:lvl2pPr>
              <a:defRPr baseline="0">
                <a:ea typeface="+mn-ea"/>
              </a:defRPr>
            </a:lvl2pPr>
            <a:lvl3pPr>
              <a:defRPr baseline="0">
                <a:ea typeface="+mn-ea"/>
              </a:defRPr>
            </a:lvl3pPr>
            <a:lvl4pPr>
              <a:defRPr baseline="0">
                <a:ea typeface="+mn-ea"/>
              </a:defRPr>
            </a:lvl4p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p:txBody>
      </p:sp>
      <p:sp>
        <p:nvSpPr>
          <p:cNvPr id="3" name="Rectangle 2"/>
          <p:cNvSpPr>
            <a:spLocks noGrp="1" noChangeArrowheads="1"/>
          </p:cNvSpPr>
          <p:nvPr>
            <p:ph type="title"/>
          </p:nvPr>
        </p:nvSpPr>
        <p:spPr bwMode="auto">
          <a:xfrm>
            <a:off x="321733" y="319558"/>
            <a:ext cx="10972800" cy="673100"/>
          </a:xfrm>
          <a:prstGeom prst="rect">
            <a:avLst/>
          </a:prstGeom>
          <a:noFill/>
          <a:ln w="9525">
            <a:noFill/>
            <a:miter lim="800000"/>
            <a:headEnd/>
            <a:tailEnd/>
          </a:ln>
          <a:effectLst/>
        </p:spPr>
        <p:txBody>
          <a:bodyPr/>
          <a:lstStyle>
            <a:lvl1pPr>
              <a:defRPr baseline="0">
                <a:ea typeface="+mj-ea"/>
              </a:defRPr>
            </a:lvl1pPr>
          </a:lstStyle>
          <a:p>
            <a:pPr lvl="0"/>
            <a:r>
              <a:rPr lang="zh-CN" altLang="en-US"/>
              <a:t>单击此处编辑母版标题样式</a:t>
            </a:r>
            <a:endParaRPr lang="en-US" altLang="zh-CN" dirty="0"/>
          </a:p>
        </p:txBody>
      </p:sp>
    </p:spTree>
    <p:extLst>
      <p:ext uri="{BB962C8B-B14F-4D97-AF65-F5344CB8AC3E}">
        <p14:creationId xmlns:p14="http://schemas.microsoft.com/office/powerpoint/2010/main" val="545878852"/>
      </p:ext>
    </p:extLst>
  </p:cSld>
  <p:clrMapOvr>
    <a:masterClrMapping/>
  </p:clrMapOvr>
  <p:transition spd="med">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579119"/>
            <a:ext cx="12192000" cy="380238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pic>
        <p:nvPicPr>
          <p:cNvPr id="18" name="图形 17"/>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479311" y="579119"/>
            <a:ext cx="5172316" cy="3739027"/>
          </a:xfrm>
          <a:prstGeom prst="rect">
            <a:avLst/>
          </a:prstGeom>
        </p:spPr>
      </p:pic>
      <p:pic>
        <p:nvPicPr>
          <p:cNvPr id="4" name="图片 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427694" y="5753281"/>
            <a:ext cx="3380658" cy="1051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1393" y="775460"/>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2012678"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5" name="TextBox 10"/>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12"/>
          <p:cNvGrpSpPr/>
          <p:nvPr userDrawn="1"/>
        </p:nvGrpSpPr>
        <p:grpSpPr>
          <a:xfrm>
            <a:off x="-12700" y="174545"/>
            <a:ext cx="427960" cy="463634"/>
            <a:chOff x="0" y="174545"/>
            <a:chExt cx="423863" cy="463634"/>
          </a:xfrm>
        </p:grpSpPr>
        <p:sp>
          <p:nvSpPr>
            <p:cNvPr id="11" name="Isosceles Triangle 13"/>
            <p:cNvSpPr/>
            <p:nvPr userDrawn="1"/>
          </p:nvSpPr>
          <p:spPr>
            <a:xfrm rot="5400000">
              <a:off x="-19885" y="194431"/>
              <a:ext cx="463634" cy="4238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2" name="Isosceles Triangle 14"/>
            <p:cNvSpPr/>
            <p:nvPr userDrawn="1"/>
          </p:nvSpPr>
          <p:spPr>
            <a:xfrm rot="5400000">
              <a:off x="-163" y="247492"/>
              <a:ext cx="309887" cy="309562"/>
            </a:xfrm>
            <a:prstGeom prst="triangle">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sp>
        <p:nvSpPr>
          <p:cNvPr id="2" name="TextBox 10">
            <a:extLst>
              <a:ext uri="{FF2B5EF4-FFF2-40B4-BE49-F238E27FC236}">
                <a16:creationId xmlns:a16="http://schemas.microsoft.com/office/drawing/2014/main" id="{CC8F105D-D735-724D-26B7-7ADA13F63CE2}"/>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2433508"/>
            <a:ext cx="5967063" cy="88921"/>
            <a:chOff x="251460" y="2158026"/>
            <a:chExt cx="11727181" cy="371904"/>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4"/>
              <a:ext cx="2522098" cy="1912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09C6281A-441B-DFF0-570C-27DD4CE35AE9}"/>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1033602" y="1470738"/>
            <a:ext cx="10277619"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1EE24D51-20B9-72AB-A4AB-712A16CD32C4}"/>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4037" y="3535234"/>
            <a:ext cx="5466683" cy="69911"/>
            <a:chOff x="251460" y="2158026"/>
            <a:chExt cx="11727181" cy="522151"/>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1"/>
              <a:ext cx="2597662" cy="3414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A4E869BA-5905-EF3F-741C-14DFF38A8F38}"/>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3"/>
          <a:stretch>
            <a:fillRect/>
          </a:stretch>
        </p:blipFill>
        <p:spPr>
          <a:xfrm>
            <a:off x="0" y="0"/>
            <a:ext cx="12192000" cy="6858000"/>
          </a:xfrm>
          <a:prstGeom prst="rect">
            <a:avLst/>
          </a:prstGeom>
        </p:spPr>
      </p:pic>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104CB8B6-634D-E40C-02AE-902B7C82D42E}"/>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 name="TextBox 10">
            <a:extLst>
              <a:ext uri="{FF2B5EF4-FFF2-40B4-BE49-F238E27FC236}">
                <a16:creationId xmlns:a16="http://schemas.microsoft.com/office/drawing/2014/main" id="{33AFAF86-0AEC-E463-4FE5-773CFE010B6B}"/>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1393" y="775460"/>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2012678"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5" name="TextBox 10"/>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288808221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ez@pku.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8.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 y="805974"/>
            <a:ext cx="10027919" cy="3324592"/>
          </a:xfrm>
        </p:spPr>
        <p:txBody>
          <a:bodyPr/>
          <a:lstStyle/>
          <a:p>
            <a:r>
              <a:rPr lang="en-US" altLang="zh-CN" dirty="0"/>
              <a:t>Multi-issue Processor</a:t>
            </a:r>
            <a:endParaRPr lang="en-US" dirty="0"/>
          </a:p>
        </p:txBody>
      </p:sp>
      <p:sp>
        <p:nvSpPr>
          <p:cNvPr id="3" name="부제목 2"/>
          <p:cNvSpPr>
            <a:spLocks noGrp="1"/>
          </p:cNvSpPr>
          <p:nvPr>
            <p:ph type="subTitle" idx="1"/>
          </p:nvPr>
        </p:nvSpPr>
        <p:spPr/>
        <p:txBody>
          <a:bodyPr/>
          <a:lstStyle/>
          <a:p>
            <a:r>
              <a:rPr lang="en-US" b="1" dirty="0" err="1"/>
              <a:t>Jie</a:t>
            </a:r>
            <a:r>
              <a:rPr lang="en-US" b="1" dirty="0"/>
              <a:t> Zhang</a:t>
            </a:r>
          </a:p>
          <a:p>
            <a:r>
              <a:rPr lang="en-US" sz="2400" dirty="0" err="1">
                <a:hlinkClick r:id="rId3"/>
              </a:rPr>
              <a:t>jiez</a:t>
            </a:r>
            <a:r>
              <a:rPr lang="en-US" altLang="zh-CN" sz="2400" dirty="0" err="1">
                <a:hlinkClick r:id="rId3"/>
              </a:rPr>
              <a:t>@pku.edu.cn</a:t>
            </a:r>
            <a:endParaRPr lang="en-US" sz="2400" dirty="0"/>
          </a:p>
        </p:txBody>
      </p:sp>
      <p:sp>
        <p:nvSpPr>
          <p:cNvPr id="5" name="矩形 4">
            <a:extLst>
              <a:ext uri="{FF2B5EF4-FFF2-40B4-BE49-F238E27FC236}">
                <a16:creationId xmlns:a16="http://schemas.microsoft.com/office/drawing/2014/main" id="{3DFB9222-60CC-9101-0132-DE62FBC0B071}"/>
              </a:ext>
            </a:extLst>
          </p:cNvPr>
          <p:cNvSpPr/>
          <p:nvPr/>
        </p:nvSpPr>
        <p:spPr>
          <a:xfrm>
            <a:off x="3541835" y="5021580"/>
            <a:ext cx="5108330" cy="258532"/>
          </a:xfrm>
          <a:prstGeom prst="rect">
            <a:avLst/>
          </a:prstGeom>
        </p:spPr>
        <p:txBody>
          <a:bodyPr wrap="square">
            <a:spAutoFit/>
          </a:bodyPr>
          <a:lstStyle/>
          <a:p>
            <a:pPr marL="203200" indent="-203200" algn="ctr">
              <a:lnSpc>
                <a:spcPct val="90000"/>
              </a:lnSpc>
              <a:spcBef>
                <a:spcPct val="30000"/>
              </a:spcBef>
              <a:defRPr/>
            </a:pPr>
            <a:r>
              <a:rPr lang="en-US" altLang="zh-CN" sz="1200" dirty="0">
                <a:solidFill>
                  <a:schemeClr val="bg1">
                    <a:lumMod val="50000"/>
                  </a:schemeClr>
                </a:solidFill>
                <a:latin typeface="Calibri" panose="020F0502020204030204" pitchFamily="34" charset="0"/>
                <a:cs typeface="Calibri" panose="020F0502020204030204" pitchFamily="34" charset="0"/>
              </a:rPr>
              <a:t>[Adapted from EE488,</a:t>
            </a:r>
            <a:r>
              <a:rPr lang="zh-CN" altLang="en-US" sz="1200" dirty="0">
                <a:solidFill>
                  <a:schemeClr val="bg1">
                    <a:lumMod val="50000"/>
                  </a:schemeClr>
                </a:solidFill>
                <a:latin typeface="Calibri" panose="020F0502020204030204" pitchFamily="34" charset="0"/>
                <a:cs typeface="Calibri" panose="020F0502020204030204" pitchFamily="34" charset="0"/>
              </a:rPr>
              <a:t> </a:t>
            </a:r>
            <a:r>
              <a:rPr lang="en-US" altLang="zh-CN" sz="1200" dirty="0" err="1">
                <a:solidFill>
                  <a:schemeClr val="bg1">
                    <a:lumMod val="50000"/>
                  </a:schemeClr>
                </a:solidFill>
                <a:latin typeface="Calibri" panose="020F0502020204030204" pitchFamily="34" charset="0"/>
                <a:cs typeface="Calibri" panose="020F0502020204030204" pitchFamily="34" charset="0"/>
              </a:rPr>
              <a:t>Myoungsoo</a:t>
            </a:r>
            <a:r>
              <a:rPr lang="zh-CN" altLang="en-US" sz="1200" dirty="0">
                <a:solidFill>
                  <a:schemeClr val="bg1">
                    <a:lumMod val="50000"/>
                  </a:schemeClr>
                </a:solidFill>
                <a:latin typeface="Calibri" panose="020F0502020204030204" pitchFamily="34" charset="0"/>
                <a:cs typeface="Calibri" panose="020F0502020204030204" pitchFamily="34" charset="0"/>
              </a:rPr>
              <a:t> </a:t>
            </a:r>
            <a:r>
              <a:rPr lang="en-US" altLang="zh-CN" sz="1200" dirty="0">
                <a:solidFill>
                  <a:schemeClr val="bg1">
                    <a:lumMod val="50000"/>
                  </a:schemeClr>
                </a:solidFill>
                <a:latin typeface="Calibri" panose="020F0502020204030204" pitchFamily="34" charset="0"/>
                <a:cs typeface="Calibri" panose="020F0502020204030204" pitchFamily="34" charset="0"/>
              </a:rPr>
              <a:t>Jung,</a:t>
            </a:r>
            <a:r>
              <a:rPr lang="zh-CN" altLang="en-US" sz="1200" dirty="0">
                <a:solidFill>
                  <a:schemeClr val="bg1">
                    <a:lumMod val="50000"/>
                  </a:schemeClr>
                </a:solidFill>
                <a:latin typeface="Calibri" panose="020F0502020204030204" pitchFamily="34" charset="0"/>
                <a:cs typeface="Calibri" panose="020F0502020204030204" pitchFamily="34" charset="0"/>
              </a:rPr>
              <a:t> </a:t>
            </a:r>
            <a:r>
              <a:rPr lang="en-US" altLang="zh-CN" sz="1200" dirty="0">
                <a:solidFill>
                  <a:schemeClr val="bg1">
                    <a:lumMod val="50000"/>
                  </a:schemeClr>
                </a:solidFill>
                <a:latin typeface="Calibri" panose="020F0502020204030204" pitchFamily="34" charset="0"/>
                <a:cs typeface="Calibri" panose="020F0502020204030204" pitchFamily="34" charset="0"/>
              </a:rPr>
              <a:t>KAIST]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0137-1B22-4325-9ADB-466C2A405731}"/>
              </a:ext>
            </a:extLst>
          </p:cNvPr>
          <p:cNvSpPr>
            <a:spLocks noGrp="1"/>
          </p:cNvSpPr>
          <p:nvPr>
            <p:ph type="title"/>
          </p:nvPr>
        </p:nvSpPr>
        <p:spPr/>
        <p:txBody>
          <a:bodyPr/>
          <a:lstStyle/>
          <a:p>
            <a:r>
              <a:rPr lang="en-US" altLang="ko-KR" dirty="0"/>
              <a:t>Super-pipelining vs. Super-scalar</a:t>
            </a:r>
            <a:endParaRPr lang="ko-KR" altLang="en-US" dirty="0"/>
          </a:p>
        </p:txBody>
      </p:sp>
      <p:sp>
        <p:nvSpPr>
          <p:cNvPr id="25" name="文本占位符 24">
            <a:extLst>
              <a:ext uri="{FF2B5EF4-FFF2-40B4-BE49-F238E27FC236}">
                <a16:creationId xmlns:a16="http://schemas.microsoft.com/office/drawing/2014/main" id="{FF78885E-F6F6-E1B4-31E3-9087F4807AFA}"/>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C628A907-7282-47AF-BEF8-AD14BB06A01D}"/>
              </a:ext>
            </a:extLst>
          </p:cNvPr>
          <p:cNvGrpSpPr/>
          <p:nvPr/>
        </p:nvGrpSpPr>
        <p:grpSpPr>
          <a:xfrm>
            <a:off x="5282225" y="1314368"/>
            <a:ext cx="4196666" cy="4611409"/>
            <a:chOff x="3758225" y="1314368"/>
            <a:chExt cx="4196666" cy="1905944"/>
          </a:xfrm>
        </p:grpSpPr>
        <p:cxnSp>
          <p:nvCxnSpPr>
            <p:cNvPr id="5" name="Straight Connector 4">
              <a:extLst>
                <a:ext uri="{FF2B5EF4-FFF2-40B4-BE49-F238E27FC236}">
                  <a16:creationId xmlns:a16="http://schemas.microsoft.com/office/drawing/2014/main" id="{7D6AA907-3243-4195-807C-03D83D8DB8DC}"/>
                </a:ext>
              </a:extLst>
            </p:cNvPr>
            <p:cNvCxnSpPr>
              <a:cxnSpLocks/>
            </p:cNvCxnSpPr>
            <p:nvPr/>
          </p:nvCxnSpPr>
          <p:spPr>
            <a:xfrm>
              <a:off x="7954891"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8527EB-E358-4AEA-8EB7-3C8CEDA39E6A}"/>
                </a:ext>
              </a:extLst>
            </p:cNvPr>
            <p:cNvCxnSpPr>
              <a:cxnSpLocks/>
            </p:cNvCxnSpPr>
            <p:nvPr/>
          </p:nvCxnSpPr>
          <p:spPr>
            <a:xfrm>
              <a:off x="6892677"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1E2D7-83C7-4971-9375-80387038B9C5}"/>
                </a:ext>
              </a:extLst>
            </p:cNvPr>
            <p:cNvCxnSpPr>
              <a:cxnSpLocks/>
            </p:cNvCxnSpPr>
            <p:nvPr/>
          </p:nvCxnSpPr>
          <p:spPr>
            <a:xfrm>
              <a:off x="5854198"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8C86DE8-FB2D-43BD-B6C3-6250FFFADA07}"/>
                </a:ext>
              </a:extLst>
            </p:cNvPr>
            <p:cNvCxnSpPr>
              <a:cxnSpLocks/>
            </p:cNvCxnSpPr>
            <p:nvPr/>
          </p:nvCxnSpPr>
          <p:spPr>
            <a:xfrm>
              <a:off x="4809641"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6FF600-4BC9-48C1-89B8-9DA99F94975B}"/>
                </a:ext>
              </a:extLst>
            </p:cNvPr>
            <p:cNvCxnSpPr>
              <a:cxnSpLocks/>
            </p:cNvCxnSpPr>
            <p:nvPr/>
          </p:nvCxnSpPr>
          <p:spPr>
            <a:xfrm>
              <a:off x="3758225"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092319D4-A95D-479F-BED9-05A9B7892614}"/>
              </a:ext>
            </a:extLst>
          </p:cNvPr>
          <p:cNvSpPr/>
          <p:nvPr/>
        </p:nvSpPr>
        <p:spPr>
          <a:xfrm>
            <a:off x="564204" y="750566"/>
            <a:ext cx="8629651" cy="369332"/>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 Note that super-pipelining is orthogonal with super-scalar</a:t>
            </a:r>
            <a:endParaRPr lang="en-US" altLang="ko-KR" sz="2400" b="1" dirty="0">
              <a:solidFill>
                <a:srgbClr val="143D88"/>
              </a:solidFill>
              <a:latin typeface="Calibri" panose="020F0502020204030204" pitchFamily="34" charset="0"/>
              <a:cs typeface="Calibri" panose="020F0502020204030204" pitchFamily="34" charset="0"/>
            </a:endParaRPr>
          </a:p>
        </p:txBody>
      </p:sp>
      <p:sp>
        <p:nvSpPr>
          <p:cNvPr id="11" name="TextBox 20">
            <a:extLst>
              <a:ext uri="{FF2B5EF4-FFF2-40B4-BE49-F238E27FC236}">
                <a16:creationId xmlns:a16="http://schemas.microsoft.com/office/drawing/2014/main" id="{D7C5B4A7-078F-4110-920F-C6EDF8421741}"/>
              </a:ext>
            </a:extLst>
          </p:cNvPr>
          <p:cNvSpPr txBox="1">
            <a:spLocks noChangeArrowheads="1"/>
          </p:cNvSpPr>
          <p:nvPr/>
        </p:nvSpPr>
        <p:spPr bwMode="auto">
          <a:xfrm>
            <a:off x="3381981" y="3866697"/>
            <a:ext cx="74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a:t>
            </a:r>
            <a:r>
              <a:rPr lang="en-US" altLang="ko-KR" dirty="0" err="1">
                <a:solidFill>
                  <a:schemeClr val="tx1"/>
                </a:solidFill>
                <a:latin typeface="Bell Gothic Std Black" panose="020B0706020202040204" pitchFamily="34" charset="0"/>
                <a:ea typeface="맑은 고딕" panose="020B0503020000020004" pitchFamily="50" charset="-127"/>
              </a:rPr>
              <a:t>i</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12" name="TextBox 21">
            <a:extLst>
              <a:ext uri="{FF2B5EF4-FFF2-40B4-BE49-F238E27FC236}">
                <a16:creationId xmlns:a16="http://schemas.microsoft.com/office/drawing/2014/main" id="{B7A50D75-0518-43DE-9B39-DBEA062B6533}"/>
              </a:ext>
            </a:extLst>
          </p:cNvPr>
          <p:cNvSpPr txBox="1">
            <a:spLocks noChangeArrowheads="1"/>
          </p:cNvSpPr>
          <p:nvPr/>
        </p:nvSpPr>
        <p:spPr bwMode="auto">
          <a:xfrm>
            <a:off x="3155299" y="4350383"/>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i+1</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13" name="TextBox 22">
            <a:extLst>
              <a:ext uri="{FF2B5EF4-FFF2-40B4-BE49-F238E27FC236}">
                <a16:creationId xmlns:a16="http://schemas.microsoft.com/office/drawing/2014/main" id="{C2CC8CD2-9C58-4712-AA7C-CBDCF0D16C34}"/>
              </a:ext>
            </a:extLst>
          </p:cNvPr>
          <p:cNvSpPr txBox="1">
            <a:spLocks noChangeArrowheads="1"/>
          </p:cNvSpPr>
          <p:nvPr/>
        </p:nvSpPr>
        <p:spPr bwMode="auto">
          <a:xfrm>
            <a:off x="3140409" y="4834069"/>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i+2</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14" name="TextBox 23">
            <a:extLst>
              <a:ext uri="{FF2B5EF4-FFF2-40B4-BE49-F238E27FC236}">
                <a16:creationId xmlns:a16="http://schemas.microsoft.com/office/drawing/2014/main" id="{878231C4-275C-4DFC-8301-28C1C2B98ED8}"/>
              </a:ext>
            </a:extLst>
          </p:cNvPr>
          <p:cNvSpPr txBox="1">
            <a:spLocks noChangeArrowheads="1"/>
          </p:cNvSpPr>
          <p:nvPr/>
        </p:nvSpPr>
        <p:spPr bwMode="auto">
          <a:xfrm>
            <a:off x="3128503" y="5279316"/>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i+3</a:t>
            </a:r>
            <a:endParaRPr lang="ko-KR" altLang="en-US" dirty="0">
              <a:solidFill>
                <a:schemeClr val="tx1"/>
              </a:solidFill>
              <a:latin typeface="Bell Gothic Std Black" panose="020B0706020202040204" pitchFamily="34" charset="0"/>
              <a:ea typeface="맑은 고딕" panose="020B0503020000020004" pitchFamily="50" charset="-127"/>
            </a:endParaRPr>
          </a:p>
        </p:txBody>
      </p:sp>
      <p:cxnSp>
        <p:nvCxnSpPr>
          <p:cNvPr id="15" name="Straight Connector 14">
            <a:extLst>
              <a:ext uri="{FF2B5EF4-FFF2-40B4-BE49-F238E27FC236}">
                <a16:creationId xmlns:a16="http://schemas.microsoft.com/office/drawing/2014/main" id="{BDA55BFA-D567-4231-852B-4C732D06D054}"/>
              </a:ext>
            </a:extLst>
          </p:cNvPr>
          <p:cNvCxnSpPr>
            <a:cxnSpLocks/>
          </p:cNvCxnSpPr>
          <p:nvPr/>
        </p:nvCxnSpPr>
        <p:spPr>
          <a:xfrm>
            <a:off x="4241427" y="1314369"/>
            <a:ext cx="0" cy="4611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5AA35F-9980-4C42-863C-6BFE7939C791}"/>
              </a:ext>
            </a:extLst>
          </p:cNvPr>
          <p:cNvCxnSpPr>
            <a:cxnSpLocks/>
          </p:cNvCxnSpPr>
          <p:nvPr/>
        </p:nvCxnSpPr>
        <p:spPr>
          <a:xfrm flipV="1">
            <a:off x="4225678" y="5949539"/>
            <a:ext cx="6418573"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A9123D-7F3A-4BCC-86CC-1830A4F8119A}"/>
              </a:ext>
            </a:extLst>
          </p:cNvPr>
          <p:cNvGrpSpPr/>
          <p:nvPr/>
        </p:nvGrpSpPr>
        <p:grpSpPr>
          <a:xfrm>
            <a:off x="1823194" y="3931994"/>
            <a:ext cx="1267678" cy="1651000"/>
            <a:chOff x="299194" y="3813238"/>
            <a:chExt cx="1267678" cy="1651000"/>
          </a:xfrm>
        </p:grpSpPr>
        <p:sp>
          <p:nvSpPr>
            <p:cNvPr id="21" name="Left Brace 20">
              <a:extLst>
                <a:ext uri="{FF2B5EF4-FFF2-40B4-BE49-F238E27FC236}">
                  <a16:creationId xmlns:a16="http://schemas.microsoft.com/office/drawing/2014/main" id="{110D0DD0-F0DA-4919-AECC-8BDB59CCDC1E}"/>
                </a:ext>
              </a:extLst>
            </p:cNvPr>
            <p:cNvSpPr/>
            <p:nvPr/>
          </p:nvSpPr>
          <p:spPr>
            <a:xfrm>
              <a:off x="1382970" y="3813238"/>
              <a:ext cx="183902" cy="1651000"/>
            </a:xfrm>
            <a:prstGeom prst="leftBrace">
              <a:avLst>
                <a:gd name="adj1" fmla="val 7739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TextBox 14">
              <a:extLst>
                <a:ext uri="{FF2B5EF4-FFF2-40B4-BE49-F238E27FC236}">
                  <a16:creationId xmlns:a16="http://schemas.microsoft.com/office/drawing/2014/main" id="{2F8FA18C-5CF1-490F-B1D2-60A219A36128}"/>
                </a:ext>
              </a:extLst>
            </p:cNvPr>
            <p:cNvSpPr txBox="1">
              <a:spLocks noChangeArrowheads="1"/>
            </p:cNvSpPr>
            <p:nvPr/>
          </p:nvSpPr>
          <p:spPr bwMode="auto">
            <a:xfrm>
              <a:off x="299194" y="4174450"/>
              <a:ext cx="793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dirty="0">
                  <a:solidFill>
                    <a:srgbClr val="0000FF"/>
                  </a:solidFill>
                  <a:latin typeface="Bell Gothic Std Black" panose="020B0706020202040204" pitchFamily="34" charset="0"/>
                  <a:ea typeface="맑은 고딕" panose="020B0503020000020004" pitchFamily="50" charset="-127"/>
                </a:rPr>
                <a:t>2-way</a:t>
              </a:r>
            </a:p>
            <a:p>
              <a:pPr algn="ctr" defTabSz="914400" eaLnBrk="0" fontAlgn="base" hangingPunct="0">
                <a:spcBef>
                  <a:spcPct val="0"/>
                </a:spcBef>
                <a:spcAft>
                  <a:spcPct val="0"/>
                </a:spcAft>
                <a:defRPr/>
              </a:pPr>
              <a:r>
                <a:rPr lang="en-US" altLang="ko-KR" dirty="0">
                  <a:solidFill>
                    <a:srgbClr val="0000FF"/>
                  </a:solidFill>
                  <a:latin typeface="Bell Gothic Std Black" panose="020B0706020202040204" pitchFamily="34" charset="0"/>
                  <a:ea typeface="맑은 고딕" panose="020B0503020000020004" pitchFamily="50" charset="-127"/>
                </a:rPr>
                <a:t>Super-</a:t>
              </a:r>
            </a:p>
            <a:p>
              <a:pPr algn="ctr" defTabSz="914400" eaLnBrk="0" fontAlgn="base" hangingPunct="0">
                <a:spcBef>
                  <a:spcPct val="0"/>
                </a:spcBef>
                <a:spcAft>
                  <a:spcPct val="0"/>
                </a:spcAft>
                <a:defRPr/>
              </a:pPr>
              <a:r>
                <a:rPr lang="en-US" altLang="ko-KR" dirty="0">
                  <a:solidFill>
                    <a:srgbClr val="0000FF"/>
                  </a:solidFill>
                  <a:latin typeface="Bell Gothic Std Black" panose="020B0706020202040204" pitchFamily="34" charset="0"/>
                  <a:ea typeface="맑은 고딕" panose="020B0503020000020004" pitchFamily="50" charset="-127"/>
                </a:rPr>
                <a:t>scalar</a:t>
              </a:r>
              <a:endParaRPr lang="ko-KR" altLang="en-US" dirty="0">
                <a:solidFill>
                  <a:srgbClr val="0000FF"/>
                </a:solidFill>
                <a:latin typeface="Bell Gothic Std Black" panose="020B0706020202040204" pitchFamily="34" charset="0"/>
                <a:ea typeface="맑은 고딕" panose="020B0503020000020004" pitchFamily="50" charset="-127"/>
              </a:endParaRPr>
            </a:p>
          </p:txBody>
        </p:sp>
      </p:grpSp>
      <p:grpSp>
        <p:nvGrpSpPr>
          <p:cNvPr id="108" name="Group 107">
            <a:extLst>
              <a:ext uri="{FF2B5EF4-FFF2-40B4-BE49-F238E27FC236}">
                <a16:creationId xmlns:a16="http://schemas.microsoft.com/office/drawing/2014/main" id="{D36D8D6A-E40A-4158-8DE9-B75CA6E90376}"/>
              </a:ext>
            </a:extLst>
          </p:cNvPr>
          <p:cNvGrpSpPr/>
          <p:nvPr/>
        </p:nvGrpSpPr>
        <p:grpSpPr>
          <a:xfrm>
            <a:off x="4234953" y="3917017"/>
            <a:ext cx="1056125" cy="733176"/>
            <a:chOff x="2710952" y="3917017"/>
            <a:chExt cx="1056125" cy="733176"/>
          </a:xfrm>
          <a:solidFill>
            <a:schemeClr val="accent1">
              <a:lumMod val="40000"/>
              <a:lumOff val="60000"/>
            </a:schemeClr>
          </a:solidFill>
        </p:grpSpPr>
        <p:sp>
          <p:nvSpPr>
            <p:cNvPr id="26" name="Rectangle 25">
              <a:extLst>
                <a:ext uri="{FF2B5EF4-FFF2-40B4-BE49-F238E27FC236}">
                  <a16:creationId xmlns:a16="http://schemas.microsoft.com/office/drawing/2014/main" id="{52665B90-7B60-4802-9FF2-52D74AA48BB3}"/>
                </a:ext>
              </a:extLst>
            </p:cNvPr>
            <p:cNvSpPr/>
            <p:nvPr/>
          </p:nvSpPr>
          <p:spPr>
            <a:xfrm>
              <a:off x="2716034" y="3917017"/>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32" name="Rectangle 31">
              <a:extLst>
                <a:ext uri="{FF2B5EF4-FFF2-40B4-BE49-F238E27FC236}">
                  <a16:creationId xmlns:a16="http://schemas.microsoft.com/office/drawing/2014/main" id="{DAADBF56-773F-48F5-BCE2-7244CF0CB7E0}"/>
                </a:ext>
              </a:extLst>
            </p:cNvPr>
            <p:cNvSpPr/>
            <p:nvPr/>
          </p:nvSpPr>
          <p:spPr>
            <a:xfrm>
              <a:off x="2710952" y="4381501"/>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grpSp>
      <p:grpSp>
        <p:nvGrpSpPr>
          <p:cNvPr id="109" name="Group 108">
            <a:extLst>
              <a:ext uri="{FF2B5EF4-FFF2-40B4-BE49-F238E27FC236}">
                <a16:creationId xmlns:a16="http://schemas.microsoft.com/office/drawing/2014/main" id="{A4B54C23-62BF-404D-B080-605A20C97347}"/>
              </a:ext>
            </a:extLst>
          </p:cNvPr>
          <p:cNvGrpSpPr/>
          <p:nvPr/>
        </p:nvGrpSpPr>
        <p:grpSpPr>
          <a:xfrm>
            <a:off x="5278474" y="3917017"/>
            <a:ext cx="1063647" cy="1647834"/>
            <a:chOff x="3754473" y="3917017"/>
            <a:chExt cx="1063647" cy="1647834"/>
          </a:xfrm>
          <a:solidFill>
            <a:schemeClr val="accent1">
              <a:lumMod val="40000"/>
              <a:lumOff val="60000"/>
            </a:schemeClr>
          </a:solidFill>
        </p:grpSpPr>
        <p:sp>
          <p:nvSpPr>
            <p:cNvPr id="27" name="Rectangle 26">
              <a:extLst>
                <a:ext uri="{FF2B5EF4-FFF2-40B4-BE49-F238E27FC236}">
                  <a16:creationId xmlns:a16="http://schemas.microsoft.com/office/drawing/2014/main" id="{0D096E14-661C-48A9-B993-E465D0727E5E}"/>
                </a:ext>
              </a:extLst>
            </p:cNvPr>
            <p:cNvSpPr/>
            <p:nvPr/>
          </p:nvSpPr>
          <p:spPr>
            <a:xfrm>
              <a:off x="3767077" y="3917017"/>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33" name="Rectangle 32">
              <a:extLst>
                <a:ext uri="{FF2B5EF4-FFF2-40B4-BE49-F238E27FC236}">
                  <a16:creationId xmlns:a16="http://schemas.microsoft.com/office/drawing/2014/main" id="{441D5AF7-CCA6-4ECC-85AA-32CB2130293F}"/>
                </a:ext>
              </a:extLst>
            </p:cNvPr>
            <p:cNvSpPr/>
            <p:nvPr/>
          </p:nvSpPr>
          <p:spPr>
            <a:xfrm>
              <a:off x="3761995" y="4381501"/>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38" name="Rectangle 37">
              <a:extLst>
                <a:ext uri="{FF2B5EF4-FFF2-40B4-BE49-F238E27FC236}">
                  <a16:creationId xmlns:a16="http://schemas.microsoft.com/office/drawing/2014/main" id="{5FEECFFB-C353-4499-9906-27434DCA0259}"/>
                </a:ext>
              </a:extLst>
            </p:cNvPr>
            <p:cNvSpPr/>
            <p:nvPr/>
          </p:nvSpPr>
          <p:spPr>
            <a:xfrm>
              <a:off x="3754473" y="488438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44" name="Rectangle 43">
              <a:extLst>
                <a:ext uri="{FF2B5EF4-FFF2-40B4-BE49-F238E27FC236}">
                  <a16:creationId xmlns:a16="http://schemas.microsoft.com/office/drawing/2014/main" id="{1E72D970-2F5D-48C7-A5CB-1B43B4EEEAAB}"/>
                </a:ext>
              </a:extLst>
            </p:cNvPr>
            <p:cNvSpPr/>
            <p:nvPr/>
          </p:nvSpPr>
          <p:spPr>
            <a:xfrm>
              <a:off x="3760964" y="529615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grpSp>
      <p:grpSp>
        <p:nvGrpSpPr>
          <p:cNvPr id="110" name="Group 109">
            <a:extLst>
              <a:ext uri="{FF2B5EF4-FFF2-40B4-BE49-F238E27FC236}">
                <a16:creationId xmlns:a16="http://schemas.microsoft.com/office/drawing/2014/main" id="{421CA0A5-B497-486F-ABF7-F6C1DBFCE44E}"/>
              </a:ext>
            </a:extLst>
          </p:cNvPr>
          <p:cNvGrpSpPr/>
          <p:nvPr/>
        </p:nvGrpSpPr>
        <p:grpSpPr>
          <a:xfrm>
            <a:off x="6329517" y="3917017"/>
            <a:ext cx="1063647" cy="1647834"/>
            <a:chOff x="4805516" y="3917017"/>
            <a:chExt cx="1063647" cy="1647834"/>
          </a:xfrm>
          <a:solidFill>
            <a:schemeClr val="accent1">
              <a:lumMod val="40000"/>
              <a:lumOff val="60000"/>
            </a:schemeClr>
          </a:solidFill>
        </p:grpSpPr>
        <p:sp>
          <p:nvSpPr>
            <p:cNvPr id="28" name="Rectangle 27">
              <a:extLst>
                <a:ext uri="{FF2B5EF4-FFF2-40B4-BE49-F238E27FC236}">
                  <a16:creationId xmlns:a16="http://schemas.microsoft.com/office/drawing/2014/main" id="{80E2DEEB-C401-4831-A211-EBD13088EBAC}"/>
                </a:ext>
              </a:extLst>
            </p:cNvPr>
            <p:cNvSpPr/>
            <p:nvPr/>
          </p:nvSpPr>
          <p:spPr>
            <a:xfrm>
              <a:off x="4818120" y="3917017"/>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34" name="Rectangle 33">
              <a:extLst>
                <a:ext uri="{FF2B5EF4-FFF2-40B4-BE49-F238E27FC236}">
                  <a16:creationId xmlns:a16="http://schemas.microsoft.com/office/drawing/2014/main" id="{7EC4070A-6362-4D86-BC0D-FF39A9F6051E}"/>
                </a:ext>
              </a:extLst>
            </p:cNvPr>
            <p:cNvSpPr/>
            <p:nvPr/>
          </p:nvSpPr>
          <p:spPr>
            <a:xfrm>
              <a:off x="4813038" y="4381501"/>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39" name="Rectangle 38">
              <a:extLst>
                <a:ext uri="{FF2B5EF4-FFF2-40B4-BE49-F238E27FC236}">
                  <a16:creationId xmlns:a16="http://schemas.microsoft.com/office/drawing/2014/main" id="{5EB33ABF-45A5-40CE-B6EC-F5621E4AA62F}"/>
                </a:ext>
              </a:extLst>
            </p:cNvPr>
            <p:cNvSpPr/>
            <p:nvPr/>
          </p:nvSpPr>
          <p:spPr>
            <a:xfrm>
              <a:off x="4805516" y="488438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5" name="Rectangle 44">
              <a:extLst>
                <a:ext uri="{FF2B5EF4-FFF2-40B4-BE49-F238E27FC236}">
                  <a16:creationId xmlns:a16="http://schemas.microsoft.com/office/drawing/2014/main" id="{ECB80F57-FA02-49C8-996B-978FA36F2F28}"/>
                </a:ext>
              </a:extLst>
            </p:cNvPr>
            <p:cNvSpPr/>
            <p:nvPr/>
          </p:nvSpPr>
          <p:spPr>
            <a:xfrm>
              <a:off x="4812007" y="529615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grpSp>
      <p:grpSp>
        <p:nvGrpSpPr>
          <p:cNvPr id="111" name="Group 110">
            <a:extLst>
              <a:ext uri="{FF2B5EF4-FFF2-40B4-BE49-F238E27FC236}">
                <a16:creationId xmlns:a16="http://schemas.microsoft.com/office/drawing/2014/main" id="{5647DD67-6A21-4324-BDD0-3385E618158C}"/>
              </a:ext>
            </a:extLst>
          </p:cNvPr>
          <p:cNvGrpSpPr/>
          <p:nvPr/>
        </p:nvGrpSpPr>
        <p:grpSpPr>
          <a:xfrm>
            <a:off x="7380559" y="4884389"/>
            <a:ext cx="1057534" cy="680462"/>
            <a:chOff x="5856559" y="4884389"/>
            <a:chExt cx="1057534" cy="680462"/>
          </a:xfrm>
          <a:solidFill>
            <a:schemeClr val="accent1">
              <a:lumMod val="40000"/>
              <a:lumOff val="60000"/>
            </a:schemeClr>
          </a:solidFill>
        </p:grpSpPr>
        <p:sp>
          <p:nvSpPr>
            <p:cNvPr id="40" name="Rectangle 39">
              <a:extLst>
                <a:ext uri="{FF2B5EF4-FFF2-40B4-BE49-F238E27FC236}">
                  <a16:creationId xmlns:a16="http://schemas.microsoft.com/office/drawing/2014/main" id="{A8BEA656-5E13-4A1D-A1F8-89C2AE6F3C04}"/>
                </a:ext>
              </a:extLst>
            </p:cNvPr>
            <p:cNvSpPr/>
            <p:nvPr/>
          </p:nvSpPr>
          <p:spPr>
            <a:xfrm>
              <a:off x="5856559" y="488438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46" name="Rectangle 45">
              <a:extLst>
                <a:ext uri="{FF2B5EF4-FFF2-40B4-BE49-F238E27FC236}">
                  <a16:creationId xmlns:a16="http://schemas.microsoft.com/office/drawing/2014/main" id="{E22453C2-9DE1-4F81-A5B5-92899FFD8066}"/>
                </a:ext>
              </a:extLst>
            </p:cNvPr>
            <p:cNvSpPr/>
            <p:nvPr/>
          </p:nvSpPr>
          <p:spPr>
            <a:xfrm>
              <a:off x="5863050" y="5296159"/>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grpSp>
        <p:nvGrpSpPr>
          <p:cNvPr id="17" name="Group 16">
            <a:extLst>
              <a:ext uri="{FF2B5EF4-FFF2-40B4-BE49-F238E27FC236}">
                <a16:creationId xmlns:a16="http://schemas.microsoft.com/office/drawing/2014/main" id="{9B74550C-8205-4468-8CE1-6A1D594672EE}"/>
              </a:ext>
            </a:extLst>
          </p:cNvPr>
          <p:cNvGrpSpPr/>
          <p:nvPr/>
        </p:nvGrpSpPr>
        <p:grpSpPr>
          <a:xfrm>
            <a:off x="1590002" y="1536700"/>
            <a:ext cx="1455030" cy="1651000"/>
            <a:chOff x="66002" y="1536700"/>
            <a:chExt cx="1455030" cy="1651000"/>
          </a:xfrm>
        </p:grpSpPr>
        <p:sp>
          <p:nvSpPr>
            <p:cNvPr id="18" name="Left Brace 17">
              <a:extLst>
                <a:ext uri="{FF2B5EF4-FFF2-40B4-BE49-F238E27FC236}">
                  <a16:creationId xmlns:a16="http://schemas.microsoft.com/office/drawing/2014/main" id="{8656CDF7-EE41-4817-A3E2-FF87682398B5}"/>
                </a:ext>
              </a:extLst>
            </p:cNvPr>
            <p:cNvSpPr/>
            <p:nvPr/>
          </p:nvSpPr>
          <p:spPr>
            <a:xfrm>
              <a:off x="1337130" y="1536700"/>
              <a:ext cx="183902" cy="1651000"/>
            </a:xfrm>
            <a:prstGeom prst="leftBrace">
              <a:avLst>
                <a:gd name="adj1" fmla="val 77392"/>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4">
              <a:extLst>
                <a:ext uri="{FF2B5EF4-FFF2-40B4-BE49-F238E27FC236}">
                  <a16:creationId xmlns:a16="http://schemas.microsoft.com/office/drawing/2014/main" id="{7A74F877-AA14-4E13-A9C8-C5769AD62C32}"/>
                </a:ext>
              </a:extLst>
            </p:cNvPr>
            <p:cNvSpPr txBox="1">
              <a:spLocks noChangeArrowheads="1"/>
            </p:cNvSpPr>
            <p:nvPr/>
          </p:nvSpPr>
          <p:spPr bwMode="auto">
            <a:xfrm>
              <a:off x="66002" y="1984715"/>
              <a:ext cx="11047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Super-</a:t>
              </a:r>
            </a:p>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Pipelining</a:t>
              </a:r>
              <a:endParaRPr lang="ko-KR" altLang="en-US" dirty="0">
                <a:solidFill>
                  <a:schemeClr val="tx1"/>
                </a:solidFill>
                <a:latin typeface="Bell Gothic Std Black" panose="020B0706020202040204" pitchFamily="34" charset="0"/>
                <a:ea typeface="맑은 고딕" panose="020B0503020000020004" pitchFamily="50" charset="-127"/>
              </a:endParaRPr>
            </a:p>
          </p:txBody>
        </p:sp>
      </p:grpSp>
      <p:sp>
        <p:nvSpPr>
          <p:cNvPr id="24" name="TextBox 14">
            <a:extLst>
              <a:ext uri="{FF2B5EF4-FFF2-40B4-BE49-F238E27FC236}">
                <a16:creationId xmlns:a16="http://schemas.microsoft.com/office/drawing/2014/main" id="{C4862E68-0178-4679-AF18-EA372BE2FC42}"/>
              </a:ext>
            </a:extLst>
          </p:cNvPr>
          <p:cNvSpPr txBox="1">
            <a:spLocks noChangeArrowheads="1"/>
          </p:cNvSpPr>
          <p:nvPr/>
        </p:nvSpPr>
        <p:spPr bwMode="auto">
          <a:xfrm>
            <a:off x="3464183" y="1507719"/>
            <a:ext cx="74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a:t>
            </a:r>
            <a:r>
              <a:rPr lang="en-US" altLang="ko-KR" dirty="0" err="1">
                <a:solidFill>
                  <a:schemeClr val="tx1"/>
                </a:solidFill>
                <a:latin typeface="Bell Gothic Std Black" panose="020B0706020202040204" pitchFamily="34" charset="0"/>
                <a:ea typeface="맑은 고딕" panose="020B0503020000020004" pitchFamily="50" charset="-127"/>
              </a:rPr>
              <a:t>i</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30" name="TextBox 15">
            <a:extLst>
              <a:ext uri="{FF2B5EF4-FFF2-40B4-BE49-F238E27FC236}">
                <a16:creationId xmlns:a16="http://schemas.microsoft.com/office/drawing/2014/main" id="{17D2E682-973A-4767-9001-A5996BC214EB}"/>
              </a:ext>
            </a:extLst>
          </p:cNvPr>
          <p:cNvSpPr txBox="1">
            <a:spLocks noChangeArrowheads="1"/>
          </p:cNvSpPr>
          <p:nvPr/>
        </p:nvSpPr>
        <p:spPr bwMode="auto">
          <a:xfrm>
            <a:off x="3231747" y="1972339"/>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i+1</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36" name="TextBox 16">
            <a:extLst>
              <a:ext uri="{FF2B5EF4-FFF2-40B4-BE49-F238E27FC236}">
                <a16:creationId xmlns:a16="http://schemas.microsoft.com/office/drawing/2014/main" id="{5D678FCB-C638-40CF-8EDC-FE6AD00A3D73}"/>
              </a:ext>
            </a:extLst>
          </p:cNvPr>
          <p:cNvSpPr txBox="1">
            <a:spLocks noChangeArrowheads="1"/>
          </p:cNvSpPr>
          <p:nvPr/>
        </p:nvSpPr>
        <p:spPr bwMode="auto">
          <a:xfrm>
            <a:off x="3244367" y="2423875"/>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i+2</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42" name="TextBox 19">
            <a:extLst>
              <a:ext uri="{FF2B5EF4-FFF2-40B4-BE49-F238E27FC236}">
                <a16:creationId xmlns:a16="http://schemas.microsoft.com/office/drawing/2014/main" id="{73C2DE76-AFA0-4E63-B919-6D765AA30535}"/>
              </a:ext>
            </a:extLst>
          </p:cNvPr>
          <p:cNvSpPr txBox="1">
            <a:spLocks noChangeArrowheads="1"/>
          </p:cNvSpPr>
          <p:nvPr/>
        </p:nvSpPr>
        <p:spPr bwMode="auto">
          <a:xfrm>
            <a:off x="3231747" y="2912394"/>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i+3</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47" name="Rectangle 46">
            <a:extLst>
              <a:ext uri="{FF2B5EF4-FFF2-40B4-BE49-F238E27FC236}">
                <a16:creationId xmlns:a16="http://schemas.microsoft.com/office/drawing/2014/main" id="{D4CC1947-029A-4217-B926-99601C15B8B0}"/>
              </a:ext>
            </a:extLst>
          </p:cNvPr>
          <p:cNvSpPr/>
          <p:nvPr/>
        </p:nvSpPr>
        <p:spPr>
          <a:xfrm>
            <a:off x="4240132" y="1541806"/>
            <a:ext cx="521047" cy="360779"/>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grpSp>
        <p:nvGrpSpPr>
          <p:cNvPr id="48" name="Group 47">
            <a:extLst>
              <a:ext uri="{FF2B5EF4-FFF2-40B4-BE49-F238E27FC236}">
                <a16:creationId xmlns:a16="http://schemas.microsoft.com/office/drawing/2014/main" id="{5DD1FE1F-3254-4560-B3FE-B154E415A105}"/>
              </a:ext>
            </a:extLst>
          </p:cNvPr>
          <p:cNvGrpSpPr/>
          <p:nvPr/>
        </p:nvGrpSpPr>
        <p:grpSpPr>
          <a:xfrm>
            <a:off x="4761179" y="1541806"/>
            <a:ext cx="521047" cy="822899"/>
            <a:chOff x="3237178" y="3846855"/>
            <a:chExt cx="521047" cy="822899"/>
          </a:xfrm>
          <a:solidFill>
            <a:schemeClr val="bg1">
              <a:lumMod val="85000"/>
            </a:schemeClr>
          </a:solidFill>
        </p:grpSpPr>
        <p:sp>
          <p:nvSpPr>
            <p:cNvPr id="49" name="Rectangle 48">
              <a:extLst>
                <a:ext uri="{FF2B5EF4-FFF2-40B4-BE49-F238E27FC236}">
                  <a16:creationId xmlns:a16="http://schemas.microsoft.com/office/drawing/2014/main" id="{D093BDAA-25ED-4608-ABCF-05F80134C416}"/>
                </a:ext>
              </a:extLst>
            </p:cNvPr>
            <p:cNvSpPr/>
            <p:nvPr/>
          </p:nvSpPr>
          <p:spPr>
            <a:xfrm>
              <a:off x="3237178" y="384685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50" name="Rectangle 49">
              <a:extLst>
                <a:ext uri="{FF2B5EF4-FFF2-40B4-BE49-F238E27FC236}">
                  <a16:creationId xmlns:a16="http://schemas.microsoft.com/office/drawing/2014/main" id="{666D997D-C183-4337-B9FF-BE92E240A39D}"/>
                </a:ext>
              </a:extLst>
            </p:cNvPr>
            <p:cNvSpPr/>
            <p:nvPr/>
          </p:nvSpPr>
          <p:spPr>
            <a:xfrm>
              <a:off x="3237178"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grpSp>
      <p:grpSp>
        <p:nvGrpSpPr>
          <p:cNvPr id="51" name="Group 50">
            <a:extLst>
              <a:ext uri="{FF2B5EF4-FFF2-40B4-BE49-F238E27FC236}">
                <a16:creationId xmlns:a16="http://schemas.microsoft.com/office/drawing/2014/main" id="{EBDA4B69-B814-4A9B-B75F-3BAE97BE4BD9}"/>
              </a:ext>
            </a:extLst>
          </p:cNvPr>
          <p:cNvGrpSpPr/>
          <p:nvPr/>
        </p:nvGrpSpPr>
        <p:grpSpPr>
          <a:xfrm>
            <a:off x="5280916" y="1541806"/>
            <a:ext cx="522357" cy="1274483"/>
            <a:chOff x="3756915" y="3846855"/>
            <a:chExt cx="522357" cy="1274483"/>
          </a:xfrm>
          <a:solidFill>
            <a:schemeClr val="bg1">
              <a:lumMod val="85000"/>
            </a:schemeClr>
          </a:solidFill>
        </p:grpSpPr>
        <p:sp>
          <p:nvSpPr>
            <p:cNvPr id="52" name="Rectangle 51">
              <a:extLst>
                <a:ext uri="{FF2B5EF4-FFF2-40B4-BE49-F238E27FC236}">
                  <a16:creationId xmlns:a16="http://schemas.microsoft.com/office/drawing/2014/main" id="{BD168210-908E-48DF-94C8-C265BA7485AD}"/>
                </a:ext>
              </a:extLst>
            </p:cNvPr>
            <p:cNvSpPr/>
            <p:nvPr/>
          </p:nvSpPr>
          <p:spPr>
            <a:xfrm>
              <a:off x="3756928" y="384685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53" name="Rectangle 52">
              <a:extLst>
                <a:ext uri="{FF2B5EF4-FFF2-40B4-BE49-F238E27FC236}">
                  <a16:creationId xmlns:a16="http://schemas.microsoft.com/office/drawing/2014/main" id="{98D4E6A8-E8DD-4448-A1A3-96E3427A39BD}"/>
                </a:ext>
              </a:extLst>
            </p:cNvPr>
            <p:cNvSpPr/>
            <p:nvPr/>
          </p:nvSpPr>
          <p:spPr>
            <a:xfrm>
              <a:off x="3758225"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54" name="Rectangle 53">
              <a:extLst>
                <a:ext uri="{FF2B5EF4-FFF2-40B4-BE49-F238E27FC236}">
                  <a16:creationId xmlns:a16="http://schemas.microsoft.com/office/drawing/2014/main" id="{AAD5EEBB-BB13-443E-B486-7E28FB081736}"/>
                </a:ext>
              </a:extLst>
            </p:cNvPr>
            <p:cNvSpPr/>
            <p:nvPr/>
          </p:nvSpPr>
          <p:spPr>
            <a:xfrm>
              <a:off x="3756915"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grpSp>
      <p:grpSp>
        <p:nvGrpSpPr>
          <p:cNvPr id="55" name="Group 54">
            <a:extLst>
              <a:ext uri="{FF2B5EF4-FFF2-40B4-BE49-F238E27FC236}">
                <a16:creationId xmlns:a16="http://schemas.microsoft.com/office/drawing/2014/main" id="{F667F76C-6BD2-41D5-B119-C83153567368}"/>
              </a:ext>
            </a:extLst>
          </p:cNvPr>
          <p:cNvGrpSpPr/>
          <p:nvPr/>
        </p:nvGrpSpPr>
        <p:grpSpPr>
          <a:xfrm>
            <a:off x="5801962" y="1541806"/>
            <a:ext cx="532736" cy="1739921"/>
            <a:chOff x="4277962" y="3846855"/>
            <a:chExt cx="532736" cy="1739921"/>
          </a:xfrm>
          <a:solidFill>
            <a:schemeClr val="bg1">
              <a:lumMod val="85000"/>
            </a:schemeClr>
          </a:solidFill>
        </p:grpSpPr>
        <p:sp>
          <p:nvSpPr>
            <p:cNvPr id="56" name="Rectangle 55">
              <a:extLst>
                <a:ext uri="{FF2B5EF4-FFF2-40B4-BE49-F238E27FC236}">
                  <a16:creationId xmlns:a16="http://schemas.microsoft.com/office/drawing/2014/main" id="{5213A8DD-4B5B-4751-9E66-80E9D8CCC4C7}"/>
                </a:ext>
              </a:extLst>
            </p:cNvPr>
            <p:cNvSpPr/>
            <p:nvPr/>
          </p:nvSpPr>
          <p:spPr>
            <a:xfrm>
              <a:off x="4277975" y="384685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57" name="Rectangle 56">
              <a:extLst>
                <a:ext uri="{FF2B5EF4-FFF2-40B4-BE49-F238E27FC236}">
                  <a16:creationId xmlns:a16="http://schemas.microsoft.com/office/drawing/2014/main" id="{34DCAAAC-F919-498F-A773-C082DF99153A}"/>
                </a:ext>
              </a:extLst>
            </p:cNvPr>
            <p:cNvSpPr/>
            <p:nvPr/>
          </p:nvSpPr>
          <p:spPr>
            <a:xfrm>
              <a:off x="4277975"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58" name="Rectangle 57">
              <a:extLst>
                <a:ext uri="{FF2B5EF4-FFF2-40B4-BE49-F238E27FC236}">
                  <a16:creationId xmlns:a16="http://schemas.microsoft.com/office/drawing/2014/main" id="{8CE852FE-7B56-43EB-BF91-CF3E2486E404}"/>
                </a:ext>
              </a:extLst>
            </p:cNvPr>
            <p:cNvSpPr/>
            <p:nvPr/>
          </p:nvSpPr>
          <p:spPr>
            <a:xfrm>
              <a:off x="4277962"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59" name="Rectangle 58">
              <a:extLst>
                <a:ext uri="{FF2B5EF4-FFF2-40B4-BE49-F238E27FC236}">
                  <a16:creationId xmlns:a16="http://schemas.microsoft.com/office/drawing/2014/main" id="{C6ADF5E1-7960-4FC5-B0A6-8FC1140D90DF}"/>
                </a:ext>
              </a:extLst>
            </p:cNvPr>
            <p:cNvSpPr/>
            <p:nvPr/>
          </p:nvSpPr>
          <p:spPr>
            <a:xfrm>
              <a:off x="4289651" y="5225997"/>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grpSp>
      <p:grpSp>
        <p:nvGrpSpPr>
          <p:cNvPr id="60" name="Group 59">
            <a:extLst>
              <a:ext uri="{FF2B5EF4-FFF2-40B4-BE49-F238E27FC236}">
                <a16:creationId xmlns:a16="http://schemas.microsoft.com/office/drawing/2014/main" id="{66FB2575-D8BB-4FE9-A630-564ECC88D825}"/>
              </a:ext>
            </a:extLst>
          </p:cNvPr>
          <p:cNvGrpSpPr/>
          <p:nvPr/>
        </p:nvGrpSpPr>
        <p:grpSpPr>
          <a:xfrm>
            <a:off x="6321713" y="1541806"/>
            <a:ext cx="534033" cy="1739921"/>
            <a:chOff x="4797712" y="3846855"/>
            <a:chExt cx="534033" cy="1739921"/>
          </a:xfrm>
          <a:solidFill>
            <a:schemeClr val="bg1">
              <a:lumMod val="85000"/>
            </a:schemeClr>
          </a:solidFill>
        </p:grpSpPr>
        <p:sp>
          <p:nvSpPr>
            <p:cNvPr id="61" name="Rectangle 60">
              <a:extLst>
                <a:ext uri="{FF2B5EF4-FFF2-40B4-BE49-F238E27FC236}">
                  <a16:creationId xmlns:a16="http://schemas.microsoft.com/office/drawing/2014/main" id="{CA3B16B1-A512-42B8-8628-4412F41FFCCC}"/>
                </a:ext>
              </a:extLst>
            </p:cNvPr>
            <p:cNvSpPr/>
            <p:nvPr/>
          </p:nvSpPr>
          <p:spPr>
            <a:xfrm>
              <a:off x="4800344" y="384685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62" name="Rectangle 61">
              <a:extLst>
                <a:ext uri="{FF2B5EF4-FFF2-40B4-BE49-F238E27FC236}">
                  <a16:creationId xmlns:a16="http://schemas.microsoft.com/office/drawing/2014/main" id="{AC7A3088-4A98-4038-AB08-7A44DD93144C}"/>
                </a:ext>
              </a:extLst>
            </p:cNvPr>
            <p:cNvSpPr/>
            <p:nvPr/>
          </p:nvSpPr>
          <p:spPr>
            <a:xfrm>
              <a:off x="4799022"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63" name="Rectangle 62">
              <a:extLst>
                <a:ext uri="{FF2B5EF4-FFF2-40B4-BE49-F238E27FC236}">
                  <a16:creationId xmlns:a16="http://schemas.microsoft.com/office/drawing/2014/main" id="{CDF7AD54-A1EC-4A62-A23D-9A261612C35D}"/>
                </a:ext>
              </a:extLst>
            </p:cNvPr>
            <p:cNvSpPr/>
            <p:nvPr/>
          </p:nvSpPr>
          <p:spPr>
            <a:xfrm>
              <a:off x="4797712"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64" name="Rectangle 63">
              <a:extLst>
                <a:ext uri="{FF2B5EF4-FFF2-40B4-BE49-F238E27FC236}">
                  <a16:creationId xmlns:a16="http://schemas.microsoft.com/office/drawing/2014/main" id="{F144CA11-52C1-40D9-9793-59D279116086}"/>
                </a:ext>
              </a:extLst>
            </p:cNvPr>
            <p:cNvSpPr/>
            <p:nvPr/>
          </p:nvSpPr>
          <p:spPr>
            <a:xfrm>
              <a:off x="4810698" y="5225997"/>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grpSp>
      <p:grpSp>
        <p:nvGrpSpPr>
          <p:cNvPr id="65" name="Group 64">
            <a:extLst>
              <a:ext uri="{FF2B5EF4-FFF2-40B4-BE49-F238E27FC236}">
                <a16:creationId xmlns:a16="http://schemas.microsoft.com/office/drawing/2014/main" id="{308D9B20-708F-43EF-964F-458DE0D71F8B}"/>
              </a:ext>
            </a:extLst>
          </p:cNvPr>
          <p:cNvGrpSpPr/>
          <p:nvPr/>
        </p:nvGrpSpPr>
        <p:grpSpPr>
          <a:xfrm>
            <a:off x="6842759" y="1541806"/>
            <a:ext cx="532736" cy="1739921"/>
            <a:chOff x="5318759" y="3846855"/>
            <a:chExt cx="532736" cy="1739921"/>
          </a:xfrm>
          <a:solidFill>
            <a:schemeClr val="bg1">
              <a:lumMod val="85000"/>
            </a:schemeClr>
          </a:solidFill>
        </p:grpSpPr>
        <p:sp>
          <p:nvSpPr>
            <p:cNvPr id="66" name="Rectangle 65">
              <a:extLst>
                <a:ext uri="{FF2B5EF4-FFF2-40B4-BE49-F238E27FC236}">
                  <a16:creationId xmlns:a16="http://schemas.microsoft.com/office/drawing/2014/main" id="{ACEB05BC-CF8E-4EE9-9E38-6A2854381988}"/>
                </a:ext>
              </a:extLst>
            </p:cNvPr>
            <p:cNvSpPr/>
            <p:nvPr/>
          </p:nvSpPr>
          <p:spPr>
            <a:xfrm>
              <a:off x="5321391" y="384685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sp>
          <p:nvSpPr>
            <p:cNvPr id="67" name="Rectangle 66">
              <a:extLst>
                <a:ext uri="{FF2B5EF4-FFF2-40B4-BE49-F238E27FC236}">
                  <a16:creationId xmlns:a16="http://schemas.microsoft.com/office/drawing/2014/main" id="{667B9985-AAD1-4201-99D4-9917E298B00A}"/>
                </a:ext>
              </a:extLst>
            </p:cNvPr>
            <p:cNvSpPr/>
            <p:nvPr/>
          </p:nvSpPr>
          <p:spPr>
            <a:xfrm>
              <a:off x="5321391"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68" name="Rectangle 67">
              <a:extLst>
                <a:ext uri="{FF2B5EF4-FFF2-40B4-BE49-F238E27FC236}">
                  <a16:creationId xmlns:a16="http://schemas.microsoft.com/office/drawing/2014/main" id="{B7054264-0F8F-4933-8792-9AC0ACFAEEF1}"/>
                </a:ext>
              </a:extLst>
            </p:cNvPr>
            <p:cNvSpPr/>
            <p:nvPr/>
          </p:nvSpPr>
          <p:spPr>
            <a:xfrm>
              <a:off x="5318759"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69" name="Rectangle 68">
              <a:extLst>
                <a:ext uri="{FF2B5EF4-FFF2-40B4-BE49-F238E27FC236}">
                  <a16:creationId xmlns:a16="http://schemas.microsoft.com/office/drawing/2014/main" id="{5499F064-E170-48C8-8CB8-6D8A463D2BCA}"/>
                </a:ext>
              </a:extLst>
            </p:cNvPr>
            <p:cNvSpPr/>
            <p:nvPr/>
          </p:nvSpPr>
          <p:spPr>
            <a:xfrm>
              <a:off x="5330448" y="5225997"/>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grpSp>
      <p:grpSp>
        <p:nvGrpSpPr>
          <p:cNvPr id="70" name="Group 69">
            <a:extLst>
              <a:ext uri="{FF2B5EF4-FFF2-40B4-BE49-F238E27FC236}">
                <a16:creationId xmlns:a16="http://schemas.microsoft.com/office/drawing/2014/main" id="{835E786B-8813-4749-9BDC-CCFAD1E9FEB0}"/>
              </a:ext>
            </a:extLst>
          </p:cNvPr>
          <p:cNvGrpSpPr/>
          <p:nvPr/>
        </p:nvGrpSpPr>
        <p:grpSpPr>
          <a:xfrm>
            <a:off x="7365128" y="2003926"/>
            <a:ext cx="531414" cy="1277801"/>
            <a:chOff x="5841128" y="4308975"/>
            <a:chExt cx="531414" cy="1277801"/>
          </a:xfrm>
          <a:solidFill>
            <a:schemeClr val="bg1">
              <a:lumMod val="85000"/>
            </a:schemeClr>
          </a:solidFill>
        </p:grpSpPr>
        <p:sp>
          <p:nvSpPr>
            <p:cNvPr id="71" name="Rectangle 70">
              <a:extLst>
                <a:ext uri="{FF2B5EF4-FFF2-40B4-BE49-F238E27FC236}">
                  <a16:creationId xmlns:a16="http://schemas.microsoft.com/office/drawing/2014/main" id="{1C22C525-04C1-473F-965B-4410DC93836F}"/>
                </a:ext>
              </a:extLst>
            </p:cNvPr>
            <p:cNvSpPr/>
            <p:nvPr/>
          </p:nvSpPr>
          <p:spPr>
            <a:xfrm>
              <a:off x="5842438" y="4308975"/>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sp>
          <p:nvSpPr>
            <p:cNvPr id="72" name="Rectangle 71">
              <a:extLst>
                <a:ext uri="{FF2B5EF4-FFF2-40B4-BE49-F238E27FC236}">
                  <a16:creationId xmlns:a16="http://schemas.microsoft.com/office/drawing/2014/main" id="{13732B77-F5F3-405E-8FCF-4673894E2333}"/>
                </a:ext>
              </a:extLst>
            </p:cNvPr>
            <p:cNvSpPr/>
            <p:nvPr/>
          </p:nvSpPr>
          <p:spPr>
            <a:xfrm>
              <a:off x="5841128"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73" name="Rectangle 72">
              <a:extLst>
                <a:ext uri="{FF2B5EF4-FFF2-40B4-BE49-F238E27FC236}">
                  <a16:creationId xmlns:a16="http://schemas.microsoft.com/office/drawing/2014/main" id="{D656F94D-7882-437E-B80B-91940E0B48EA}"/>
                </a:ext>
              </a:extLst>
            </p:cNvPr>
            <p:cNvSpPr/>
            <p:nvPr/>
          </p:nvSpPr>
          <p:spPr>
            <a:xfrm>
              <a:off x="5851495" y="5225997"/>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grpSp>
      <p:grpSp>
        <p:nvGrpSpPr>
          <p:cNvPr id="74" name="Group 73">
            <a:extLst>
              <a:ext uri="{FF2B5EF4-FFF2-40B4-BE49-F238E27FC236}">
                <a16:creationId xmlns:a16="http://schemas.microsoft.com/office/drawing/2014/main" id="{8EB74075-4B69-4B60-AA4A-9791B567F665}"/>
              </a:ext>
            </a:extLst>
          </p:cNvPr>
          <p:cNvGrpSpPr/>
          <p:nvPr/>
        </p:nvGrpSpPr>
        <p:grpSpPr>
          <a:xfrm>
            <a:off x="7886175" y="2455510"/>
            <a:ext cx="532736" cy="826217"/>
            <a:chOff x="6362175" y="4760559"/>
            <a:chExt cx="532736" cy="826217"/>
          </a:xfrm>
          <a:solidFill>
            <a:schemeClr val="bg1">
              <a:lumMod val="85000"/>
            </a:schemeClr>
          </a:solidFill>
        </p:grpSpPr>
        <p:sp>
          <p:nvSpPr>
            <p:cNvPr id="75" name="Rectangle 74">
              <a:extLst>
                <a:ext uri="{FF2B5EF4-FFF2-40B4-BE49-F238E27FC236}">
                  <a16:creationId xmlns:a16="http://schemas.microsoft.com/office/drawing/2014/main" id="{9F316FC2-32E0-46BD-94B6-7EB74E071992}"/>
                </a:ext>
              </a:extLst>
            </p:cNvPr>
            <p:cNvSpPr/>
            <p:nvPr/>
          </p:nvSpPr>
          <p:spPr>
            <a:xfrm>
              <a:off x="6362175" y="4760559"/>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sp>
          <p:nvSpPr>
            <p:cNvPr id="76" name="Rectangle 75">
              <a:extLst>
                <a:ext uri="{FF2B5EF4-FFF2-40B4-BE49-F238E27FC236}">
                  <a16:creationId xmlns:a16="http://schemas.microsoft.com/office/drawing/2014/main" id="{1CCA7F52-A084-4740-9E64-983B28D76919}"/>
                </a:ext>
              </a:extLst>
            </p:cNvPr>
            <p:cNvSpPr/>
            <p:nvPr/>
          </p:nvSpPr>
          <p:spPr>
            <a:xfrm>
              <a:off x="6373864" y="5225997"/>
              <a:ext cx="521047" cy="36077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grpSp>
      <p:sp>
        <p:nvSpPr>
          <p:cNvPr id="77" name="Rectangle 76">
            <a:extLst>
              <a:ext uri="{FF2B5EF4-FFF2-40B4-BE49-F238E27FC236}">
                <a16:creationId xmlns:a16="http://schemas.microsoft.com/office/drawing/2014/main" id="{1090BFA6-F295-4E07-B1A6-6BF4E7803478}"/>
              </a:ext>
            </a:extLst>
          </p:cNvPr>
          <p:cNvSpPr/>
          <p:nvPr/>
        </p:nvSpPr>
        <p:spPr>
          <a:xfrm>
            <a:off x="8418912" y="2920948"/>
            <a:ext cx="521047" cy="360779"/>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sp>
        <p:nvSpPr>
          <p:cNvPr id="78" name="TextBox 77">
            <a:extLst>
              <a:ext uri="{FF2B5EF4-FFF2-40B4-BE49-F238E27FC236}">
                <a16:creationId xmlns:a16="http://schemas.microsoft.com/office/drawing/2014/main" id="{4BC60C5A-4BE8-4EC1-8806-41AB21FC99A1}"/>
              </a:ext>
            </a:extLst>
          </p:cNvPr>
          <p:cNvSpPr txBox="1"/>
          <p:nvPr/>
        </p:nvSpPr>
        <p:spPr>
          <a:xfrm>
            <a:off x="4821307"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Cycle1</a:t>
            </a:r>
            <a:endParaRPr lang="ko-KR" altLang="en-US" sz="2000" dirty="0">
              <a:latin typeface="Bell Gothic Std Light" panose="020B0606020203020204" pitchFamily="34" charset="0"/>
            </a:endParaRPr>
          </a:p>
        </p:txBody>
      </p:sp>
      <p:sp>
        <p:nvSpPr>
          <p:cNvPr id="79" name="TextBox 78">
            <a:extLst>
              <a:ext uri="{FF2B5EF4-FFF2-40B4-BE49-F238E27FC236}">
                <a16:creationId xmlns:a16="http://schemas.microsoft.com/office/drawing/2014/main" id="{F4483EFE-D073-4C1C-B43D-001EEA8C2602}"/>
              </a:ext>
            </a:extLst>
          </p:cNvPr>
          <p:cNvSpPr txBox="1"/>
          <p:nvPr/>
        </p:nvSpPr>
        <p:spPr>
          <a:xfrm>
            <a:off x="5862104"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Cycle2</a:t>
            </a:r>
            <a:endParaRPr lang="ko-KR" altLang="en-US" sz="2000" dirty="0">
              <a:latin typeface="Bell Gothic Std Light" panose="020B0606020203020204" pitchFamily="34" charset="0"/>
            </a:endParaRPr>
          </a:p>
        </p:txBody>
      </p:sp>
      <p:sp>
        <p:nvSpPr>
          <p:cNvPr id="80" name="TextBox 79">
            <a:extLst>
              <a:ext uri="{FF2B5EF4-FFF2-40B4-BE49-F238E27FC236}">
                <a16:creationId xmlns:a16="http://schemas.microsoft.com/office/drawing/2014/main" id="{BAB3B536-4B90-4630-A001-B6F6E3C6D5A8}"/>
              </a:ext>
            </a:extLst>
          </p:cNvPr>
          <p:cNvSpPr txBox="1"/>
          <p:nvPr/>
        </p:nvSpPr>
        <p:spPr>
          <a:xfrm>
            <a:off x="6927443"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Cycle3</a:t>
            </a:r>
            <a:endParaRPr lang="ko-KR" altLang="en-US" sz="2000" dirty="0">
              <a:latin typeface="Bell Gothic Std Light" panose="020B0606020203020204" pitchFamily="34" charset="0"/>
            </a:endParaRPr>
          </a:p>
        </p:txBody>
      </p:sp>
      <p:sp>
        <p:nvSpPr>
          <p:cNvPr id="81" name="TextBox 80">
            <a:extLst>
              <a:ext uri="{FF2B5EF4-FFF2-40B4-BE49-F238E27FC236}">
                <a16:creationId xmlns:a16="http://schemas.microsoft.com/office/drawing/2014/main" id="{04D21BE4-3A99-4361-A529-F4D239946589}"/>
              </a:ext>
            </a:extLst>
          </p:cNvPr>
          <p:cNvSpPr txBox="1"/>
          <p:nvPr/>
        </p:nvSpPr>
        <p:spPr>
          <a:xfrm>
            <a:off x="7968240"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Cycle4</a:t>
            </a:r>
            <a:endParaRPr lang="ko-KR" altLang="en-US" sz="2000" dirty="0">
              <a:latin typeface="Bell Gothic Std Light" panose="020B0606020203020204" pitchFamily="34" charset="0"/>
            </a:endParaRPr>
          </a:p>
        </p:txBody>
      </p:sp>
      <p:sp>
        <p:nvSpPr>
          <p:cNvPr id="82" name="TextBox 81">
            <a:extLst>
              <a:ext uri="{FF2B5EF4-FFF2-40B4-BE49-F238E27FC236}">
                <a16:creationId xmlns:a16="http://schemas.microsoft.com/office/drawing/2014/main" id="{F9BF42E4-CB9B-4485-876E-283C711F939B}"/>
              </a:ext>
            </a:extLst>
          </p:cNvPr>
          <p:cNvSpPr txBox="1"/>
          <p:nvPr/>
        </p:nvSpPr>
        <p:spPr>
          <a:xfrm>
            <a:off x="9044593"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Cycle5</a:t>
            </a:r>
            <a:endParaRPr lang="ko-KR" altLang="en-US" sz="2000" dirty="0">
              <a:latin typeface="Bell Gothic Std Light" panose="020B0606020203020204" pitchFamily="34" charset="0"/>
            </a:endParaRPr>
          </a:p>
        </p:txBody>
      </p:sp>
      <p:cxnSp>
        <p:nvCxnSpPr>
          <p:cNvPr id="83" name="Straight Connector 82">
            <a:extLst>
              <a:ext uri="{FF2B5EF4-FFF2-40B4-BE49-F238E27FC236}">
                <a16:creationId xmlns:a16="http://schemas.microsoft.com/office/drawing/2014/main" id="{DCA6C9B9-4528-419D-A5C2-B5888C7BFA6B}"/>
              </a:ext>
            </a:extLst>
          </p:cNvPr>
          <p:cNvCxnSpPr>
            <a:cxnSpLocks/>
          </p:cNvCxnSpPr>
          <p:nvPr/>
        </p:nvCxnSpPr>
        <p:spPr>
          <a:xfrm>
            <a:off x="10529934" y="1338129"/>
            <a:ext cx="0" cy="4611409"/>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C675203-032E-4C6F-9F11-4A0F7432FD37}"/>
              </a:ext>
            </a:extLst>
          </p:cNvPr>
          <p:cNvCxnSpPr>
            <a:cxnSpLocks/>
          </p:cNvCxnSpPr>
          <p:nvPr/>
        </p:nvCxnSpPr>
        <p:spPr>
          <a:xfrm>
            <a:off x="8969164" y="1290330"/>
            <a:ext cx="0" cy="4635446"/>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8D7D5376-A4D9-4C60-A553-A9D6743AABA4}"/>
              </a:ext>
            </a:extLst>
          </p:cNvPr>
          <p:cNvGrpSpPr/>
          <p:nvPr/>
        </p:nvGrpSpPr>
        <p:grpSpPr>
          <a:xfrm>
            <a:off x="8468399" y="4922248"/>
            <a:ext cx="875338" cy="669332"/>
            <a:chOff x="8505057" y="4877539"/>
            <a:chExt cx="875338" cy="669332"/>
          </a:xfrm>
        </p:grpSpPr>
        <p:sp>
          <p:nvSpPr>
            <p:cNvPr id="105" name="Arrow: Left 104">
              <a:extLst>
                <a:ext uri="{FF2B5EF4-FFF2-40B4-BE49-F238E27FC236}">
                  <a16:creationId xmlns:a16="http://schemas.microsoft.com/office/drawing/2014/main" id="{3353549B-D5FE-4B3B-9FA1-AF59B911F336}"/>
                </a:ext>
              </a:extLst>
            </p:cNvPr>
            <p:cNvSpPr/>
            <p:nvPr/>
          </p:nvSpPr>
          <p:spPr>
            <a:xfrm>
              <a:off x="8505057" y="5220640"/>
              <a:ext cx="508755" cy="326231"/>
            </a:xfrm>
            <a:prstGeom prst="leftArrow">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TextBox 14">
              <a:extLst>
                <a:ext uri="{FF2B5EF4-FFF2-40B4-BE49-F238E27FC236}">
                  <a16:creationId xmlns:a16="http://schemas.microsoft.com/office/drawing/2014/main" id="{E645B474-8C06-497E-9659-AF6A3E069BD5}"/>
                </a:ext>
              </a:extLst>
            </p:cNvPr>
            <p:cNvSpPr txBox="1">
              <a:spLocks noChangeArrowheads="1"/>
            </p:cNvSpPr>
            <p:nvPr/>
          </p:nvSpPr>
          <p:spPr bwMode="auto">
            <a:xfrm>
              <a:off x="8621854" y="4877539"/>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sz="2400" dirty="0">
                  <a:solidFill>
                    <a:srgbClr val="0000FF"/>
                  </a:solidFill>
                  <a:latin typeface="Bell Gothic Std Black" panose="020B0706020202040204" pitchFamily="34" charset="0"/>
                  <a:ea typeface="맑은 고딕" panose="020B0503020000020004" pitchFamily="50" charset="-127"/>
                </a:rPr>
                <a:t>Gain</a:t>
              </a:r>
              <a:endParaRPr lang="ko-KR" altLang="en-US" sz="2400" dirty="0">
                <a:solidFill>
                  <a:srgbClr val="0000FF"/>
                </a:solidFill>
                <a:latin typeface="Bell Gothic Std Black" panose="020B0706020202040204" pitchFamily="34" charset="0"/>
                <a:ea typeface="맑은 고딕" panose="020B0503020000020004" pitchFamily="50" charset="-127"/>
              </a:endParaRPr>
            </a:p>
          </p:txBody>
        </p:sp>
      </p:grpSp>
      <p:sp>
        <p:nvSpPr>
          <p:cNvPr id="112" name="Rectangle 111">
            <a:extLst>
              <a:ext uri="{FF2B5EF4-FFF2-40B4-BE49-F238E27FC236}">
                <a16:creationId xmlns:a16="http://schemas.microsoft.com/office/drawing/2014/main" id="{24AD8248-C5EC-41A3-9496-0C9F23D01933}"/>
              </a:ext>
            </a:extLst>
          </p:cNvPr>
          <p:cNvSpPr/>
          <p:nvPr/>
        </p:nvSpPr>
        <p:spPr>
          <a:xfrm>
            <a:off x="3155299" y="3866697"/>
            <a:ext cx="1033013" cy="853018"/>
          </a:xfrm>
          <a:prstGeom prst="rect">
            <a:avLst/>
          </a:prstGeom>
          <a:solidFill>
            <a:schemeClr val="accent1">
              <a:lumMod val="20000"/>
              <a:lumOff val="80000"/>
              <a:alpha val="38000"/>
            </a:schemeClr>
          </a:solidFill>
          <a:ln w="28575">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Rectangle 112">
            <a:extLst>
              <a:ext uri="{FF2B5EF4-FFF2-40B4-BE49-F238E27FC236}">
                <a16:creationId xmlns:a16="http://schemas.microsoft.com/office/drawing/2014/main" id="{0A5CC7F4-9C5E-448E-A89E-3030485A6BA0}"/>
              </a:ext>
            </a:extLst>
          </p:cNvPr>
          <p:cNvSpPr/>
          <p:nvPr/>
        </p:nvSpPr>
        <p:spPr>
          <a:xfrm>
            <a:off x="3154230" y="4790797"/>
            <a:ext cx="1033013" cy="853018"/>
          </a:xfrm>
          <a:prstGeom prst="rect">
            <a:avLst/>
          </a:prstGeom>
          <a:solidFill>
            <a:schemeClr val="accent1">
              <a:lumMod val="20000"/>
              <a:lumOff val="80000"/>
              <a:alpha val="38000"/>
            </a:schemeClr>
          </a:solidFill>
          <a:ln w="28575">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F567FB37-A310-4141-BBBE-2AB8841E5F00}"/>
              </a:ext>
            </a:extLst>
          </p:cNvPr>
          <p:cNvSpPr txBox="1"/>
          <p:nvPr/>
        </p:nvSpPr>
        <p:spPr>
          <a:xfrm>
            <a:off x="2725243" y="3484482"/>
            <a:ext cx="1885324" cy="369332"/>
          </a:xfrm>
          <a:prstGeom prst="rect">
            <a:avLst/>
          </a:prstGeom>
          <a:noFill/>
        </p:spPr>
        <p:txBody>
          <a:bodyPr wrap="none" rtlCol="0">
            <a:spAutoFit/>
          </a:bodyPr>
          <a:lstStyle/>
          <a:p>
            <a:r>
              <a:rPr lang="en-US" altLang="ko-KR" b="1" i="1" dirty="0"/>
              <a:t>Parallel execution</a:t>
            </a:r>
            <a:endParaRPr lang="ko-KR" altLang="en-US" b="1" i="1" dirty="0"/>
          </a:p>
        </p:txBody>
      </p:sp>
    </p:spTree>
    <p:extLst>
      <p:ext uri="{BB962C8B-B14F-4D97-AF65-F5344CB8AC3E}">
        <p14:creationId xmlns:p14="http://schemas.microsoft.com/office/powerpoint/2010/main" val="147322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250"/>
                                        <p:tgtEl>
                                          <p:spTgt spid="12"/>
                                        </p:tgtEl>
                                      </p:cBhvr>
                                    </p:animEffect>
                                  </p:childTnLst>
                                </p:cTn>
                              </p:par>
                            </p:childTnLst>
                          </p:cTn>
                        </p:par>
                        <p:par>
                          <p:cTn id="15" fill="hold">
                            <p:stCondLst>
                              <p:cond delay="500"/>
                            </p:stCondLst>
                            <p:childTnLst>
                              <p:par>
                                <p:cTn id="16" presetID="6" presetClass="entr" presetSubtype="32" fill="hold" grpId="0" nodeType="after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circle(out)">
                                      <p:cBhvr>
                                        <p:cTn id="18" dur="250"/>
                                        <p:tgtEl>
                                          <p:spTgt spid="112"/>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250"/>
                                        <p:tgtEl>
                                          <p:spTgt spid="10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250"/>
                                        <p:tgtEl>
                                          <p:spTgt spid="1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250"/>
                                        <p:tgtEl>
                                          <p:spTgt spid="14"/>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circle(out)">
                                      <p:cBhvr>
                                        <p:cTn id="36" dur="250"/>
                                        <p:tgtEl>
                                          <p:spTgt spid="113"/>
                                        </p:tgtEl>
                                      </p:cBhvr>
                                    </p:animEffect>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fade">
                                      <p:cBhvr>
                                        <p:cTn id="40" dur="250"/>
                                        <p:tgtEl>
                                          <p:spTgt spid="10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250"/>
                                        <p:tgtEl>
                                          <p:spTgt spid="110"/>
                                        </p:tgtEl>
                                      </p:cBhvr>
                                    </p:animEffect>
                                  </p:childTnLst>
                                </p:cTn>
                              </p:par>
                            </p:childTnLst>
                          </p:cTn>
                        </p:par>
                        <p:par>
                          <p:cTn id="46" fill="hold">
                            <p:stCondLst>
                              <p:cond delay="250"/>
                            </p:stCondLst>
                            <p:childTnLst>
                              <p:par>
                                <p:cTn id="47" presetID="10" presetClass="entr" presetSubtype="0" fill="hold" nodeType="afterEffect">
                                  <p:stCondLst>
                                    <p:cond delay="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250"/>
                                        <p:tgtEl>
                                          <p:spTgt spid="111"/>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wipe(up)">
                                      <p:cBhvr>
                                        <p:cTn id="53" dur="250"/>
                                        <p:tgtEl>
                                          <p:spTgt spid="102"/>
                                        </p:tgtEl>
                                      </p:cBhvr>
                                    </p:animEffect>
                                  </p:childTnLst>
                                </p:cTn>
                              </p:par>
                            </p:childTnLst>
                          </p:cTn>
                        </p:par>
                        <p:par>
                          <p:cTn id="54" fill="hold">
                            <p:stCondLst>
                              <p:cond delay="750"/>
                            </p:stCondLst>
                            <p:childTnLst>
                              <p:par>
                                <p:cTn id="55" presetID="22" presetClass="entr" presetSubtype="2"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right)">
                                      <p:cBhvr>
                                        <p:cTn id="57" dur="250"/>
                                        <p:tgtEl>
                                          <p:spTgt spid="10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12" grpId="0" animBg="1"/>
      <p:bldP spid="113" grpId="0" animBg="1"/>
      <p:bldP spid="1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9216-30CB-4A8C-8CCC-722DBCD76DEF}"/>
              </a:ext>
            </a:extLst>
          </p:cNvPr>
          <p:cNvSpPr>
            <a:spLocks noGrp="1"/>
          </p:cNvSpPr>
          <p:nvPr>
            <p:ph type="title"/>
          </p:nvPr>
        </p:nvSpPr>
        <p:spPr/>
        <p:txBody>
          <a:bodyPr/>
          <a:lstStyle/>
          <a:p>
            <a:r>
              <a:rPr lang="en-US" altLang="ko-KR" dirty="0" err="1"/>
              <a:t>Superscalarity</a:t>
            </a:r>
            <a:r>
              <a:rPr lang="en-US" altLang="ko-KR" dirty="0"/>
              <a:t> is Important!</a:t>
            </a:r>
            <a:endParaRPr lang="ko-KR" altLang="en-US" dirty="0"/>
          </a:p>
        </p:txBody>
      </p:sp>
      <p:sp>
        <p:nvSpPr>
          <p:cNvPr id="4" name="Content Placeholder 3">
            <a:extLst>
              <a:ext uri="{FF2B5EF4-FFF2-40B4-BE49-F238E27FC236}">
                <a16:creationId xmlns:a16="http://schemas.microsoft.com/office/drawing/2014/main" id="{3C03A5F3-EE43-47DE-8857-A615241E74E3}"/>
              </a:ext>
            </a:extLst>
          </p:cNvPr>
          <p:cNvSpPr>
            <a:spLocks noGrp="1"/>
          </p:cNvSpPr>
          <p:nvPr>
            <p:ph idx="1"/>
          </p:nvPr>
        </p:nvSpPr>
        <p:spPr/>
        <p:txBody>
          <a:bodyPr/>
          <a:lstStyle/>
          <a:p>
            <a:r>
              <a:rPr lang="en-US" altLang="ko-KR" sz="2800" dirty="0"/>
              <a:t>Ideal case of N-way Super-scalar</a:t>
            </a:r>
          </a:p>
          <a:p>
            <a:pPr lvl="1"/>
            <a:r>
              <a:rPr lang="en-US" altLang="ko-KR" dirty="0"/>
              <a:t>All instructions were </a:t>
            </a:r>
            <a:r>
              <a:rPr lang="en-US" altLang="ko-KR" b="1" dirty="0">
                <a:solidFill>
                  <a:srgbClr val="0000FF"/>
                </a:solidFill>
              </a:rPr>
              <a:t>independent</a:t>
            </a:r>
          </a:p>
          <a:p>
            <a:pPr lvl="1"/>
            <a:r>
              <a:rPr lang="en-US" altLang="ko-KR" dirty="0"/>
              <a:t> Speedup is “N” (</a:t>
            </a:r>
            <a:r>
              <a:rPr lang="en-US" altLang="ko-KR" b="1" dirty="0" err="1">
                <a:solidFill>
                  <a:srgbClr val="0000FF"/>
                </a:solidFill>
              </a:rPr>
              <a:t>Superscalarity</a:t>
            </a:r>
            <a:r>
              <a:rPr lang="en-US" altLang="ko-KR" dirty="0"/>
              <a:t>)</a:t>
            </a:r>
            <a:endParaRPr lang="ko-KR" altLang="en-US" dirty="0"/>
          </a:p>
        </p:txBody>
      </p:sp>
      <p:sp>
        <p:nvSpPr>
          <p:cNvPr id="3" name="文本占位符 2">
            <a:extLst>
              <a:ext uri="{FF2B5EF4-FFF2-40B4-BE49-F238E27FC236}">
                <a16:creationId xmlns:a16="http://schemas.microsoft.com/office/drawing/2014/main" id="{B26C1759-6EF6-245C-61CC-242CEB9D9DDE}"/>
              </a:ext>
            </a:extLst>
          </p:cNvPr>
          <p:cNvSpPr>
            <a:spLocks noGrp="1"/>
          </p:cNvSpPr>
          <p:nvPr>
            <p:ph type="body" sz="quarter" idx="10"/>
          </p:nvPr>
        </p:nvSpPr>
        <p:spPr/>
        <p:txBody>
          <a:bodyPr/>
          <a:lstStyle/>
          <a:p>
            <a:endParaRPr lang="zh-CN" altLang="en-US"/>
          </a:p>
        </p:txBody>
      </p:sp>
      <p:grpSp>
        <p:nvGrpSpPr>
          <p:cNvPr id="27" name="Group 26">
            <a:extLst>
              <a:ext uri="{FF2B5EF4-FFF2-40B4-BE49-F238E27FC236}">
                <a16:creationId xmlns:a16="http://schemas.microsoft.com/office/drawing/2014/main" id="{78A7A705-C257-423E-8C42-96719386627D}"/>
              </a:ext>
            </a:extLst>
          </p:cNvPr>
          <p:cNvGrpSpPr/>
          <p:nvPr/>
        </p:nvGrpSpPr>
        <p:grpSpPr>
          <a:xfrm>
            <a:off x="4441495" y="2419455"/>
            <a:ext cx="942899" cy="798964"/>
            <a:chOff x="3165144" y="2419455"/>
            <a:chExt cx="942899" cy="798964"/>
          </a:xfrm>
        </p:grpSpPr>
        <p:sp>
          <p:nvSpPr>
            <p:cNvPr id="7" name="Rectangle 6">
              <a:extLst>
                <a:ext uri="{FF2B5EF4-FFF2-40B4-BE49-F238E27FC236}">
                  <a16:creationId xmlns:a16="http://schemas.microsoft.com/office/drawing/2014/main" id="{6F263FC2-BDFE-449F-B81E-00D2A10FBB30}"/>
                </a:ext>
              </a:extLst>
            </p:cNvPr>
            <p:cNvSpPr/>
            <p:nvPr/>
          </p:nvSpPr>
          <p:spPr>
            <a:xfrm>
              <a:off x="3165144" y="241945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20" name="Rectangle 19">
              <a:extLst>
                <a:ext uri="{FF2B5EF4-FFF2-40B4-BE49-F238E27FC236}">
                  <a16:creationId xmlns:a16="http://schemas.microsoft.com/office/drawing/2014/main" id="{6227BA74-984C-4B3F-953E-9B992E138091}"/>
                </a:ext>
              </a:extLst>
            </p:cNvPr>
            <p:cNvSpPr/>
            <p:nvPr/>
          </p:nvSpPr>
          <p:spPr>
            <a:xfrm>
              <a:off x="3165144" y="268103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24" name="Rectangle 23">
              <a:extLst>
                <a:ext uri="{FF2B5EF4-FFF2-40B4-BE49-F238E27FC236}">
                  <a16:creationId xmlns:a16="http://schemas.microsoft.com/office/drawing/2014/main" id="{4952DD1B-80E3-44A1-90CE-A1A9CF2F8BAC}"/>
                </a:ext>
              </a:extLst>
            </p:cNvPr>
            <p:cNvSpPr/>
            <p:nvPr/>
          </p:nvSpPr>
          <p:spPr>
            <a:xfrm>
              <a:off x="3165144" y="2949727"/>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grpSp>
      <p:grpSp>
        <p:nvGrpSpPr>
          <p:cNvPr id="28" name="Group 27">
            <a:extLst>
              <a:ext uri="{FF2B5EF4-FFF2-40B4-BE49-F238E27FC236}">
                <a16:creationId xmlns:a16="http://schemas.microsoft.com/office/drawing/2014/main" id="{8DC2718E-E38C-4A40-899E-F9A21A0183C2}"/>
              </a:ext>
            </a:extLst>
          </p:cNvPr>
          <p:cNvGrpSpPr/>
          <p:nvPr/>
        </p:nvGrpSpPr>
        <p:grpSpPr>
          <a:xfrm>
            <a:off x="5378936" y="2419455"/>
            <a:ext cx="942899" cy="798964"/>
            <a:chOff x="4102585" y="2419455"/>
            <a:chExt cx="942899" cy="798964"/>
          </a:xfrm>
        </p:grpSpPr>
        <p:sp>
          <p:nvSpPr>
            <p:cNvPr id="8" name="Rectangle 7">
              <a:extLst>
                <a:ext uri="{FF2B5EF4-FFF2-40B4-BE49-F238E27FC236}">
                  <a16:creationId xmlns:a16="http://schemas.microsoft.com/office/drawing/2014/main" id="{0A132F27-D2A6-4A8D-A572-03D2128274D3}"/>
                </a:ext>
              </a:extLst>
            </p:cNvPr>
            <p:cNvSpPr/>
            <p:nvPr/>
          </p:nvSpPr>
          <p:spPr>
            <a:xfrm>
              <a:off x="4102585" y="241945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21" name="Rectangle 20">
              <a:extLst>
                <a:ext uri="{FF2B5EF4-FFF2-40B4-BE49-F238E27FC236}">
                  <a16:creationId xmlns:a16="http://schemas.microsoft.com/office/drawing/2014/main" id="{947C1FBA-67DA-415A-B166-600E29A01A53}"/>
                </a:ext>
              </a:extLst>
            </p:cNvPr>
            <p:cNvSpPr/>
            <p:nvPr/>
          </p:nvSpPr>
          <p:spPr>
            <a:xfrm>
              <a:off x="4102585" y="268103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25" name="Rectangle 24">
              <a:extLst>
                <a:ext uri="{FF2B5EF4-FFF2-40B4-BE49-F238E27FC236}">
                  <a16:creationId xmlns:a16="http://schemas.microsoft.com/office/drawing/2014/main" id="{E797DFC6-B317-41D0-BA92-2794D32CC89B}"/>
                </a:ext>
              </a:extLst>
            </p:cNvPr>
            <p:cNvSpPr/>
            <p:nvPr/>
          </p:nvSpPr>
          <p:spPr>
            <a:xfrm>
              <a:off x="4102585" y="2949727"/>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grpSp>
      <p:grpSp>
        <p:nvGrpSpPr>
          <p:cNvPr id="29" name="Group 28">
            <a:extLst>
              <a:ext uri="{FF2B5EF4-FFF2-40B4-BE49-F238E27FC236}">
                <a16:creationId xmlns:a16="http://schemas.microsoft.com/office/drawing/2014/main" id="{99E6CCB5-4ADB-4930-B4F8-3FF9E0E1B7ED}"/>
              </a:ext>
            </a:extLst>
          </p:cNvPr>
          <p:cNvGrpSpPr/>
          <p:nvPr/>
        </p:nvGrpSpPr>
        <p:grpSpPr>
          <a:xfrm>
            <a:off x="6321835" y="2419455"/>
            <a:ext cx="942899" cy="798964"/>
            <a:chOff x="5045484" y="2419455"/>
            <a:chExt cx="942899" cy="798964"/>
          </a:xfrm>
        </p:grpSpPr>
        <p:sp>
          <p:nvSpPr>
            <p:cNvPr id="9" name="Rectangle 8">
              <a:extLst>
                <a:ext uri="{FF2B5EF4-FFF2-40B4-BE49-F238E27FC236}">
                  <a16:creationId xmlns:a16="http://schemas.microsoft.com/office/drawing/2014/main" id="{CB329DC8-A37E-4A37-BC9E-2DEA8442AA68}"/>
                </a:ext>
              </a:extLst>
            </p:cNvPr>
            <p:cNvSpPr/>
            <p:nvPr/>
          </p:nvSpPr>
          <p:spPr>
            <a:xfrm>
              <a:off x="5045484" y="241945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22" name="Rectangle 21">
              <a:extLst>
                <a:ext uri="{FF2B5EF4-FFF2-40B4-BE49-F238E27FC236}">
                  <a16:creationId xmlns:a16="http://schemas.microsoft.com/office/drawing/2014/main" id="{B08149FB-26DB-4613-B033-D2F51A5B8F59}"/>
                </a:ext>
              </a:extLst>
            </p:cNvPr>
            <p:cNvSpPr/>
            <p:nvPr/>
          </p:nvSpPr>
          <p:spPr>
            <a:xfrm>
              <a:off x="5045484" y="2681035"/>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26" name="Rectangle 25">
              <a:extLst>
                <a:ext uri="{FF2B5EF4-FFF2-40B4-BE49-F238E27FC236}">
                  <a16:creationId xmlns:a16="http://schemas.microsoft.com/office/drawing/2014/main" id="{5EB2BCC2-0103-4D8A-B773-008991C5EB7F}"/>
                </a:ext>
              </a:extLst>
            </p:cNvPr>
            <p:cNvSpPr/>
            <p:nvPr/>
          </p:nvSpPr>
          <p:spPr>
            <a:xfrm>
              <a:off x="5045484" y="2949727"/>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sp>
        <p:nvSpPr>
          <p:cNvPr id="30" name="Content Placeholder 3">
            <a:extLst>
              <a:ext uri="{FF2B5EF4-FFF2-40B4-BE49-F238E27FC236}">
                <a16:creationId xmlns:a16="http://schemas.microsoft.com/office/drawing/2014/main" id="{36AEAE85-8EE1-40EB-B722-CA47D15DBF3B}"/>
              </a:ext>
            </a:extLst>
          </p:cNvPr>
          <p:cNvSpPr txBox="1">
            <a:spLocks/>
          </p:cNvSpPr>
          <p:nvPr/>
        </p:nvSpPr>
        <p:spPr>
          <a:xfrm>
            <a:off x="1754658" y="3419791"/>
            <a:ext cx="8715633" cy="1301836"/>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è"/>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What if all instructions are </a:t>
            </a:r>
            <a:r>
              <a:rPr lang="en-US" altLang="ko-KR" b="1" dirty="0">
                <a:solidFill>
                  <a:srgbClr val="FF0000"/>
                </a:solidFill>
              </a:rPr>
              <a:t>dependent</a:t>
            </a:r>
            <a:r>
              <a:rPr lang="en-US" altLang="ko-KR" dirty="0"/>
              <a:t>?</a:t>
            </a:r>
          </a:p>
          <a:p>
            <a:pPr lvl="1"/>
            <a:r>
              <a:rPr lang="en-US" altLang="ko-KR" dirty="0"/>
              <a:t> No speed up, super-scalar brings nothing</a:t>
            </a:r>
          </a:p>
          <a:p>
            <a:pPr lvl="1"/>
            <a:r>
              <a:rPr lang="en-US" altLang="ko-KR" dirty="0"/>
              <a:t>(Just similar to pipelining)</a:t>
            </a:r>
            <a:endParaRPr lang="ko-KR" altLang="en-US" dirty="0"/>
          </a:p>
        </p:txBody>
      </p:sp>
      <p:cxnSp>
        <p:nvCxnSpPr>
          <p:cNvPr id="31" name="Straight Connector 30">
            <a:extLst>
              <a:ext uri="{FF2B5EF4-FFF2-40B4-BE49-F238E27FC236}">
                <a16:creationId xmlns:a16="http://schemas.microsoft.com/office/drawing/2014/main" id="{A0D3D79C-7CDB-47C6-BDEC-DCEF55777E4F}"/>
              </a:ext>
            </a:extLst>
          </p:cNvPr>
          <p:cNvCxnSpPr>
            <a:cxnSpLocks/>
          </p:cNvCxnSpPr>
          <p:nvPr/>
        </p:nvCxnSpPr>
        <p:spPr>
          <a:xfrm>
            <a:off x="5378935" y="2257425"/>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9D011D-1CAE-4FD0-A89B-5723B363E446}"/>
              </a:ext>
            </a:extLst>
          </p:cNvPr>
          <p:cNvCxnSpPr>
            <a:cxnSpLocks/>
          </p:cNvCxnSpPr>
          <p:nvPr/>
        </p:nvCxnSpPr>
        <p:spPr>
          <a:xfrm>
            <a:off x="6321834" y="2256394"/>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7FEEB86-1B40-4C2A-ACFF-88724EC438A2}"/>
              </a:ext>
            </a:extLst>
          </p:cNvPr>
          <p:cNvSpPr/>
          <p:nvPr/>
        </p:nvSpPr>
        <p:spPr>
          <a:xfrm>
            <a:off x="4441495"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grpSp>
        <p:nvGrpSpPr>
          <p:cNvPr id="56" name="Group 55">
            <a:extLst>
              <a:ext uri="{FF2B5EF4-FFF2-40B4-BE49-F238E27FC236}">
                <a16:creationId xmlns:a16="http://schemas.microsoft.com/office/drawing/2014/main" id="{26618E9B-02A5-4B1A-B5B6-DC21E6B18BE0}"/>
              </a:ext>
            </a:extLst>
          </p:cNvPr>
          <p:cNvGrpSpPr/>
          <p:nvPr/>
        </p:nvGrpSpPr>
        <p:grpSpPr>
          <a:xfrm>
            <a:off x="5378936" y="5099253"/>
            <a:ext cx="948357" cy="526716"/>
            <a:chOff x="3854935" y="4899114"/>
            <a:chExt cx="948357" cy="526716"/>
          </a:xfrm>
        </p:grpSpPr>
        <p:sp>
          <p:nvSpPr>
            <p:cNvPr id="37" name="Rectangle 36">
              <a:extLst>
                <a:ext uri="{FF2B5EF4-FFF2-40B4-BE49-F238E27FC236}">
                  <a16:creationId xmlns:a16="http://schemas.microsoft.com/office/drawing/2014/main" id="{A80FBF4E-AFAA-4E6B-8E78-6553FB58C349}"/>
                </a:ext>
              </a:extLst>
            </p:cNvPr>
            <p:cNvSpPr/>
            <p:nvPr/>
          </p:nvSpPr>
          <p:spPr>
            <a:xfrm>
              <a:off x="3860393" y="5157138"/>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40" name="Rectangle 39">
              <a:extLst>
                <a:ext uri="{FF2B5EF4-FFF2-40B4-BE49-F238E27FC236}">
                  <a16:creationId xmlns:a16="http://schemas.microsoft.com/office/drawing/2014/main" id="{7B95F899-0018-451B-A03B-0BE267E1484F}"/>
                </a:ext>
              </a:extLst>
            </p:cNvPr>
            <p:cNvSpPr/>
            <p:nvPr/>
          </p:nvSpPr>
          <p:spPr>
            <a:xfrm>
              <a:off x="3854935" y="4899114"/>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grpSp>
      <p:grpSp>
        <p:nvGrpSpPr>
          <p:cNvPr id="53" name="Group 52">
            <a:extLst>
              <a:ext uri="{FF2B5EF4-FFF2-40B4-BE49-F238E27FC236}">
                <a16:creationId xmlns:a16="http://schemas.microsoft.com/office/drawing/2014/main" id="{3CDC3BCE-548D-460A-B3FA-0F972A8CD5AC}"/>
              </a:ext>
            </a:extLst>
          </p:cNvPr>
          <p:cNvGrpSpPr/>
          <p:nvPr/>
        </p:nvGrpSpPr>
        <p:grpSpPr>
          <a:xfrm>
            <a:off x="6321835" y="5099253"/>
            <a:ext cx="953815" cy="784740"/>
            <a:chOff x="4797834" y="4899114"/>
            <a:chExt cx="953815" cy="784740"/>
          </a:xfrm>
        </p:grpSpPr>
        <p:sp>
          <p:nvSpPr>
            <p:cNvPr id="38" name="Rectangle 37">
              <a:extLst>
                <a:ext uri="{FF2B5EF4-FFF2-40B4-BE49-F238E27FC236}">
                  <a16:creationId xmlns:a16="http://schemas.microsoft.com/office/drawing/2014/main" id="{D65F2089-DCC7-42FA-9213-E0CC34772281}"/>
                </a:ext>
              </a:extLst>
            </p:cNvPr>
            <p:cNvSpPr/>
            <p:nvPr/>
          </p:nvSpPr>
          <p:spPr>
            <a:xfrm>
              <a:off x="4808750" y="5415162"/>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41" name="Rectangle 40">
              <a:extLst>
                <a:ext uri="{FF2B5EF4-FFF2-40B4-BE49-F238E27FC236}">
                  <a16:creationId xmlns:a16="http://schemas.microsoft.com/office/drawing/2014/main" id="{8AC36763-10CB-481E-A87A-E1D18C97E6E1}"/>
                </a:ext>
              </a:extLst>
            </p:cNvPr>
            <p:cNvSpPr/>
            <p:nvPr/>
          </p:nvSpPr>
          <p:spPr>
            <a:xfrm>
              <a:off x="4797834" y="5157138"/>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4" name="Rectangle 43">
              <a:extLst>
                <a:ext uri="{FF2B5EF4-FFF2-40B4-BE49-F238E27FC236}">
                  <a16:creationId xmlns:a16="http://schemas.microsoft.com/office/drawing/2014/main" id="{E5B64FF7-59BC-45E8-ADF1-BF3ADEB99346}"/>
                </a:ext>
              </a:extLst>
            </p:cNvPr>
            <p:cNvSpPr/>
            <p:nvPr/>
          </p:nvSpPr>
          <p:spPr>
            <a:xfrm>
              <a:off x="4797834" y="4899114"/>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grpSp>
        <p:nvGrpSpPr>
          <p:cNvPr id="55" name="Group 54">
            <a:extLst>
              <a:ext uri="{FF2B5EF4-FFF2-40B4-BE49-F238E27FC236}">
                <a16:creationId xmlns:a16="http://schemas.microsoft.com/office/drawing/2014/main" id="{5AD6850D-0C18-4203-8E23-35B194477169}"/>
              </a:ext>
            </a:extLst>
          </p:cNvPr>
          <p:cNvGrpSpPr/>
          <p:nvPr/>
        </p:nvGrpSpPr>
        <p:grpSpPr>
          <a:xfrm>
            <a:off x="7264734" y="5357277"/>
            <a:ext cx="948357" cy="526716"/>
            <a:chOff x="5740733" y="5157138"/>
            <a:chExt cx="948357" cy="526716"/>
          </a:xfrm>
        </p:grpSpPr>
        <p:sp>
          <p:nvSpPr>
            <p:cNvPr id="42" name="Rectangle 41">
              <a:extLst>
                <a:ext uri="{FF2B5EF4-FFF2-40B4-BE49-F238E27FC236}">
                  <a16:creationId xmlns:a16="http://schemas.microsoft.com/office/drawing/2014/main" id="{7AB00648-356C-49EE-A2A1-D63DDF837A0C}"/>
                </a:ext>
              </a:extLst>
            </p:cNvPr>
            <p:cNvSpPr/>
            <p:nvPr/>
          </p:nvSpPr>
          <p:spPr>
            <a:xfrm>
              <a:off x="5746191" y="5415162"/>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5" name="Rectangle 44">
              <a:extLst>
                <a:ext uri="{FF2B5EF4-FFF2-40B4-BE49-F238E27FC236}">
                  <a16:creationId xmlns:a16="http://schemas.microsoft.com/office/drawing/2014/main" id="{BB379A64-302F-4830-8FF4-D93E7B83795E}"/>
                </a:ext>
              </a:extLst>
            </p:cNvPr>
            <p:cNvSpPr/>
            <p:nvPr/>
          </p:nvSpPr>
          <p:spPr>
            <a:xfrm>
              <a:off x="5740733" y="5157138"/>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sp>
        <p:nvSpPr>
          <p:cNvPr id="46" name="Rectangle 45">
            <a:extLst>
              <a:ext uri="{FF2B5EF4-FFF2-40B4-BE49-F238E27FC236}">
                <a16:creationId xmlns:a16="http://schemas.microsoft.com/office/drawing/2014/main" id="{693722B1-7172-4822-A28A-C2011CCC8CF4}"/>
              </a:ext>
            </a:extLst>
          </p:cNvPr>
          <p:cNvSpPr/>
          <p:nvPr/>
        </p:nvSpPr>
        <p:spPr>
          <a:xfrm>
            <a:off x="8213091" y="5615301"/>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cxnSp>
        <p:nvCxnSpPr>
          <p:cNvPr id="48" name="Straight Connector 47">
            <a:extLst>
              <a:ext uri="{FF2B5EF4-FFF2-40B4-BE49-F238E27FC236}">
                <a16:creationId xmlns:a16="http://schemas.microsoft.com/office/drawing/2014/main" id="{F69D9457-2349-48A4-BE9C-3C03BE055CBB}"/>
              </a:ext>
            </a:extLst>
          </p:cNvPr>
          <p:cNvCxnSpPr>
            <a:cxnSpLocks/>
          </p:cNvCxnSpPr>
          <p:nvPr/>
        </p:nvCxnSpPr>
        <p:spPr>
          <a:xfrm>
            <a:off x="5366644" y="4883043"/>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5962A3-BEC9-4268-ACEE-708FB5403424}"/>
              </a:ext>
            </a:extLst>
          </p:cNvPr>
          <p:cNvCxnSpPr>
            <a:cxnSpLocks/>
          </p:cNvCxnSpPr>
          <p:nvPr/>
        </p:nvCxnSpPr>
        <p:spPr>
          <a:xfrm>
            <a:off x="6309543" y="4882012"/>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808D55-87C0-4C25-B31C-C48B260A5093}"/>
              </a:ext>
            </a:extLst>
          </p:cNvPr>
          <p:cNvCxnSpPr>
            <a:cxnSpLocks/>
          </p:cNvCxnSpPr>
          <p:nvPr/>
        </p:nvCxnSpPr>
        <p:spPr>
          <a:xfrm>
            <a:off x="7264733" y="4889148"/>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E7C7E-645D-43B2-AA93-047212DABAFE}"/>
              </a:ext>
            </a:extLst>
          </p:cNvPr>
          <p:cNvCxnSpPr>
            <a:cxnSpLocks/>
          </p:cNvCxnSpPr>
          <p:nvPr/>
        </p:nvCxnSpPr>
        <p:spPr>
          <a:xfrm>
            <a:off x="8207632" y="4888117"/>
            <a:ext cx="0" cy="1162366"/>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9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250"/>
                                        <p:tgtEl>
                                          <p:spTgt spid="3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50"/>
                                        <p:tgtEl>
                                          <p:spTgt spid="28"/>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250"/>
                                        <p:tgtEl>
                                          <p:spTgt spid="3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wipe(left)">
                                      <p:cBhvr>
                                        <p:cTn id="28" dur="500"/>
                                        <p:tgtEl>
                                          <p:spTgt spid="3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wipe(left)">
                                      <p:cBhvr>
                                        <p:cTn id="33" dur="500"/>
                                        <p:tgtEl>
                                          <p:spTgt spid="3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0">
                                            <p:txEl>
                                              <p:pRg st="2" end="2"/>
                                            </p:txEl>
                                          </p:spTgt>
                                        </p:tgtEl>
                                        <p:attrNameLst>
                                          <p:attrName>style.visibility</p:attrName>
                                        </p:attrNameLst>
                                      </p:cBhvr>
                                      <p:to>
                                        <p:strVal val="visible"/>
                                      </p:to>
                                    </p:set>
                                    <p:animEffect transition="in" filter="wipe(left)">
                                      <p:cBhvr>
                                        <p:cTn id="38" dur="500"/>
                                        <p:tgtEl>
                                          <p:spTgt spid="30">
                                            <p:txEl>
                                              <p:pRg st="2" end="2"/>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50"/>
                                        <p:tgtEl>
                                          <p:spTgt spid="36"/>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250"/>
                                        <p:tgtEl>
                                          <p:spTgt spid="48"/>
                                        </p:tgtEl>
                                      </p:cBhvr>
                                    </p:animEffect>
                                  </p:childTnLst>
                                </p:cTn>
                              </p:par>
                              <p:par>
                                <p:cTn id="47" presetID="10"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250"/>
                                        <p:tgtEl>
                                          <p:spTgt spid="56"/>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wipe(up)">
                                      <p:cBhvr>
                                        <p:cTn id="53" dur="250"/>
                                        <p:tgtEl>
                                          <p:spTgt spid="49"/>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250"/>
                                        <p:tgtEl>
                                          <p:spTgt spid="53"/>
                                        </p:tgtEl>
                                      </p:cBhvr>
                                    </p:animEffect>
                                  </p:childTnLst>
                                </p:cTn>
                              </p:par>
                            </p:childTnLst>
                          </p:cTn>
                        </p:par>
                        <p:par>
                          <p:cTn id="57" fill="hold">
                            <p:stCondLst>
                              <p:cond delay="1250"/>
                            </p:stCondLst>
                            <p:childTnLst>
                              <p:par>
                                <p:cTn id="58" presetID="22" presetClass="entr" presetSubtype="1"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up)">
                                      <p:cBhvr>
                                        <p:cTn id="60" dur="25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250"/>
                                        <p:tgtEl>
                                          <p:spTgt spid="55"/>
                                        </p:tgtEl>
                                      </p:cBhvr>
                                    </p:animEffect>
                                  </p:childTnLst>
                                </p:cTn>
                              </p:par>
                            </p:childTnLst>
                          </p:cTn>
                        </p:par>
                        <p:par>
                          <p:cTn id="64" fill="hold">
                            <p:stCondLst>
                              <p:cond delay="1500"/>
                            </p:stCondLst>
                            <p:childTnLst>
                              <p:par>
                                <p:cTn id="65" presetID="22" presetClass="entr" presetSubtype="1"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25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2ABD0AB-6814-4524-B780-11C12E111CCE}"/>
              </a:ext>
            </a:extLst>
          </p:cNvPr>
          <p:cNvGrpSpPr/>
          <p:nvPr/>
        </p:nvGrpSpPr>
        <p:grpSpPr>
          <a:xfrm>
            <a:off x="5587228" y="1301963"/>
            <a:ext cx="4416839" cy="1766265"/>
            <a:chOff x="3742366" y="1139980"/>
            <a:chExt cx="4416839" cy="1766265"/>
          </a:xfrm>
        </p:grpSpPr>
        <p:sp>
          <p:nvSpPr>
            <p:cNvPr id="7" name="Rectangle: Folded Corner 6">
              <a:extLst>
                <a:ext uri="{FF2B5EF4-FFF2-40B4-BE49-F238E27FC236}">
                  <a16:creationId xmlns:a16="http://schemas.microsoft.com/office/drawing/2014/main" id="{814C36CE-E6E5-45C7-8B98-824038D70811}"/>
                </a:ext>
              </a:extLst>
            </p:cNvPr>
            <p:cNvSpPr/>
            <p:nvPr/>
          </p:nvSpPr>
          <p:spPr>
            <a:xfrm>
              <a:off x="3836264" y="1484899"/>
              <a:ext cx="4322941" cy="1421346"/>
            </a:xfrm>
            <a:prstGeom prst="foldedCorner">
              <a:avLst>
                <a:gd name="adj" fmla="val 2186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1264352D-D91E-439F-92F4-29437B1B550A}"/>
                </a:ext>
              </a:extLst>
            </p:cNvPr>
            <p:cNvSpPr txBox="1"/>
            <p:nvPr/>
          </p:nvSpPr>
          <p:spPr>
            <a:xfrm>
              <a:off x="3742366" y="1139980"/>
              <a:ext cx="1611339" cy="369332"/>
            </a:xfrm>
            <a:prstGeom prst="rect">
              <a:avLst/>
            </a:prstGeom>
            <a:noFill/>
          </p:spPr>
          <p:txBody>
            <a:bodyPr wrap="none" rtlCol="0">
              <a:spAutoFit/>
            </a:bodyPr>
            <a:lstStyle/>
            <a:p>
              <a:r>
                <a:rPr lang="en-US" altLang="ko-KR" dirty="0">
                  <a:latin typeface="Bell Gothic Std Black" panose="020B0706020202040204" pitchFamily="34" charset="0"/>
                </a:rPr>
                <a:t>Assembly Code</a:t>
              </a:r>
              <a:endParaRPr lang="ko-KR" altLang="en-US" dirty="0">
                <a:latin typeface="Bell Gothic Std Black" panose="020B0706020202040204" pitchFamily="34" charset="0"/>
              </a:endParaRPr>
            </a:p>
          </p:txBody>
        </p:sp>
      </p:grpSp>
      <p:grpSp>
        <p:nvGrpSpPr>
          <p:cNvPr id="13" name="Group 12">
            <a:extLst>
              <a:ext uri="{FF2B5EF4-FFF2-40B4-BE49-F238E27FC236}">
                <a16:creationId xmlns:a16="http://schemas.microsoft.com/office/drawing/2014/main" id="{FBDBB17C-D246-49A7-B8EA-6824B448C212}"/>
              </a:ext>
            </a:extLst>
          </p:cNvPr>
          <p:cNvGrpSpPr/>
          <p:nvPr/>
        </p:nvGrpSpPr>
        <p:grpSpPr>
          <a:xfrm>
            <a:off x="2086404" y="1507101"/>
            <a:ext cx="2319012" cy="1411837"/>
            <a:chOff x="586597" y="1345118"/>
            <a:chExt cx="2319012" cy="1411837"/>
          </a:xfrm>
        </p:grpSpPr>
        <p:sp>
          <p:nvSpPr>
            <p:cNvPr id="5" name="Rectangle: Folded Corner 4">
              <a:extLst>
                <a:ext uri="{FF2B5EF4-FFF2-40B4-BE49-F238E27FC236}">
                  <a16:creationId xmlns:a16="http://schemas.microsoft.com/office/drawing/2014/main" id="{DC1C9FD2-C997-4E64-89E7-F192F34F8D88}"/>
                </a:ext>
              </a:extLst>
            </p:cNvPr>
            <p:cNvSpPr/>
            <p:nvPr/>
          </p:nvSpPr>
          <p:spPr>
            <a:xfrm>
              <a:off x="659800" y="1670011"/>
              <a:ext cx="2245809" cy="1086944"/>
            </a:xfrm>
            <a:prstGeom prst="foldedCorner">
              <a:avLst>
                <a:gd name="adj" fmla="val 2186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2364EE25-4C6B-4819-80E6-D1C1B1455B11}"/>
                </a:ext>
              </a:extLst>
            </p:cNvPr>
            <p:cNvSpPr txBox="1"/>
            <p:nvPr/>
          </p:nvSpPr>
          <p:spPr>
            <a:xfrm>
              <a:off x="586597" y="1345118"/>
              <a:ext cx="1157240" cy="369332"/>
            </a:xfrm>
            <a:prstGeom prst="rect">
              <a:avLst/>
            </a:prstGeom>
            <a:noFill/>
          </p:spPr>
          <p:txBody>
            <a:bodyPr wrap="none" rtlCol="0">
              <a:spAutoFit/>
            </a:bodyPr>
            <a:lstStyle/>
            <a:p>
              <a:r>
                <a:rPr lang="en-US" altLang="ko-KR" dirty="0">
                  <a:latin typeface="Bell Gothic Std Black" panose="020B0706020202040204" pitchFamily="34" charset="0"/>
                </a:rPr>
                <a:t>C Program</a:t>
              </a:r>
              <a:endParaRPr lang="ko-KR" altLang="en-US" dirty="0">
                <a:latin typeface="Bell Gothic Std Black" panose="020B0706020202040204" pitchFamily="34" charset="0"/>
              </a:endParaRPr>
            </a:p>
          </p:txBody>
        </p:sp>
      </p:grpSp>
      <p:sp>
        <p:nvSpPr>
          <p:cNvPr id="2" name="Title 1">
            <a:extLst>
              <a:ext uri="{FF2B5EF4-FFF2-40B4-BE49-F238E27FC236}">
                <a16:creationId xmlns:a16="http://schemas.microsoft.com/office/drawing/2014/main" id="{E5250999-977E-4F1F-AF33-BD44AA721903}"/>
              </a:ext>
            </a:extLst>
          </p:cNvPr>
          <p:cNvSpPr>
            <a:spLocks noGrp="1"/>
          </p:cNvSpPr>
          <p:nvPr>
            <p:ph type="title"/>
          </p:nvPr>
        </p:nvSpPr>
        <p:spPr/>
        <p:txBody>
          <a:bodyPr/>
          <a:lstStyle/>
          <a:p>
            <a:r>
              <a:rPr lang="en-US" altLang="ko-KR" dirty="0"/>
              <a:t>Pipelining vs. Super-scaler</a:t>
            </a:r>
            <a:endParaRPr lang="ko-KR" altLang="en-US" dirty="0"/>
          </a:p>
        </p:txBody>
      </p:sp>
      <p:sp>
        <p:nvSpPr>
          <p:cNvPr id="23" name="文本占位符 22">
            <a:extLst>
              <a:ext uri="{FF2B5EF4-FFF2-40B4-BE49-F238E27FC236}">
                <a16:creationId xmlns:a16="http://schemas.microsoft.com/office/drawing/2014/main" id="{77C6E3C7-00C1-D487-48D8-8707D0D83DC3}"/>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604DD26F-F4E7-409A-A329-16205D1A886D}"/>
              </a:ext>
            </a:extLst>
          </p:cNvPr>
          <p:cNvSpPr/>
          <p:nvPr/>
        </p:nvSpPr>
        <p:spPr>
          <a:xfrm>
            <a:off x="459254" y="677961"/>
            <a:ext cx="12315613" cy="615553"/>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err="1">
                <a:latin typeface="Calibri" panose="020F0502020204030204" pitchFamily="34" charset="0"/>
                <a:cs typeface="Calibri" panose="020F0502020204030204" pitchFamily="34" charset="0"/>
              </a:rPr>
              <a:t>Superscalarity</a:t>
            </a:r>
            <a:r>
              <a:rPr lang="en-US" altLang="ko-KR" sz="2400" dirty="0">
                <a:latin typeface="Calibri" panose="020F0502020204030204" pitchFamily="34" charset="0"/>
                <a:cs typeface="Calibri" panose="020F0502020204030204" pitchFamily="34" charset="0"/>
              </a:rPr>
              <a:t> ex</a:t>
            </a:r>
            <a:r>
              <a:rPr lang="en-US" altLang="zh-CN" sz="2400" dirty="0">
                <a:latin typeface="Calibri" panose="020F0502020204030204" pitchFamily="34" charset="0"/>
                <a:cs typeface="Calibri" panose="020F0502020204030204" pitchFamily="34" charset="0"/>
              </a:rPr>
              <a:t>.</a:t>
            </a:r>
            <a:r>
              <a:rPr lang="en-US" altLang="ko-KR" sz="2400" dirty="0">
                <a:latin typeface="Calibri" panose="020F0502020204030204" pitchFamily="34" charset="0"/>
                <a:cs typeface="Calibri" panose="020F0502020204030204" pitchFamily="34" charset="0"/>
              </a:rPr>
              <a:t>: sum of array elements </a:t>
            </a:r>
          </a:p>
          <a:p>
            <a:r>
              <a:rPr lang="en-US" altLang="ko-KR" sz="1600" dirty="0">
                <a:latin typeface="Calibri" panose="020F0502020204030204" pitchFamily="34" charset="0"/>
                <a:cs typeface="Calibri" panose="020F0502020204030204" pitchFamily="34" charset="0"/>
              </a:rPr>
              <a:t>(</a:t>
            </a:r>
            <a:r>
              <a:rPr lang="en-US" altLang="ko-KR" sz="1600" i="1" dirty="0">
                <a:latin typeface="Calibri" panose="020F0502020204030204" pitchFamily="34" charset="0"/>
                <a:cs typeface="Calibri" panose="020F0502020204030204" pitchFamily="34" charset="0"/>
              </a:rPr>
              <a:t>assume that load-to-use dependence only take a cycle for the sake of brevity</a:t>
            </a:r>
            <a:r>
              <a:rPr lang="en-US" altLang="ko-KR" sz="1600" dirty="0">
                <a:latin typeface="Calibri" panose="020F0502020204030204" pitchFamily="34" charset="0"/>
                <a:cs typeface="Calibri" panose="020F0502020204030204" pitchFamily="34" charset="0"/>
              </a:rPr>
              <a:t>)</a:t>
            </a:r>
            <a:endParaRPr lang="en-US" altLang="ko-KR" sz="1600" b="1" dirty="0">
              <a:solidFill>
                <a:srgbClr val="143D88"/>
              </a:solidFill>
              <a:latin typeface="Calibri" panose="020F0502020204030204" pitchFamily="34" charset="0"/>
              <a:cs typeface="Calibri" panose="020F0502020204030204" pitchFamily="34" charset="0"/>
            </a:endParaRPr>
          </a:p>
        </p:txBody>
      </p:sp>
      <p:sp>
        <p:nvSpPr>
          <p:cNvPr id="6" name="Rectangle 198">
            <a:extLst>
              <a:ext uri="{FF2B5EF4-FFF2-40B4-BE49-F238E27FC236}">
                <a16:creationId xmlns:a16="http://schemas.microsoft.com/office/drawing/2014/main" id="{741F0609-0FFA-4332-AB67-D73A11B119FF}"/>
              </a:ext>
            </a:extLst>
          </p:cNvPr>
          <p:cNvSpPr>
            <a:spLocks noChangeArrowheads="1"/>
          </p:cNvSpPr>
          <p:nvPr/>
        </p:nvSpPr>
        <p:spPr bwMode="auto">
          <a:xfrm>
            <a:off x="2159608" y="2145915"/>
            <a:ext cx="224580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a:solidFill>
                  <a:srgbClr val="000000"/>
                </a:solidFill>
                <a:latin typeface="Courier New" panose="02070309020205020404" pitchFamily="49" charset="0"/>
              </a:rPr>
              <a:t>sum += a[</a:t>
            </a:r>
            <a:r>
              <a:rPr lang="en-US" altLang="en-US" sz="2400" b="1" spc="-200" dirty="0" err="1">
                <a:solidFill>
                  <a:srgbClr val="000000"/>
                </a:solidFill>
                <a:latin typeface="Courier New" panose="02070309020205020404" pitchFamily="49" charset="0"/>
              </a:rPr>
              <a:t>i</a:t>
            </a:r>
            <a:r>
              <a:rPr lang="en-US" altLang="en-US" sz="2400" b="1" spc="-200" dirty="0">
                <a:solidFill>
                  <a:srgbClr val="000000"/>
                </a:solidFill>
                <a:latin typeface="Courier New" panose="02070309020205020404" pitchFamily="49" charset="0"/>
              </a:rPr>
              <a:t>--]</a:t>
            </a:r>
            <a:endParaRPr lang="en-US" altLang="en-US" sz="2400" b="1" i="1" spc="-200" dirty="0">
              <a:solidFill>
                <a:srgbClr val="000000"/>
              </a:solidFill>
              <a:latin typeface="Courier New" panose="02070309020205020404" pitchFamily="49" charset="0"/>
            </a:endParaRPr>
          </a:p>
        </p:txBody>
      </p:sp>
      <p:sp>
        <p:nvSpPr>
          <p:cNvPr id="8" name="Rectangle 198">
            <a:extLst>
              <a:ext uri="{FF2B5EF4-FFF2-40B4-BE49-F238E27FC236}">
                <a16:creationId xmlns:a16="http://schemas.microsoft.com/office/drawing/2014/main" id="{62D27EFC-000B-42E0-8498-C77D882D638E}"/>
              </a:ext>
            </a:extLst>
          </p:cNvPr>
          <p:cNvSpPr>
            <a:spLocks noChangeArrowheads="1"/>
          </p:cNvSpPr>
          <p:nvPr/>
        </p:nvSpPr>
        <p:spPr bwMode="auto">
          <a:xfrm>
            <a:off x="5681126" y="1646882"/>
            <a:ext cx="97623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a:solidFill>
                  <a:srgbClr val="000000"/>
                </a:solidFill>
                <a:latin typeface="Courier New" panose="02070309020205020404" pitchFamily="49" charset="0"/>
              </a:rPr>
              <a:t>loop:</a:t>
            </a:r>
            <a:endParaRPr lang="en-US" altLang="en-US" sz="2400" b="1" i="1" spc="-200" dirty="0">
              <a:solidFill>
                <a:srgbClr val="000000"/>
              </a:solidFill>
              <a:latin typeface="Courier New" panose="02070309020205020404" pitchFamily="49" charset="0"/>
            </a:endParaRPr>
          </a:p>
        </p:txBody>
      </p:sp>
      <p:grpSp>
        <p:nvGrpSpPr>
          <p:cNvPr id="18" name="Group 17">
            <a:extLst>
              <a:ext uri="{FF2B5EF4-FFF2-40B4-BE49-F238E27FC236}">
                <a16:creationId xmlns:a16="http://schemas.microsoft.com/office/drawing/2014/main" id="{18E43F58-66BA-42E5-9D41-256317B896F3}"/>
              </a:ext>
            </a:extLst>
          </p:cNvPr>
          <p:cNvGrpSpPr/>
          <p:nvPr/>
        </p:nvGrpSpPr>
        <p:grpSpPr>
          <a:xfrm>
            <a:off x="4446205" y="1946212"/>
            <a:ext cx="1160175" cy="607507"/>
            <a:chOff x="2911893" y="1784229"/>
            <a:chExt cx="1160175" cy="607507"/>
          </a:xfrm>
        </p:grpSpPr>
        <p:sp>
          <p:nvSpPr>
            <p:cNvPr id="16" name="Arrow: Right 15">
              <a:extLst>
                <a:ext uri="{FF2B5EF4-FFF2-40B4-BE49-F238E27FC236}">
                  <a16:creationId xmlns:a16="http://schemas.microsoft.com/office/drawing/2014/main" id="{CF60146C-1065-4F9E-B477-AD8B72A4B5F3}"/>
                </a:ext>
              </a:extLst>
            </p:cNvPr>
            <p:cNvSpPr/>
            <p:nvPr/>
          </p:nvSpPr>
          <p:spPr>
            <a:xfrm>
              <a:off x="2986639" y="2022404"/>
              <a:ext cx="1085429" cy="369332"/>
            </a:xfrm>
            <a:prstGeom prst="rightArrow">
              <a:avLst/>
            </a:prstGeom>
            <a:solidFill>
              <a:srgbClr val="0000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1220C9DD-FA98-4281-9885-3BD5BEB526D4}"/>
                </a:ext>
              </a:extLst>
            </p:cNvPr>
            <p:cNvSpPr txBox="1"/>
            <p:nvPr/>
          </p:nvSpPr>
          <p:spPr>
            <a:xfrm>
              <a:off x="2911893" y="1784229"/>
              <a:ext cx="957313" cy="369332"/>
            </a:xfrm>
            <a:prstGeom prst="rect">
              <a:avLst/>
            </a:prstGeom>
            <a:noFill/>
          </p:spPr>
          <p:txBody>
            <a:bodyPr wrap="none" rtlCol="0">
              <a:spAutoFit/>
            </a:bodyPr>
            <a:lstStyle/>
            <a:p>
              <a:r>
                <a:rPr lang="en-US" altLang="ko-KR" dirty="0">
                  <a:latin typeface="Bell Gothic Std Black" panose="020B0706020202040204" pitchFamily="34" charset="0"/>
                </a:rPr>
                <a:t>Compile</a:t>
              </a:r>
              <a:endParaRPr lang="ko-KR" altLang="en-US" dirty="0">
                <a:latin typeface="Bell Gothic Std Black" panose="020B0706020202040204" pitchFamily="34" charset="0"/>
              </a:endParaRPr>
            </a:p>
          </p:txBody>
        </p:sp>
      </p:grpSp>
      <p:sp>
        <p:nvSpPr>
          <p:cNvPr id="19" name="Rectangle: Rounded Corners 18">
            <a:extLst>
              <a:ext uri="{FF2B5EF4-FFF2-40B4-BE49-F238E27FC236}">
                <a16:creationId xmlns:a16="http://schemas.microsoft.com/office/drawing/2014/main" id="{7F5E339D-E00F-4B80-BA3E-5AA578FF90B2}"/>
              </a:ext>
            </a:extLst>
          </p:cNvPr>
          <p:cNvSpPr/>
          <p:nvPr/>
        </p:nvSpPr>
        <p:spPr>
          <a:xfrm>
            <a:off x="1943819" y="3665392"/>
            <a:ext cx="1626326" cy="556806"/>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Pipelining</a:t>
            </a:r>
          </a:p>
          <a:p>
            <a:pPr algn="ctr"/>
            <a:r>
              <a:rPr lang="en-US" altLang="ko-KR" dirty="0">
                <a:solidFill>
                  <a:schemeClr val="bg1"/>
                </a:solidFill>
                <a:latin typeface="Bell Gothic Std Black" panose="020B0706020202040204" pitchFamily="34" charset="0"/>
              </a:rPr>
              <a:t>architecture</a:t>
            </a:r>
            <a:endParaRPr lang="ko-KR" altLang="en-US" dirty="0">
              <a:solidFill>
                <a:schemeClr val="bg1"/>
              </a:solidFill>
            </a:endParaRPr>
          </a:p>
        </p:txBody>
      </p:sp>
      <p:grpSp>
        <p:nvGrpSpPr>
          <p:cNvPr id="58" name="Group 57">
            <a:extLst>
              <a:ext uri="{FF2B5EF4-FFF2-40B4-BE49-F238E27FC236}">
                <a16:creationId xmlns:a16="http://schemas.microsoft.com/office/drawing/2014/main" id="{9EB5439D-5D0F-442E-B040-408D23D71CA3}"/>
              </a:ext>
            </a:extLst>
          </p:cNvPr>
          <p:cNvGrpSpPr/>
          <p:nvPr/>
        </p:nvGrpSpPr>
        <p:grpSpPr>
          <a:xfrm>
            <a:off x="3832815" y="3689998"/>
            <a:ext cx="5664845" cy="1074282"/>
            <a:chOff x="2298503" y="3588398"/>
            <a:chExt cx="5664845" cy="1074282"/>
          </a:xfrm>
        </p:grpSpPr>
        <p:grpSp>
          <p:nvGrpSpPr>
            <p:cNvPr id="28" name="Group 27">
              <a:extLst>
                <a:ext uri="{FF2B5EF4-FFF2-40B4-BE49-F238E27FC236}">
                  <a16:creationId xmlns:a16="http://schemas.microsoft.com/office/drawing/2014/main" id="{8F91C84F-45B4-4CEF-A055-115AB6886926}"/>
                </a:ext>
              </a:extLst>
            </p:cNvPr>
            <p:cNvGrpSpPr/>
            <p:nvPr/>
          </p:nvGrpSpPr>
          <p:grpSpPr>
            <a:xfrm>
              <a:off x="2298503" y="3588398"/>
              <a:ext cx="2830829" cy="268692"/>
              <a:chOff x="2917494" y="5099253"/>
              <a:chExt cx="2830829" cy="268692"/>
            </a:xfrm>
          </p:grpSpPr>
          <p:sp>
            <p:nvSpPr>
              <p:cNvPr id="22" name="Rectangle 21">
                <a:extLst>
                  <a:ext uri="{FF2B5EF4-FFF2-40B4-BE49-F238E27FC236}">
                    <a16:creationId xmlns:a16="http://schemas.microsoft.com/office/drawing/2014/main" id="{33B0B3C0-58DB-4BC5-8D44-3CC6C8BDA3E5}"/>
                  </a:ext>
                </a:extLst>
              </p:cNvPr>
              <p:cNvSpPr/>
              <p:nvPr/>
            </p:nvSpPr>
            <p:spPr>
              <a:xfrm>
                <a:off x="291749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24" name="Rectangle 23">
                <a:extLst>
                  <a:ext uri="{FF2B5EF4-FFF2-40B4-BE49-F238E27FC236}">
                    <a16:creationId xmlns:a16="http://schemas.microsoft.com/office/drawing/2014/main" id="{5EDD4DCB-337A-4348-A280-1036939F716C}"/>
                  </a:ext>
                </a:extLst>
              </p:cNvPr>
              <p:cNvSpPr/>
              <p:nvPr/>
            </p:nvSpPr>
            <p:spPr>
              <a:xfrm>
                <a:off x="3862525"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26" name="Rectangle 25">
                <a:extLst>
                  <a:ext uri="{FF2B5EF4-FFF2-40B4-BE49-F238E27FC236}">
                    <a16:creationId xmlns:a16="http://schemas.microsoft.com/office/drawing/2014/main" id="{68E05AB4-31E3-4C89-A5B2-7D4C5AC59568}"/>
                  </a:ext>
                </a:extLst>
              </p:cNvPr>
              <p:cNvSpPr/>
              <p:nvPr/>
            </p:nvSpPr>
            <p:spPr>
              <a:xfrm>
                <a:off x="480542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00FF"/>
                    </a:solidFill>
                    <a:latin typeface="Bell Gothic Std Black" panose="020B0706020202040204" pitchFamily="34" charset="0"/>
                  </a:rPr>
                  <a:t>ld</a:t>
                </a:r>
                <a:endParaRPr lang="ko-KR" altLang="en-US" dirty="0">
                  <a:solidFill>
                    <a:srgbClr val="0000FF"/>
                  </a:solidFill>
                  <a:latin typeface="Bell Gothic Std Black" panose="020B0706020202040204" pitchFamily="34" charset="0"/>
                </a:endParaRPr>
              </a:p>
            </p:txBody>
          </p:sp>
        </p:grpSp>
        <p:grpSp>
          <p:nvGrpSpPr>
            <p:cNvPr id="29" name="Group 28">
              <a:extLst>
                <a:ext uri="{FF2B5EF4-FFF2-40B4-BE49-F238E27FC236}">
                  <a16:creationId xmlns:a16="http://schemas.microsoft.com/office/drawing/2014/main" id="{89ABEED3-8629-4AE6-89B7-C0E7D771B130}"/>
                </a:ext>
              </a:extLst>
            </p:cNvPr>
            <p:cNvGrpSpPr/>
            <p:nvPr/>
          </p:nvGrpSpPr>
          <p:grpSpPr>
            <a:xfrm>
              <a:off x="3242467" y="3851906"/>
              <a:ext cx="2830829" cy="268692"/>
              <a:chOff x="2917494" y="5099253"/>
              <a:chExt cx="2830829" cy="268692"/>
            </a:xfrm>
          </p:grpSpPr>
          <p:sp>
            <p:nvSpPr>
              <p:cNvPr id="30" name="Rectangle 29">
                <a:extLst>
                  <a:ext uri="{FF2B5EF4-FFF2-40B4-BE49-F238E27FC236}">
                    <a16:creationId xmlns:a16="http://schemas.microsoft.com/office/drawing/2014/main" id="{0F36164C-F23E-4C32-A7A8-A6050B169B9B}"/>
                  </a:ext>
                </a:extLst>
              </p:cNvPr>
              <p:cNvSpPr/>
              <p:nvPr/>
            </p:nvSpPr>
            <p:spPr>
              <a:xfrm>
                <a:off x="291749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31" name="Rectangle 30">
                <a:extLst>
                  <a:ext uri="{FF2B5EF4-FFF2-40B4-BE49-F238E27FC236}">
                    <a16:creationId xmlns:a16="http://schemas.microsoft.com/office/drawing/2014/main" id="{36364E61-3F2A-4F83-A6BC-3ACFBDA28048}"/>
                  </a:ext>
                </a:extLst>
              </p:cNvPr>
              <p:cNvSpPr/>
              <p:nvPr/>
            </p:nvSpPr>
            <p:spPr>
              <a:xfrm>
                <a:off x="3862525"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32" name="Rectangle 31">
                <a:extLst>
                  <a:ext uri="{FF2B5EF4-FFF2-40B4-BE49-F238E27FC236}">
                    <a16:creationId xmlns:a16="http://schemas.microsoft.com/office/drawing/2014/main" id="{05EFBA91-52BA-4696-B73E-33A83081FDFB}"/>
                  </a:ext>
                </a:extLst>
              </p:cNvPr>
              <p:cNvSpPr/>
              <p:nvPr/>
            </p:nvSpPr>
            <p:spPr>
              <a:xfrm>
                <a:off x="480542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00FF"/>
                    </a:solidFill>
                    <a:latin typeface="Bell Gothic Std Black" panose="020B0706020202040204" pitchFamily="34" charset="0"/>
                  </a:rPr>
                  <a:t>add</a:t>
                </a:r>
                <a:endParaRPr lang="ko-KR" altLang="en-US" dirty="0">
                  <a:solidFill>
                    <a:srgbClr val="0000FF"/>
                  </a:solidFill>
                  <a:latin typeface="Bell Gothic Std Black" panose="020B0706020202040204" pitchFamily="34" charset="0"/>
                </a:endParaRPr>
              </a:p>
            </p:txBody>
          </p:sp>
        </p:grpSp>
        <p:grpSp>
          <p:nvGrpSpPr>
            <p:cNvPr id="33" name="Group 32">
              <a:extLst>
                <a:ext uri="{FF2B5EF4-FFF2-40B4-BE49-F238E27FC236}">
                  <a16:creationId xmlns:a16="http://schemas.microsoft.com/office/drawing/2014/main" id="{52225E8D-D39F-4C2A-986F-33D8FEE1F3AB}"/>
                </a:ext>
              </a:extLst>
            </p:cNvPr>
            <p:cNvGrpSpPr/>
            <p:nvPr/>
          </p:nvGrpSpPr>
          <p:grpSpPr>
            <a:xfrm>
              <a:off x="4186431" y="4125539"/>
              <a:ext cx="2830829" cy="268692"/>
              <a:chOff x="2917494" y="5099253"/>
              <a:chExt cx="2830829" cy="268692"/>
            </a:xfrm>
          </p:grpSpPr>
          <p:sp>
            <p:nvSpPr>
              <p:cNvPr id="34" name="Rectangle 33">
                <a:extLst>
                  <a:ext uri="{FF2B5EF4-FFF2-40B4-BE49-F238E27FC236}">
                    <a16:creationId xmlns:a16="http://schemas.microsoft.com/office/drawing/2014/main" id="{F1EDB543-B55D-4E48-BCBB-219E7E68E727}"/>
                  </a:ext>
                </a:extLst>
              </p:cNvPr>
              <p:cNvSpPr/>
              <p:nvPr/>
            </p:nvSpPr>
            <p:spPr>
              <a:xfrm>
                <a:off x="291749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35" name="Rectangle 34">
                <a:extLst>
                  <a:ext uri="{FF2B5EF4-FFF2-40B4-BE49-F238E27FC236}">
                    <a16:creationId xmlns:a16="http://schemas.microsoft.com/office/drawing/2014/main" id="{AECA6A91-C361-4BC7-94A8-9EB772AC555A}"/>
                  </a:ext>
                </a:extLst>
              </p:cNvPr>
              <p:cNvSpPr/>
              <p:nvPr/>
            </p:nvSpPr>
            <p:spPr>
              <a:xfrm>
                <a:off x="3862525"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36" name="Rectangle 35">
                <a:extLst>
                  <a:ext uri="{FF2B5EF4-FFF2-40B4-BE49-F238E27FC236}">
                    <a16:creationId xmlns:a16="http://schemas.microsoft.com/office/drawing/2014/main" id="{E1EA9C4B-627A-428D-86C1-FB7D391711F3}"/>
                  </a:ext>
                </a:extLst>
              </p:cNvPr>
              <p:cNvSpPr/>
              <p:nvPr/>
            </p:nvSpPr>
            <p:spPr>
              <a:xfrm>
                <a:off x="480542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00FF"/>
                    </a:solidFill>
                    <a:latin typeface="Bell Gothic Std Black" panose="020B0706020202040204" pitchFamily="34" charset="0"/>
                  </a:rPr>
                  <a:t>sub</a:t>
                </a:r>
                <a:endParaRPr lang="ko-KR" altLang="en-US" dirty="0">
                  <a:solidFill>
                    <a:srgbClr val="0000FF"/>
                  </a:solidFill>
                  <a:latin typeface="Bell Gothic Std Black" panose="020B0706020202040204" pitchFamily="34" charset="0"/>
                </a:endParaRPr>
              </a:p>
            </p:txBody>
          </p:sp>
        </p:grpSp>
        <p:grpSp>
          <p:nvGrpSpPr>
            <p:cNvPr id="37" name="Group 36">
              <a:extLst>
                <a:ext uri="{FF2B5EF4-FFF2-40B4-BE49-F238E27FC236}">
                  <a16:creationId xmlns:a16="http://schemas.microsoft.com/office/drawing/2014/main" id="{BF9AF8F6-8C80-40E5-93F8-20431E92D73A}"/>
                </a:ext>
              </a:extLst>
            </p:cNvPr>
            <p:cNvGrpSpPr/>
            <p:nvPr/>
          </p:nvGrpSpPr>
          <p:grpSpPr>
            <a:xfrm>
              <a:off x="5132519" y="4393988"/>
              <a:ext cx="2830829" cy="268692"/>
              <a:chOff x="2917494" y="5099253"/>
              <a:chExt cx="2830829" cy="268692"/>
            </a:xfrm>
          </p:grpSpPr>
          <p:sp>
            <p:nvSpPr>
              <p:cNvPr id="38" name="Rectangle 37">
                <a:extLst>
                  <a:ext uri="{FF2B5EF4-FFF2-40B4-BE49-F238E27FC236}">
                    <a16:creationId xmlns:a16="http://schemas.microsoft.com/office/drawing/2014/main" id="{EFA324F9-E32A-497E-B1AB-5386EE8DC4E7}"/>
                  </a:ext>
                </a:extLst>
              </p:cNvPr>
              <p:cNvSpPr/>
              <p:nvPr/>
            </p:nvSpPr>
            <p:spPr>
              <a:xfrm>
                <a:off x="291749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39" name="Rectangle 38">
                <a:extLst>
                  <a:ext uri="{FF2B5EF4-FFF2-40B4-BE49-F238E27FC236}">
                    <a16:creationId xmlns:a16="http://schemas.microsoft.com/office/drawing/2014/main" id="{C524E8D6-90D1-489A-B0DF-715957877544}"/>
                  </a:ext>
                </a:extLst>
              </p:cNvPr>
              <p:cNvSpPr/>
              <p:nvPr/>
            </p:nvSpPr>
            <p:spPr>
              <a:xfrm>
                <a:off x="3862525"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0" name="Rectangle 39">
                <a:extLst>
                  <a:ext uri="{FF2B5EF4-FFF2-40B4-BE49-F238E27FC236}">
                    <a16:creationId xmlns:a16="http://schemas.microsoft.com/office/drawing/2014/main" id="{65012DF1-5D59-4D79-93A5-55596FD9A756}"/>
                  </a:ext>
                </a:extLst>
              </p:cNvPr>
              <p:cNvSpPr/>
              <p:nvPr/>
            </p:nvSpPr>
            <p:spPr>
              <a:xfrm>
                <a:off x="4805424" y="5099253"/>
                <a:ext cx="942899" cy="268692"/>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00FF"/>
                    </a:solidFill>
                    <a:latin typeface="Bell Gothic Std Black" panose="020B0706020202040204" pitchFamily="34" charset="0"/>
                  </a:rPr>
                  <a:t>bne</a:t>
                </a:r>
                <a:endParaRPr lang="ko-KR" altLang="en-US" dirty="0">
                  <a:solidFill>
                    <a:srgbClr val="0000FF"/>
                  </a:solidFill>
                  <a:latin typeface="Bell Gothic Std Black" panose="020B0706020202040204" pitchFamily="34" charset="0"/>
                </a:endParaRPr>
              </a:p>
            </p:txBody>
          </p:sp>
        </p:grpSp>
      </p:grpSp>
      <p:sp>
        <p:nvSpPr>
          <p:cNvPr id="41" name="Rectangle: Rounded Corners 40">
            <a:extLst>
              <a:ext uri="{FF2B5EF4-FFF2-40B4-BE49-F238E27FC236}">
                <a16:creationId xmlns:a16="http://schemas.microsoft.com/office/drawing/2014/main" id="{C8A84F12-0C6C-4558-9216-DEF9F081BF98}"/>
              </a:ext>
            </a:extLst>
          </p:cNvPr>
          <p:cNvSpPr/>
          <p:nvPr/>
        </p:nvSpPr>
        <p:spPr>
          <a:xfrm>
            <a:off x="1943819" y="5074823"/>
            <a:ext cx="1626326" cy="556806"/>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bg1"/>
                </a:solidFill>
                <a:latin typeface="Bell Gothic Std Black" panose="020B0706020202040204" pitchFamily="34" charset="0"/>
              </a:rPr>
              <a:t>Superscaler</a:t>
            </a:r>
            <a:endParaRPr lang="en-US" altLang="ko-KR" dirty="0">
              <a:solidFill>
                <a:schemeClr val="bg1"/>
              </a:solidFill>
              <a:latin typeface="Bell Gothic Std Black" panose="020B0706020202040204" pitchFamily="34" charset="0"/>
            </a:endParaRPr>
          </a:p>
          <a:p>
            <a:pPr algn="ctr"/>
            <a:r>
              <a:rPr lang="en-US" altLang="ko-KR" dirty="0">
                <a:solidFill>
                  <a:schemeClr val="bg1"/>
                </a:solidFill>
                <a:latin typeface="Bell Gothic Std Black" panose="020B0706020202040204" pitchFamily="34" charset="0"/>
              </a:rPr>
              <a:t>architecture</a:t>
            </a:r>
            <a:endParaRPr lang="ko-KR" altLang="en-US" dirty="0">
              <a:solidFill>
                <a:schemeClr val="bg1"/>
              </a:solidFill>
            </a:endParaRPr>
          </a:p>
        </p:txBody>
      </p:sp>
      <p:grpSp>
        <p:nvGrpSpPr>
          <p:cNvPr id="42" name="Group 41">
            <a:extLst>
              <a:ext uri="{FF2B5EF4-FFF2-40B4-BE49-F238E27FC236}">
                <a16:creationId xmlns:a16="http://schemas.microsoft.com/office/drawing/2014/main" id="{5C43B30D-80B2-4622-B3D1-D2D953B07913}"/>
              </a:ext>
            </a:extLst>
          </p:cNvPr>
          <p:cNvGrpSpPr/>
          <p:nvPr/>
        </p:nvGrpSpPr>
        <p:grpSpPr>
          <a:xfrm>
            <a:off x="3833880" y="5084534"/>
            <a:ext cx="2830829" cy="268692"/>
            <a:chOff x="2917494" y="5099253"/>
            <a:chExt cx="2830829" cy="268692"/>
          </a:xfrm>
          <a:solidFill>
            <a:schemeClr val="bg1">
              <a:lumMod val="95000"/>
            </a:schemeClr>
          </a:solidFill>
        </p:grpSpPr>
        <p:sp>
          <p:nvSpPr>
            <p:cNvPr id="43" name="Rectangle 42">
              <a:extLst>
                <a:ext uri="{FF2B5EF4-FFF2-40B4-BE49-F238E27FC236}">
                  <a16:creationId xmlns:a16="http://schemas.microsoft.com/office/drawing/2014/main" id="{32BB4D83-9441-473F-BAD7-FADA829D71FA}"/>
                </a:ext>
              </a:extLst>
            </p:cNvPr>
            <p:cNvSpPr/>
            <p:nvPr/>
          </p:nvSpPr>
          <p:spPr>
            <a:xfrm>
              <a:off x="291749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44" name="Rectangle 43">
              <a:extLst>
                <a:ext uri="{FF2B5EF4-FFF2-40B4-BE49-F238E27FC236}">
                  <a16:creationId xmlns:a16="http://schemas.microsoft.com/office/drawing/2014/main" id="{2099DCDD-5B09-431B-9FB4-378E3BCB195D}"/>
                </a:ext>
              </a:extLst>
            </p:cNvPr>
            <p:cNvSpPr/>
            <p:nvPr/>
          </p:nvSpPr>
          <p:spPr>
            <a:xfrm>
              <a:off x="3862525"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5" name="Rectangle 44">
              <a:extLst>
                <a:ext uri="{FF2B5EF4-FFF2-40B4-BE49-F238E27FC236}">
                  <a16:creationId xmlns:a16="http://schemas.microsoft.com/office/drawing/2014/main" id="{460D5253-6682-4768-833B-3D116B5B3F0C}"/>
                </a:ext>
              </a:extLst>
            </p:cNvPr>
            <p:cNvSpPr/>
            <p:nvPr/>
          </p:nvSpPr>
          <p:spPr>
            <a:xfrm>
              <a:off x="480542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00FF"/>
                  </a:solidFill>
                  <a:latin typeface="Bell Gothic Std Black" panose="020B0706020202040204" pitchFamily="34" charset="0"/>
                </a:rPr>
                <a:t>ld</a:t>
              </a:r>
              <a:endParaRPr lang="ko-KR" altLang="en-US" dirty="0">
                <a:solidFill>
                  <a:srgbClr val="0000FF"/>
                </a:solidFill>
                <a:latin typeface="Bell Gothic Std Black" panose="020B0706020202040204" pitchFamily="34" charset="0"/>
              </a:endParaRPr>
            </a:p>
          </p:txBody>
        </p:sp>
      </p:grpSp>
      <p:grpSp>
        <p:nvGrpSpPr>
          <p:cNvPr id="84" name="Group 83">
            <a:extLst>
              <a:ext uri="{FF2B5EF4-FFF2-40B4-BE49-F238E27FC236}">
                <a16:creationId xmlns:a16="http://schemas.microsoft.com/office/drawing/2014/main" id="{FF58D889-7BFF-4671-A38C-7578D7A1F021}"/>
              </a:ext>
            </a:extLst>
          </p:cNvPr>
          <p:cNvGrpSpPr/>
          <p:nvPr/>
        </p:nvGrpSpPr>
        <p:grpSpPr>
          <a:xfrm>
            <a:off x="4775713" y="5358167"/>
            <a:ext cx="2831892" cy="523726"/>
            <a:chOff x="3241402" y="5256567"/>
            <a:chExt cx="2831892" cy="523726"/>
          </a:xfrm>
        </p:grpSpPr>
        <p:grpSp>
          <p:nvGrpSpPr>
            <p:cNvPr id="46" name="Group 45">
              <a:extLst>
                <a:ext uri="{FF2B5EF4-FFF2-40B4-BE49-F238E27FC236}">
                  <a16:creationId xmlns:a16="http://schemas.microsoft.com/office/drawing/2014/main" id="{F3D73D31-3550-468B-8A02-4E09C30E02D3}"/>
                </a:ext>
              </a:extLst>
            </p:cNvPr>
            <p:cNvGrpSpPr/>
            <p:nvPr/>
          </p:nvGrpSpPr>
          <p:grpSpPr>
            <a:xfrm>
              <a:off x="3241402" y="5256567"/>
              <a:ext cx="2830829" cy="268692"/>
              <a:chOff x="2917494" y="5099253"/>
              <a:chExt cx="2830829" cy="268692"/>
            </a:xfrm>
            <a:solidFill>
              <a:srgbClr val="0000FF"/>
            </a:solidFill>
          </p:grpSpPr>
          <p:sp>
            <p:nvSpPr>
              <p:cNvPr id="47" name="Rectangle 46">
                <a:extLst>
                  <a:ext uri="{FF2B5EF4-FFF2-40B4-BE49-F238E27FC236}">
                    <a16:creationId xmlns:a16="http://schemas.microsoft.com/office/drawing/2014/main" id="{039F4DC0-3895-444C-A660-1C7CD0CB1B74}"/>
                  </a:ext>
                </a:extLst>
              </p:cNvPr>
              <p:cNvSpPr/>
              <p:nvPr/>
            </p:nvSpPr>
            <p:spPr>
              <a:xfrm>
                <a:off x="291749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Fetch</a:t>
                </a:r>
                <a:endParaRPr lang="ko-KR" altLang="en-US" dirty="0">
                  <a:solidFill>
                    <a:schemeClr val="bg1"/>
                  </a:solidFill>
                  <a:latin typeface="Bell Gothic Std Black" panose="020B0706020202040204" pitchFamily="34" charset="0"/>
                </a:endParaRPr>
              </a:p>
            </p:txBody>
          </p:sp>
          <p:sp>
            <p:nvSpPr>
              <p:cNvPr id="48" name="Rectangle 47">
                <a:extLst>
                  <a:ext uri="{FF2B5EF4-FFF2-40B4-BE49-F238E27FC236}">
                    <a16:creationId xmlns:a16="http://schemas.microsoft.com/office/drawing/2014/main" id="{EFC87F2C-4859-4174-9418-511CFA535794}"/>
                  </a:ext>
                </a:extLst>
              </p:cNvPr>
              <p:cNvSpPr/>
              <p:nvPr/>
            </p:nvSpPr>
            <p:spPr>
              <a:xfrm>
                <a:off x="3862525"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Decode</a:t>
                </a:r>
                <a:endParaRPr lang="ko-KR" altLang="en-US" dirty="0">
                  <a:solidFill>
                    <a:schemeClr val="bg1"/>
                  </a:solidFill>
                  <a:latin typeface="Bell Gothic Std Black" panose="020B0706020202040204" pitchFamily="34" charset="0"/>
                </a:endParaRPr>
              </a:p>
            </p:txBody>
          </p:sp>
          <p:sp>
            <p:nvSpPr>
              <p:cNvPr id="49" name="Rectangle 48">
                <a:extLst>
                  <a:ext uri="{FF2B5EF4-FFF2-40B4-BE49-F238E27FC236}">
                    <a16:creationId xmlns:a16="http://schemas.microsoft.com/office/drawing/2014/main" id="{CFBACF99-6C7B-4FC1-95F0-A65A26197A4C}"/>
                  </a:ext>
                </a:extLst>
              </p:cNvPr>
              <p:cNvSpPr/>
              <p:nvPr/>
            </p:nvSpPr>
            <p:spPr>
              <a:xfrm>
                <a:off x="480542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add</a:t>
                </a:r>
                <a:endParaRPr lang="ko-KR" altLang="en-US" dirty="0">
                  <a:solidFill>
                    <a:schemeClr val="bg1"/>
                  </a:solidFill>
                  <a:latin typeface="Bell Gothic Std Black" panose="020B0706020202040204" pitchFamily="34" charset="0"/>
                </a:endParaRPr>
              </a:p>
            </p:txBody>
          </p:sp>
        </p:grpSp>
        <p:grpSp>
          <p:nvGrpSpPr>
            <p:cNvPr id="50" name="Group 49">
              <a:extLst>
                <a:ext uri="{FF2B5EF4-FFF2-40B4-BE49-F238E27FC236}">
                  <a16:creationId xmlns:a16="http://schemas.microsoft.com/office/drawing/2014/main" id="{BE38CC0E-BFB6-4C42-828B-BFD5A15AA8E2}"/>
                </a:ext>
              </a:extLst>
            </p:cNvPr>
            <p:cNvGrpSpPr/>
            <p:nvPr/>
          </p:nvGrpSpPr>
          <p:grpSpPr>
            <a:xfrm>
              <a:off x="3242465" y="5511601"/>
              <a:ext cx="2830829" cy="268692"/>
              <a:chOff x="2917494" y="5099253"/>
              <a:chExt cx="2830829" cy="268692"/>
            </a:xfrm>
            <a:solidFill>
              <a:srgbClr val="0000FF"/>
            </a:solidFill>
          </p:grpSpPr>
          <p:sp>
            <p:nvSpPr>
              <p:cNvPr id="51" name="Rectangle 50">
                <a:extLst>
                  <a:ext uri="{FF2B5EF4-FFF2-40B4-BE49-F238E27FC236}">
                    <a16:creationId xmlns:a16="http://schemas.microsoft.com/office/drawing/2014/main" id="{B921B971-3218-4A3C-AD16-470DC9292A97}"/>
                  </a:ext>
                </a:extLst>
              </p:cNvPr>
              <p:cNvSpPr/>
              <p:nvPr/>
            </p:nvSpPr>
            <p:spPr>
              <a:xfrm>
                <a:off x="291749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Fetch</a:t>
                </a:r>
                <a:endParaRPr lang="ko-KR" altLang="en-US" dirty="0">
                  <a:solidFill>
                    <a:schemeClr val="bg1"/>
                  </a:solidFill>
                  <a:latin typeface="Bell Gothic Std Black" panose="020B0706020202040204" pitchFamily="34" charset="0"/>
                </a:endParaRPr>
              </a:p>
            </p:txBody>
          </p:sp>
          <p:sp>
            <p:nvSpPr>
              <p:cNvPr id="52" name="Rectangle 51">
                <a:extLst>
                  <a:ext uri="{FF2B5EF4-FFF2-40B4-BE49-F238E27FC236}">
                    <a16:creationId xmlns:a16="http://schemas.microsoft.com/office/drawing/2014/main" id="{395FE3B6-994F-4380-B0DB-EA762CD6DBA8}"/>
                  </a:ext>
                </a:extLst>
              </p:cNvPr>
              <p:cNvSpPr/>
              <p:nvPr/>
            </p:nvSpPr>
            <p:spPr>
              <a:xfrm>
                <a:off x="3862525"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Decode</a:t>
                </a:r>
                <a:endParaRPr lang="ko-KR" altLang="en-US" dirty="0">
                  <a:solidFill>
                    <a:schemeClr val="bg1"/>
                  </a:solidFill>
                  <a:latin typeface="Bell Gothic Std Black" panose="020B0706020202040204" pitchFamily="34" charset="0"/>
                </a:endParaRPr>
              </a:p>
            </p:txBody>
          </p:sp>
          <p:sp>
            <p:nvSpPr>
              <p:cNvPr id="53" name="Rectangle 52">
                <a:extLst>
                  <a:ext uri="{FF2B5EF4-FFF2-40B4-BE49-F238E27FC236}">
                    <a16:creationId xmlns:a16="http://schemas.microsoft.com/office/drawing/2014/main" id="{D8D95042-59E3-462D-80DC-FE00691CEFE8}"/>
                  </a:ext>
                </a:extLst>
              </p:cNvPr>
              <p:cNvSpPr/>
              <p:nvPr/>
            </p:nvSpPr>
            <p:spPr>
              <a:xfrm>
                <a:off x="480542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Bell Gothic Std Black" panose="020B0706020202040204" pitchFamily="34" charset="0"/>
                  </a:rPr>
                  <a:t>sub</a:t>
                </a:r>
                <a:endParaRPr lang="ko-KR" altLang="en-US" dirty="0">
                  <a:solidFill>
                    <a:schemeClr val="bg1"/>
                  </a:solidFill>
                  <a:latin typeface="Bell Gothic Std Black" panose="020B0706020202040204" pitchFamily="34" charset="0"/>
                </a:endParaRPr>
              </a:p>
            </p:txBody>
          </p:sp>
        </p:grpSp>
      </p:grpSp>
      <p:grpSp>
        <p:nvGrpSpPr>
          <p:cNvPr id="54" name="Group 53">
            <a:extLst>
              <a:ext uri="{FF2B5EF4-FFF2-40B4-BE49-F238E27FC236}">
                <a16:creationId xmlns:a16="http://schemas.microsoft.com/office/drawing/2014/main" id="{FE690BA7-C290-4BC5-A166-61D2071B8254}"/>
              </a:ext>
            </a:extLst>
          </p:cNvPr>
          <p:cNvGrpSpPr/>
          <p:nvPr/>
        </p:nvGrpSpPr>
        <p:grpSpPr>
          <a:xfrm>
            <a:off x="5720743" y="5881650"/>
            <a:ext cx="2830829" cy="268692"/>
            <a:chOff x="2917494" y="5099253"/>
            <a:chExt cx="2830829" cy="268692"/>
          </a:xfrm>
          <a:solidFill>
            <a:schemeClr val="bg1">
              <a:lumMod val="95000"/>
            </a:schemeClr>
          </a:solidFill>
        </p:grpSpPr>
        <p:sp>
          <p:nvSpPr>
            <p:cNvPr id="55" name="Rectangle 54">
              <a:extLst>
                <a:ext uri="{FF2B5EF4-FFF2-40B4-BE49-F238E27FC236}">
                  <a16:creationId xmlns:a16="http://schemas.microsoft.com/office/drawing/2014/main" id="{51999CCD-7649-44DE-8B93-5AC8E23F6137}"/>
                </a:ext>
              </a:extLst>
            </p:cNvPr>
            <p:cNvSpPr/>
            <p:nvPr/>
          </p:nvSpPr>
          <p:spPr>
            <a:xfrm>
              <a:off x="291749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56" name="Rectangle 55">
              <a:extLst>
                <a:ext uri="{FF2B5EF4-FFF2-40B4-BE49-F238E27FC236}">
                  <a16:creationId xmlns:a16="http://schemas.microsoft.com/office/drawing/2014/main" id="{285B847A-7775-4B2B-A84A-E791A87D8C4A}"/>
                </a:ext>
              </a:extLst>
            </p:cNvPr>
            <p:cNvSpPr/>
            <p:nvPr/>
          </p:nvSpPr>
          <p:spPr>
            <a:xfrm>
              <a:off x="3862525"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57" name="Rectangle 56">
              <a:extLst>
                <a:ext uri="{FF2B5EF4-FFF2-40B4-BE49-F238E27FC236}">
                  <a16:creationId xmlns:a16="http://schemas.microsoft.com/office/drawing/2014/main" id="{AC8D18EF-36BF-4C60-8BDC-FCD3B267F764}"/>
                </a:ext>
              </a:extLst>
            </p:cNvPr>
            <p:cNvSpPr/>
            <p:nvPr/>
          </p:nvSpPr>
          <p:spPr>
            <a:xfrm>
              <a:off x="4805424" y="5099253"/>
              <a:ext cx="942899"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00FF"/>
                  </a:solidFill>
                  <a:latin typeface="Bell Gothic Std Black" panose="020B0706020202040204" pitchFamily="34" charset="0"/>
                </a:rPr>
                <a:t>bne</a:t>
              </a:r>
              <a:endParaRPr lang="ko-KR" altLang="en-US" dirty="0">
                <a:solidFill>
                  <a:srgbClr val="0000FF"/>
                </a:solidFill>
                <a:latin typeface="Bell Gothic Std Black" panose="020B0706020202040204" pitchFamily="34" charset="0"/>
              </a:endParaRPr>
            </a:p>
          </p:txBody>
        </p:sp>
      </p:grpSp>
      <p:sp>
        <p:nvSpPr>
          <p:cNvPr id="59" name="Speech Bubble: Rectangle 58">
            <a:extLst>
              <a:ext uri="{FF2B5EF4-FFF2-40B4-BE49-F238E27FC236}">
                <a16:creationId xmlns:a16="http://schemas.microsoft.com/office/drawing/2014/main" id="{7660A54E-4181-4CB4-9EBD-243A6B0E7814}"/>
              </a:ext>
            </a:extLst>
          </p:cNvPr>
          <p:cNvSpPr/>
          <p:nvPr/>
        </p:nvSpPr>
        <p:spPr>
          <a:xfrm>
            <a:off x="50800" y="5718299"/>
            <a:ext cx="2413219" cy="477223"/>
          </a:xfrm>
          <a:prstGeom prst="wedgeRectCallout">
            <a:avLst>
              <a:gd name="adj1" fmla="val 37002"/>
              <a:gd name="adj2" fmla="val -101509"/>
            </a:avLst>
          </a:prstGeom>
          <a:solidFill>
            <a:srgbClr val="063DE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pc="-100" dirty="0">
                <a:latin typeface="Calibri" panose="020F0502020204030204" pitchFamily="34" charset="0"/>
                <a:cs typeface="Calibri" panose="020F0502020204030204" pitchFamily="34" charset="0"/>
              </a:rPr>
              <a:t>We should find out independent instructions!</a:t>
            </a:r>
            <a:endParaRPr lang="ko-KR" altLang="en-US" spc="-100" dirty="0">
              <a:latin typeface="Calibri" panose="020F0502020204030204" pitchFamily="34" charset="0"/>
              <a:cs typeface="Calibri" panose="020F0502020204030204" pitchFamily="34" charset="0"/>
            </a:endParaRPr>
          </a:p>
        </p:txBody>
      </p:sp>
      <p:sp>
        <p:nvSpPr>
          <p:cNvPr id="60" name="Rectangle 59">
            <a:extLst>
              <a:ext uri="{FF2B5EF4-FFF2-40B4-BE49-F238E27FC236}">
                <a16:creationId xmlns:a16="http://schemas.microsoft.com/office/drawing/2014/main" id="{FE56692D-E5DE-4490-B034-2E6B5D656B4B}"/>
              </a:ext>
            </a:extLst>
          </p:cNvPr>
          <p:cNvSpPr/>
          <p:nvPr/>
        </p:nvSpPr>
        <p:spPr>
          <a:xfrm>
            <a:off x="7329499" y="1674663"/>
            <a:ext cx="527974" cy="3722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ectangle 60">
            <a:extLst>
              <a:ext uri="{FF2B5EF4-FFF2-40B4-BE49-F238E27FC236}">
                <a16:creationId xmlns:a16="http://schemas.microsoft.com/office/drawing/2014/main" id="{F46D9321-4E2E-4741-959F-1B80D51E8060}"/>
              </a:ext>
            </a:extLst>
          </p:cNvPr>
          <p:cNvSpPr/>
          <p:nvPr/>
        </p:nvSpPr>
        <p:spPr>
          <a:xfrm>
            <a:off x="8879552" y="1987733"/>
            <a:ext cx="527974" cy="3722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Straight Arrow Connector 62">
            <a:extLst>
              <a:ext uri="{FF2B5EF4-FFF2-40B4-BE49-F238E27FC236}">
                <a16:creationId xmlns:a16="http://schemas.microsoft.com/office/drawing/2014/main" id="{E930FD36-2CF6-4C9C-B5F0-9594F4078AD6}"/>
              </a:ext>
            </a:extLst>
          </p:cNvPr>
          <p:cNvCxnSpPr>
            <a:stCxn id="60" idx="3"/>
            <a:endCxn id="61" idx="1"/>
          </p:cNvCxnSpPr>
          <p:nvPr/>
        </p:nvCxnSpPr>
        <p:spPr>
          <a:xfrm>
            <a:off x="7857474" y="1860787"/>
            <a:ext cx="1022079" cy="3130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E1118185-F467-43B1-B2E4-D2FBDB1F078E}"/>
              </a:ext>
            </a:extLst>
          </p:cNvPr>
          <p:cNvSpPr/>
          <p:nvPr/>
        </p:nvSpPr>
        <p:spPr>
          <a:xfrm rot="20780325">
            <a:off x="9424857" y="1843319"/>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4631C444-BF98-4073-A310-4B225BA21754}"/>
              </a:ext>
            </a:extLst>
          </p:cNvPr>
          <p:cNvSpPr txBox="1"/>
          <p:nvPr/>
        </p:nvSpPr>
        <p:spPr>
          <a:xfrm>
            <a:off x="9104598" y="1392883"/>
            <a:ext cx="1490807" cy="523220"/>
          </a:xfrm>
          <a:prstGeom prst="rect">
            <a:avLst/>
          </a:prstGeom>
          <a:noFill/>
        </p:spPr>
        <p:txBody>
          <a:bodyPr wrap="square" rtlCol="0">
            <a:spAutoFit/>
          </a:bodyPr>
          <a:lstStyle/>
          <a:p>
            <a:r>
              <a:rPr lang="en-US" altLang="ko-KR" sz="1400" dirty="0">
                <a:solidFill>
                  <a:srgbClr val="FF0000"/>
                </a:solidFill>
                <a:latin typeface="Bell Gothic Std Black" panose="020B0706020202040204" pitchFamily="34" charset="0"/>
              </a:rPr>
              <a:t>Cannot execute in parallel</a:t>
            </a:r>
            <a:endParaRPr lang="ko-KR" altLang="en-US" sz="1400" dirty="0">
              <a:solidFill>
                <a:srgbClr val="FF0000"/>
              </a:solidFill>
              <a:latin typeface="Bell Gothic Std Black" panose="020B0706020202040204" pitchFamily="34" charset="0"/>
            </a:endParaRPr>
          </a:p>
        </p:txBody>
      </p:sp>
      <p:sp>
        <p:nvSpPr>
          <p:cNvPr id="66" name="Rectangle 65">
            <a:extLst>
              <a:ext uri="{FF2B5EF4-FFF2-40B4-BE49-F238E27FC236}">
                <a16:creationId xmlns:a16="http://schemas.microsoft.com/office/drawing/2014/main" id="{4AE4D8B6-89CB-4E29-BFFC-8985A78709AA}"/>
              </a:ext>
            </a:extLst>
          </p:cNvPr>
          <p:cNvSpPr/>
          <p:nvPr/>
        </p:nvSpPr>
        <p:spPr>
          <a:xfrm>
            <a:off x="8582163" y="1660885"/>
            <a:ext cx="527974" cy="372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Straight Arrow Connector 66">
            <a:extLst>
              <a:ext uri="{FF2B5EF4-FFF2-40B4-BE49-F238E27FC236}">
                <a16:creationId xmlns:a16="http://schemas.microsoft.com/office/drawing/2014/main" id="{D0EBC5C9-F345-47BC-99BE-87E59C95AFBF}"/>
              </a:ext>
            </a:extLst>
          </p:cNvPr>
          <p:cNvCxnSpPr>
            <a:cxnSpLocks/>
            <a:stCxn id="66" idx="1"/>
            <a:endCxn id="72" idx="0"/>
          </p:cNvCxnSpPr>
          <p:nvPr/>
        </p:nvCxnSpPr>
        <p:spPr>
          <a:xfrm flipH="1">
            <a:off x="7603643" y="1847010"/>
            <a:ext cx="978520" cy="48552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FB6A75B-A85A-4116-8DAD-DC0B2C2760B2}"/>
              </a:ext>
            </a:extLst>
          </p:cNvPr>
          <p:cNvSpPr/>
          <p:nvPr/>
        </p:nvSpPr>
        <p:spPr>
          <a:xfrm rot="20780325">
            <a:off x="9571125" y="2499051"/>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A5556CE2-F8DE-425A-96CF-F108BD761EE9}"/>
              </a:ext>
            </a:extLst>
          </p:cNvPr>
          <p:cNvSpPr txBox="1"/>
          <p:nvPr/>
        </p:nvSpPr>
        <p:spPr>
          <a:xfrm>
            <a:off x="9026210" y="3075066"/>
            <a:ext cx="1490807" cy="523220"/>
          </a:xfrm>
          <a:prstGeom prst="rect">
            <a:avLst/>
          </a:prstGeom>
          <a:noFill/>
        </p:spPr>
        <p:txBody>
          <a:bodyPr wrap="square" rtlCol="0">
            <a:spAutoFit/>
          </a:bodyPr>
          <a:lstStyle/>
          <a:p>
            <a:r>
              <a:rPr lang="en-US" altLang="ko-KR" sz="1400" dirty="0">
                <a:solidFill>
                  <a:srgbClr val="FF0000"/>
                </a:solidFill>
                <a:latin typeface="Bell Gothic Std Black" panose="020B0706020202040204" pitchFamily="34" charset="0"/>
              </a:rPr>
              <a:t>Cannot execute in parallel</a:t>
            </a:r>
            <a:endParaRPr lang="ko-KR" altLang="en-US" sz="1400" dirty="0">
              <a:solidFill>
                <a:srgbClr val="FF0000"/>
              </a:solidFill>
              <a:latin typeface="Bell Gothic Std Black" panose="020B0706020202040204" pitchFamily="34" charset="0"/>
            </a:endParaRPr>
          </a:p>
        </p:txBody>
      </p:sp>
      <p:sp>
        <p:nvSpPr>
          <p:cNvPr id="10" name="Rectangle 198">
            <a:extLst>
              <a:ext uri="{FF2B5EF4-FFF2-40B4-BE49-F238E27FC236}">
                <a16:creationId xmlns:a16="http://schemas.microsoft.com/office/drawing/2014/main" id="{0D91974B-26B0-4128-9149-73E7F87E2756}"/>
              </a:ext>
            </a:extLst>
          </p:cNvPr>
          <p:cNvSpPr>
            <a:spLocks noChangeArrowheads="1"/>
          </p:cNvSpPr>
          <p:nvPr/>
        </p:nvSpPr>
        <p:spPr bwMode="auto">
          <a:xfrm>
            <a:off x="6617061" y="1969338"/>
            <a:ext cx="288059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a:solidFill>
                  <a:srgbClr val="000000"/>
                </a:solidFill>
                <a:latin typeface="Courier New" panose="02070309020205020404" pitchFamily="49" charset="0"/>
              </a:rPr>
              <a:t>add $r3, $r3, $r2</a:t>
            </a:r>
            <a:endParaRPr lang="en-US" altLang="en-US" sz="2400" b="1" i="1" spc="-200" dirty="0">
              <a:solidFill>
                <a:srgbClr val="000000"/>
              </a:solidFill>
              <a:latin typeface="Courier New" panose="02070309020205020404" pitchFamily="49" charset="0"/>
            </a:endParaRPr>
          </a:p>
        </p:txBody>
      </p:sp>
      <p:sp>
        <p:nvSpPr>
          <p:cNvPr id="72" name="Rectangle 71">
            <a:extLst>
              <a:ext uri="{FF2B5EF4-FFF2-40B4-BE49-F238E27FC236}">
                <a16:creationId xmlns:a16="http://schemas.microsoft.com/office/drawing/2014/main" id="{1A0EA1E3-6789-43F2-874B-9D6AF92ECE81}"/>
              </a:ext>
            </a:extLst>
          </p:cNvPr>
          <p:cNvSpPr/>
          <p:nvPr/>
        </p:nvSpPr>
        <p:spPr>
          <a:xfrm>
            <a:off x="7339656" y="2332530"/>
            <a:ext cx="527974" cy="372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Rectangle 72">
            <a:extLst>
              <a:ext uri="{FF2B5EF4-FFF2-40B4-BE49-F238E27FC236}">
                <a16:creationId xmlns:a16="http://schemas.microsoft.com/office/drawing/2014/main" id="{2B1B4C1E-4A3E-4983-A44D-10E7D6F73D9C}"/>
              </a:ext>
            </a:extLst>
          </p:cNvPr>
          <p:cNvSpPr/>
          <p:nvPr/>
        </p:nvSpPr>
        <p:spPr>
          <a:xfrm>
            <a:off x="8104526" y="2338874"/>
            <a:ext cx="527974" cy="3722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Straight Arrow Connector 76">
            <a:extLst>
              <a:ext uri="{FF2B5EF4-FFF2-40B4-BE49-F238E27FC236}">
                <a16:creationId xmlns:a16="http://schemas.microsoft.com/office/drawing/2014/main" id="{E7B33863-5486-4530-9144-3EF987F2E753}"/>
              </a:ext>
            </a:extLst>
          </p:cNvPr>
          <p:cNvCxnSpPr>
            <a:cxnSpLocks/>
            <a:stCxn id="66" idx="2"/>
            <a:endCxn id="73" idx="0"/>
          </p:cNvCxnSpPr>
          <p:nvPr/>
        </p:nvCxnSpPr>
        <p:spPr>
          <a:xfrm flipH="1">
            <a:off x="8368514" y="2033134"/>
            <a:ext cx="477637" cy="3057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98">
            <a:extLst>
              <a:ext uri="{FF2B5EF4-FFF2-40B4-BE49-F238E27FC236}">
                <a16:creationId xmlns:a16="http://schemas.microsoft.com/office/drawing/2014/main" id="{25D8E53B-116F-4B87-882D-3F63230BD255}"/>
              </a:ext>
            </a:extLst>
          </p:cNvPr>
          <p:cNvSpPr>
            <a:spLocks noChangeArrowheads="1"/>
          </p:cNvSpPr>
          <p:nvPr/>
        </p:nvSpPr>
        <p:spPr bwMode="auto">
          <a:xfrm>
            <a:off x="6619776" y="1632931"/>
            <a:ext cx="27219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err="1">
                <a:solidFill>
                  <a:srgbClr val="000000"/>
                </a:solidFill>
                <a:latin typeface="Courier New" panose="02070309020205020404" pitchFamily="49" charset="0"/>
              </a:rPr>
              <a:t>ld</a:t>
            </a:r>
            <a:r>
              <a:rPr lang="en-US" altLang="en-US" sz="2400" b="1" spc="-200" dirty="0">
                <a:solidFill>
                  <a:srgbClr val="000000"/>
                </a:solidFill>
                <a:latin typeface="Courier New" panose="02070309020205020404" pitchFamily="49" charset="0"/>
              </a:rPr>
              <a:t>  $r2, 10($r1)</a:t>
            </a:r>
            <a:endParaRPr lang="en-US" altLang="en-US" sz="2400" b="1" i="1" spc="-200" dirty="0">
              <a:solidFill>
                <a:srgbClr val="000000"/>
              </a:solidFill>
              <a:latin typeface="Courier New" panose="02070309020205020404" pitchFamily="49" charset="0"/>
            </a:endParaRPr>
          </a:p>
        </p:txBody>
      </p:sp>
      <p:sp>
        <p:nvSpPr>
          <p:cNvPr id="68" name="Rectangle 67">
            <a:extLst>
              <a:ext uri="{FF2B5EF4-FFF2-40B4-BE49-F238E27FC236}">
                <a16:creationId xmlns:a16="http://schemas.microsoft.com/office/drawing/2014/main" id="{1D86B9B6-4E3C-4AE5-A980-9492761B5859}"/>
              </a:ext>
            </a:extLst>
          </p:cNvPr>
          <p:cNvSpPr/>
          <p:nvPr/>
        </p:nvSpPr>
        <p:spPr>
          <a:xfrm>
            <a:off x="7342555" y="2276048"/>
            <a:ext cx="527974" cy="3722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79">
            <a:extLst>
              <a:ext uri="{FF2B5EF4-FFF2-40B4-BE49-F238E27FC236}">
                <a16:creationId xmlns:a16="http://schemas.microsoft.com/office/drawing/2014/main" id="{08F2658C-C821-4032-AC6E-52C9BBC82779}"/>
              </a:ext>
            </a:extLst>
          </p:cNvPr>
          <p:cNvSpPr/>
          <p:nvPr/>
        </p:nvSpPr>
        <p:spPr>
          <a:xfrm>
            <a:off x="7349751" y="2677449"/>
            <a:ext cx="527974" cy="3722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98">
            <a:extLst>
              <a:ext uri="{FF2B5EF4-FFF2-40B4-BE49-F238E27FC236}">
                <a16:creationId xmlns:a16="http://schemas.microsoft.com/office/drawing/2014/main" id="{945A0C10-C398-4204-A404-8F0214E7BDD8}"/>
              </a:ext>
            </a:extLst>
          </p:cNvPr>
          <p:cNvSpPr>
            <a:spLocks noChangeArrowheads="1"/>
          </p:cNvSpPr>
          <p:nvPr/>
        </p:nvSpPr>
        <p:spPr bwMode="auto">
          <a:xfrm>
            <a:off x="6617062" y="2609127"/>
            <a:ext cx="303929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err="1">
                <a:solidFill>
                  <a:srgbClr val="000000"/>
                </a:solidFill>
                <a:latin typeface="Courier New" panose="02070309020205020404" pitchFamily="49" charset="0"/>
              </a:rPr>
              <a:t>bne</a:t>
            </a:r>
            <a:r>
              <a:rPr lang="en-US" altLang="en-US" sz="2400" b="1" spc="-200" dirty="0">
                <a:solidFill>
                  <a:srgbClr val="000000"/>
                </a:solidFill>
                <a:latin typeface="Courier New" panose="02070309020205020404" pitchFamily="49" charset="0"/>
              </a:rPr>
              <a:t> $r1, $r0, loop</a:t>
            </a:r>
            <a:endParaRPr lang="en-US" altLang="en-US" sz="2400" b="1" i="1" spc="-200" dirty="0">
              <a:solidFill>
                <a:srgbClr val="000000"/>
              </a:solidFill>
              <a:latin typeface="Courier New" panose="02070309020205020404" pitchFamily="49" charset="0"/>
            </a:endParaRPr>
          </a:p>
        </p:txBody>
      </p:sp>
      <p:sp>
        <p:nvSpPr>
          <p:cNvPr id="11" name="Rectangle 198">
            <a:extLst>
              <a:ext uri="{FF2B5EF4-FFF2-40B4-BE49-F238E27FC236}">
                <a16:creationId xmlns:a16="http://schemas.microsoft.com/office/drawing/2014/main" id="{7E115DBC-0C64-41BB-B72B-F3E7408772BC}"/>
              </a:ext>
            </a:extLst>
          </p:cNvPr>
          <p:cNvSpPr>
            <a:spLocks noChangeArrowheads="1"/>
          </p:cNvSpPr>
          <p:nvPr/>
        </p:nvSpPr>
        <p:spPr bwMode="auto">
          <a:xfrm>
            <a:off x="6617062" y="2292519"/>
            <a:ext cx="256320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en-US" sz="2400" b="1" spc="-200" dirty="0">
                <a:solidFill>
                  <a:srgbClr val="000000"/>
                </a:solidFill>
                <a:latin typeface="Courier New" panose="02070309020205020404" pitchFamily="49" charset="0"/>
              </a:rPr>
              <a:t>sub $r1, $r1, 1</a:t>
            </a:r>
            <a:endParaRPr lang="en-US" altLang="en-US" sz="2400" b="1" i="1" spc="-200" dirty="0">
              <a:solidFill>
                <a:srgbClr val="000000"/>
              </a:solidFill>
              <a:latin typeface="Courier New" panose="02070309020205020404" pitchFamily="49" charset="0"/>
            </a:endParaRPr>
          </a:p>
        </p:txBody>
      </p:sp>
      <p:sp>
        <p:nvSpPr>
          <p:cNvPr id="81" name="Freeform: Shape 80">
            <a:extLst>
              <a:ext uri="{FF2B5EF4-FFF2-40B4-BE49-F238E27FC236}">
                <a16:creationId xmlns:a16="http://schemas.microsoft.com/office/drawing/2014/main" id="{ED0D4E09-4263-4D29-A367-C8DE247B7995}"/>
              </a:ext>
            </a:extLst>
          </p:cNvPr>
          <p:cNvSpPr/>
          <p:nvPr/>
        </p:nvSpPr>
        <p:spPr>
          <a:xfrm>
            <a:off x="7883770" y="2449099"/>
            <a:ext cx="185743" cy="376237"/>
          </a:xfrm>
          <a:custGeom>
            <a:avLst/>
            <a:gdLst>
              <a:gd name="connsiteX0" fmla="*/ 0 w 185743"/>
              <a:gd name="connsiteY0" fmla="*/ 0 h 376237"/>
              <a:gd name="connsiteX1" fmla="*/ 185738 w 185743"/>
              <a:gd name="connsiteY1" fmla="*/ 190500 h 376237"/>
              <a:gd name="connsiteX2" fmla="*/ 4763 w 185743"/>
              <a:gd name="connsiteY2" fmla="*/ 376237 h 376237"/>
            </a:gdLst>
            <a:ahLst/>
            <a:cxnLst>
              <a:cxn ang="0">
                <a:pos x="connsiteX0" y="connsiteY0"/>
              </a:cxn>
              <a:cxn ang="0">
                <a:pos x="connsiteX1" y="connsiteY1"/>
              </a:cxn>
              <a:cxn ang="0">
                <a:pos x="connsiteX2" y="connsiteY2"/>
              </a:cxn>
            </a:cxnLst>
            <a:rect l="l" t="t" r="r" b="b"/>
            <a:pathLst>
              <a:path w="185743" h="376237">
                <a:moveTo>
                  <a:pt x="0" y="0"/>
                </a:moveTo>
                <a:cubicBezTo>
                  <a:pt x="92472" y="63897"/>
                  <a:pt x="184944" y="127794"/>
                  <a:pt x="185738" y="190500"/>
                </a:cubicBezTo>
                <a:cubicBezTo>
                  <a:pt x="186532" y="253206"/>
                  <a:pt x="95647" y="314721"/>
                  <a:pt x="4763" y="376237"/>
                </a:cubicBezTo>
              </a:path>
            </a:pathLst>
          </a:custGeom>
          <a:noFill/>
          <a:ln w="3810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Freeform: Shape 81">
            <a:extLst>
              <a:ext uri="{FF2B5EF4-FFF2-40B4-BE49-F238E27FC236}">
                <a16:creationId xmlns:a16="http://schemas.microsoft.com/office/drawing/2014/main" id="{228BB964-858D-42D8-BB72-99EDC619300F}"/>
              </a:ext>
            </a:extLst>
          </p:cNvPr>
          <p:cNvSpPr/>
          <p:nvPr/>
        </p:nvSpPr>
        <p:spPr>
          <a:xfrm rot="819675" flipH="1">
            <a:off x="6367579" y="2142222"/>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00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FEC4635C-0607-406E-8924-8EA1D6DFA5F4}"/>
              </a:ext>
            </a:extLst>
          </p:cNvPr>
          <p:cNvSpPr txBox="1"/>
          <p:nvPr/>
        </p:nvSpPr>
        <p:spPr>
          <a:xfrm>
            <a:off x="5772088" y="2554673"/>
            <a:ext cx="976230" cy="523220"/>
          </a:xfrm>
          <a:prstGeom prst="rect">
            <a:avLst/>
          </a:prstGeom>
          <a:noFill/>
        </p:spPr>
        <p:txBody>
          <a:bodyPr wrap="square" rtlCol="0">
            <a:spAutoFit/>
          </a:bodyPr>
          <a:lstStyle/>
          <a:p>
            <a:r>
              <a:rPr lang="en-US" altLang="ko-KR" sz="1400" dirty="0">
                <a:solidFill>
                  <a:srgbClr val="0000FF"/>
                </a:solidFill>
                <a:latin typeface="Bell Gothic Std Black" panose="020B0706020202040204" pitchFamily="34" charset="0"/>
              </a:rPr>
              <a:t>Parallel execution</a:t>
            </a:r>
            <a:endParaRPr lang="ko-KR" altLang="en-US" sz="1400" dirty="0">
              <a:solidFill>
                <a:srgbClr val="0000FF"/>
              </a:solidFill>
              <a:latin typeface="Bell Gothic Std Black" panose="020B0706020202040204" pitchFamily="34" charset="0"/>
            </a:endParaRPr>
          </a:p>
        </p:txBody>
      </p:sp>
      <p:grpSp>
        <p:nvGrpSpPr>
          <p:cNvPr id="90" name="Group 89">
            <a:extLst>
              <a:ext uri="{FF2B5EF4-FFF2-40B4-BE49-F238E27FC236}">
                <a16:creationId xmlns:a16="http://schemas.microsoft.com/office/drawing/2014/main" id="{2FE5F2B2-63ED-4B68-940F-BCEAE7FC0B97}"/>
              </a:ext>
            </a:extLst>
          </p:cNvPr>
          <p:cNvGrpSpPr/>
          <p:nvPr/>
        </p:nvGrpSpPr>
        <p:grpSpPr>
          <a:xfrm>
            <a:off x="6019360" y="4790315"/>
            <a:ext cx="807677" cy="522510"/>
            <a:chOff x="4678723" y="4698332"/>
            <a:chExt cx="807677" cy="522510"/>
          </a:xfrm>
        </p:grpSpPr>
        <p:cxnSp>
          <p:nvCxnSpPr>
            <p:cNvPr id="85" name="Straight Arrow Connector 84">
              <a:extLst>
                <a:ext uri="{FF2B5EF4-FFF2-40B4-BE49-F238E27FC236}">
                  <a16:creationId xmlns:a16="http://schemas.microsoft.com/office/drawing/2014/main" id="{CBD3CA66-6B50-4CFE-A942-400C78C2E5BE}"/>
                </a:ext>
              </a:extLst>
            </p:cNvPr>
            <p:cNvCxnSpPr>
              <a:cxnSpLocks/>
            </p:cNvCxnSpPr>
            <p:nvPr/>
          </p:nvCxnSpPr>
          <p:spPr>
            <a:xfrm>
              <a:off x="4980814" y="5051044"/>
              <a:ext cx="505586" cy="16979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D43F8CE2-0E8E-4399-BE92-968155563784}"/>
                </a:ext>
              </a:extLst>
            </p:cNvPr>
            <p:cNvSpPr/>
            <p:nvPr/>
          </p:nvSpPr>
          <p:spPr>
            <a:xfrm>
              <a:off x="4678723" y="4698332"/>
              <a:ext cx="521297" cy="369332"/>
            </a:xfrm>
            <a:prstGeom prst="rect">
              <a:avLst/>
            </a:prstGeom>
          </p:spPr>
          <p:txBody>
            <a:bodyPr wrap="none">
              <a:spAutoFit/>
            </a:bodyPr>
            <a:lstStyle/>
            <a:p>
              <a:r>
                <a:rPr lang="en-US" altLang="en-US" b="1" spc="-200" dirty="0">
                  <a:solidFill>
                    <a:srgbClr val="92D050"/>
                  </a:solidFill>
                  <a:latin typeface="Courier New" panose="02070309020205020404" pitchFamily="49" charset="0"/>
                </a:rPr>
                <a:t>$r2</a:t>
              </a:r>
              <a:endParaRPr lang="ko-KR" altLang="en-US" dirty="0">
                <a:solidFill>
                  <a:srgbClr val="92D050"/>
                </a:solidFill>
              </a:endParaRPr>
            </a:p>
          </p:txBody>
        </p:sp>
      </p:grpSp>
      <p:grpSp>
        <p:nvGrpSpPr>
          <p:cNvPr id="91" name="Group 90">
            <a:extLst>
              <a:ext uri="{FF2B5EF4-FFF2-40B4-BE49-F238E27FC236}">
                <a16:creationId xmlns:a16="http://schemas.microsoft.com/office/drawing/2014/main" id="{76F12369-1769-4CC2-8707-D0A2EA76931A}"/>
              </a:ext>
            </a:extLst>
          </p:cNvPr>
          <p:cNvGrpSpPr/>
          <p:nvPr/>
        </p:nvGrpSpPr>
        <p:grpSpPr>
          <a:xfrm>
            <a:off x="6404336" y="4785375"/>
            <a:ext cx="793690" cy="527451"/>
            <a:chOff x="4692710" y="4693391"/>
            <a:chExt cx="793690" cy="527451"/>
          </a:xfrm>
        </p:grpSpPr>
        <p:cxnSp>
          <p:nvCxnSpPr>
            <p:cNvPr id="92" name="Straight Arrow Connector 91">
              <a:extLst>
                <a:ext uri="{FF2B5EF4-FFF2-40B4-BE49-F238E27FC236}">
                  <a16:creationId xmlns:a16="http://schemas.microsoft.com/office/drawing/2014/main" id="{2634CF20-E560-48CD-81D3-9A59B0E4E9BE}"/>
                </a:ext>
              </a:extLst>
            </p:cNvPr>
            <p:cNvCxnSpPr>
              <a:cxnSpLocks/>
            </p:cNvCxnSpPr>
            <p:nvPr/>
          </p:nvCxnSpPr>
          <p:spPr>
            <a:xfrm>
              <a:off x="4874961" y="5015494"/>
              <a:ext cx="611439" cy="20534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DF9A2D97-F9F9-4B84-8A0C-A472758E495D}"/>
                </a:ext>
              </a:extLst>
            </p:cNvPr>
            <p:cNvSpPr/>
            <p:nvPr/>
          </p:nvSpPr>
          <p:spPr>
            <a:xfrm>
              <a:off x="4692710" y="4693391"/>
              <a:ext cx="521297" cy="369332"/>
            </a:xfrm>
            <a:prstGeom prst="rect">
              <a:avLst/>
            </a:prstGeom>
          </p:spPr>
          <p:txBody>
            <a:bodyPr wrap="none">
              <a:spAutoFit/>
            </a:bodyPr>
            <a:lstStyle/>
            <a:p>
              <a:r>
                <a:rPr lang="en-US" altLang="en-US" b="1" spc="-200" dirty="0">
                  <a:solidFill>
                    <a:srgbClr val="FFC000"/>
                  </a:solidFill>
                  <a:latin typeface="Courier New" panose="02070309020205020404" pitchFamily="49" charset="0"/>
                </a:rPr>
                <a:t>$r1</a:t>
              </a:r>
              <a:endParaRPr lang="ko-KR" altLang="en-US" dirty="0">
                <a:solidFill>
                  <a:srgbClr val="FFC000"/>
                </a:solidFill>
              </a:endParaRPr>
            </a:p>
          </p:txBody>
        </p:sp>
      </p:grpSp>
      <p:grpSp>
        <p:nvGrpSpPr>
          <p:cNvPr id="97" name="Group 96">
            <a:extLst>
              <a:ext uri="{FF2B5EF4-FFF2-40B4-BE49-F238E27FC236}">
                <a16:creationId xmlns:a16="http://schemas.microsoft.com/office/drawing/2014/main" id="{E7E2D137-1762-4068-ABED-8ED85EA5CA9B}"/>
              </a:ext>
            </a:extLst>
          </p:cNvPr>
          <p:cNvGrpSpPr/>
          <p:nvPr/>
        </p:nvGrpSpPr>
        <p:grpSpPr>
          <a:xfrm>
            <a:off x="7618023" y="5418644"/>
            <a:ext cx="521297" cy="651125"/>
            <a:chOff x="6083711" y="5317043"/>
            <a:chExt cx="521297" cy="651125"/>
          </a:xfrm>
        </p:grpSpPr>
        <p:sp>
          <p:nvSpPr>
            <p:cNvPr id="95" name="Freeform: Shape 94">
              <a:extLst>
                <a:ext uri="{FF2B5EF4-FFF2-40B4-BE49-F238E27FC236}">
                  <a16:creationId xmlns:a16="http://schemas.microsoft.com/office/drawing/2014/main" id="{577B458C-45B9-49E5-8F9E-5E1205D66580}"/>
                </a:ext>
              </a:extLst>
            </p:cNvPr>
            <p:cNvSpPr/>
            <p:nvPr/>
          </p:nvSpPr>
          <p:spPr>
            <a:xfrm>
              <a:off x="6122541" y="5591931"/>
              <a:ext cx="185743" cy="376237"/>
            </a:xfrm>
            <a:custGeom>
              <a:avLst/>
              <a:gdLst>
                <a:gd name="connsiteX0" fmla="*/ 0 w 185743"/>
                <a:gd name="connsiteY0" fmla="*/ 0 h 376237"/>
                <a:gd name="connsiteX1" fmla="*/ 185738 w 185743"/>
                <a:gd name="connsiteY1" fmla="*/ 190500 h 376237"/>
                <a:gd name="connsiteX2" fmla="*/ 4763 w 185743"/>
                <a:gd name="connsiteY2" fmla="*/ 376237 h 376237"/>
              </a:gdLst>
              <a:ahLst/>
              <a:cxnLst>
                <a:cxn ang="0">
                  <a:pos x="connsiteX0" y="connsiteY0"/>
                </a:cxn>
                <a:cxn ang="0">
                  <a:pos x="connsiteX1" y="connsiteY1"/>
                </a:cxn>
                <a:cxn ang="0">
                  <a:pos x="connsiteX2" y="connsiteY2"/>
                </a:cxn>
              </a:cxnLst>
              <a:rect l="l" t="t" r="r" b="b"/>
              <a:pathLst>
                <a:path w="185743" h="376237">
                  <a:moveTo>
                    <a:pt x="0" y="0"/>
                  </a:moveTo>
                  <a:cubicBezTo>
                    <a:pt x="92472" y="63897"/>
                    <a:pt x="184944" y="127794"/>
                    <a:pt x="185738" y="190500"/>
                  </a:cubicBezTo>
                  <a:cubicBezTo>
                    <a:pt x="186532" y="253206"/>
                    <a:pt x="95647" y="314721"/>
                    <a:pt x="4763" y="376237"/>
                  </a:cubicBezTo>
                </a:path>
              </a:pathLst>
            </a:custGeom>
            <a:noFill/>
            <a:ln w="3810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Rectangle 95">
              <a:extLst>
                <a:ext uri="{FF2B5EF4-FFF2-40B4-BE49-F238E27FC236}">
                  <a16:creationId xmlns:a16="http://schemas.microsoft.com/office/drawing/2014/main" id="{65B4B191-816F-48DF-82AB-7578C9F45C94}"/>
                </a:ext>
              </a:extLst>
            </p:cNvPr>
            <p:cNvSpPr/>
            <p:nvPr/>
          </p:nvSpPr>
          <p:spPr>
            <a:xfrm>
              <a:off x="6083711" y="5317043"/>
              <a:ext cx="521297" cy="369332"/>
            </a:xfrm>
            <a:prstGeom prst="rect">
              <a:avLst/>
            </a:prstGeom>
          </p:spPr>
          <p:txBody>
            <a:bodyPr wrap="none">
              <a:spAutoFit/>
            </a:bodyPr>
            <a:lstStyle/>
            <a:p>
              <a:r>
                <a:rPr lang="en-US" altLang="en-US" b="1" spc="-200" dirty="0">
                  <a:solidFill>
                    <a:srgbClr val="00B0F0"/>
                  </a:solidFill>
                  <a:latin typeface="Courier New" panose="02070309020205020404" pitchFamily="49" charset="0"/>
                </a:rPr>
                <a:t>$r3</a:t>
              </a:r>
              <a:endParaRPr lang="ko-KR" altLang="en-US" dirty="0">
                <a:solidFill>
                  <a:srgbClr val="00B0F0"/>
                </a:solidFill>
              </a:endParaRPr>
            </a:p>
          </p:txBody>
        </p:sp>
      </p:grpSp>
    </p:spTree>
    <p:extLst>
      <p:ext uri="{BB962C8B-B14F-4D97-AF65-F5344CB8AC3E}">
        <p14:creationId xmlns:p14="http://schemas.microsoft.com/office/powerpoint/2010/main" val="323567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5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childTnLst>
                          </p:cTn>
                        </p:par>
                        <p:par>
                          <p:cTn id="14" fill="hold">
                            <p:stCondLst>
                              <p:cond delay="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50"/>
                                        <p:tgtEl>
                                          <p:spTgt spid="18"/>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50"/>
                                        <p:tgtEl>
                                          <p:spTgt spid="19"/>
                                        </p:tgtEl>
                                      </p:cBhvr>
                                    </p:animEffect>
                                  </p:childTnLst>
                                </p:cTn>
                              </p:par>
                            </p:childTnLst>
                          </p:cTn>
                        </p:par>
                        <p:par>
                          <p:cTn id="47" fill="hold">
                            <p:stCondLst>
                              <p:cond delay="250"/>
                            </p:stCondLst>
                            <p:childTnLst>
                              <p:par>
                                <p:cTn id="48" presetID="22" presetClass="entr" presetSubtype="8"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lef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250"/>
                                        <p:tgtEl>
                                          <p:spTgt spid="41"/>
                                        </p:tgtEl>
                                      </p:cBhvr>
                                    </p:animEffect>
                                  </p:childTnLst>
                                </p:cTn>
                              </p:par>
                            </p:childTnLst>
                          </p:cTn>
                        </p:par>
                        <p:par>
                          <p:cTn id="56" fill="hold">
                            <p:stCondLst>
                              <p:cond delay="250"/>
                            </p:stCondLst>
                            <p:childTnLst>
                              <p:par>
                                <p:cTn id="57" presetID="22" presetClass="entr" presetSubtype="1"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up)">
                                      <p:cBhvr>
                                        <p:cTn id="59" dur="25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25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250"/>
                                        <p:tgtEl>
                                          <p:spTgt spid="61"/>
                                        </p:tgtEl>
                                      </p:cBhvr>
                                    </p:animEffect>
                                  </p:childTnLst>
                                </p:cTn>
                              </p:par>
                              <p:par>
                                <p:cTn id="68" presetID="22" presetClass="entr" presetSubtype="8"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left)">
                                      <p:cBhvr>
                                        <p:cTn id="70" dur="250"/>
                                        <p:tgtEl>
                                          <p:spTgt spid="63"/>
                                        </p:tgtEl>
                                      </p:cBhvr>
                                    </p:animEffect>
                                  </p:childTnLst>
                                </p:cTn>
                              </p:par>
                            </p:childTnLst>
                          </p:cTn>
                        </p:par>
                        <p:par>
                          <p:cTn id="71" fill="hold">
                            <p:stCondLst>
                              <p:cond delay="250"/>
                            </p:stCondLst>
                            <p:childTnLst>
                              <p:par>
                                <p:cTn id="72" presetID="6" presetClass="entr" presetSubtype="32" fill="hold" grpId="0"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circle(out)">
                                      <p:cBhvr>
                                        <p:cTn id="74" dur="250"/>
                                        <p:tgtEl>
                                          <p:spTgt spid="6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250"/>
                                        <p:tgtEl>
                                          <p:spTgt spid="6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250"/>
                                        <p:tgtEl>
                                          <p:spTgt spid="6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250"/>
                                        <p:tgtEl>
                                          <p:spTgt spid="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250"/>
                                        <p:tgtEl>
                                          <p:spTgt spid="73"/>
                                        </p:tgtEl>
                                      </p:cBhvr>
                                    </p:animEffect>
                                  </p:childTnLst>
                                </p:cTn>
                              </p:par>
                              <p:par>
                                <p:cTn id="89" presetID="22" presetClass="entr" presetSubtype="1"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up)">
                                      <p:cBhvr>
                                        <p:cTn id="91" dur="250"/>
                                        <p:tgtEl>
                                          <p:spTgt spid="77"/>
                                        </p:tgtEl>
                                      </p:cBhvr>
                                    </p:animEffect>
                                  </p:childTnLst>
                                </p:cTn>
                              </p:par>
                              <p:par>
                                <p:cTn id="92" presetID="22" presetClass="entr" presetSubtype="1"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up)">
                                      <p:cBhvr>
                                        <p:cTn id="94" dur="25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250"/>
                                        <p:tgtEl>
                                          <p:spTgt spid="6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0"/>
                                        </p:tgtEl>
                                        <p:attrNameLst>
                                          <p:attrName>style.visibility</p:attrName>
                                        </p:attrNameLst>
                                      </p:cBhvr>
                                      <p:to>
                                        <p:strVal val="visible"/>
                                      </p:to>
                                    </p:set>
                                    <p:animEffect transition="in" filter="fade">
                                      <p:cBhvr>
                                        <p:cTn id="102" dur="250"/>
                                        <p:tgtEl>
                                          <p:spTgt spid="8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wipe(up)">
                                      <p:cBhvr>
                                        <p:cTn id="105" dur="250"/>
                                        <p:tgtEl>
                                          <p:spTgt spid="81"/>
                                        </p:tgtEl>
                                      </p:cBhvr>
                                    </p:animEffect>
                                  </p:childTnLst>
                                </p:cTn>
                              </p:par>
                            </p:childTnLst>
                          </p:cTn>
                        </p:par>
                        <p:par>
                          <p:cTn id="106" fill="hold">
                            <p:stCondLst>
                              <p:cond delay="250"/>
                            </p:stCondLst>
                            <p:childTnLst>
                              <p:par>
                                <p:cTn id="107" presetID="6" presetClass="entr" presetSubtype="32" fill="hold" grpId="0" nodeType="after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circle(out)">
                                      <p:cBhvr>
                                        <p:cTn id="109" dur="250"/>
                                        <p:tgtEl>
                                          <p:spTgt spid="6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fade">
                                      <p:cBhvr>
                                        <p:cTn id="112" dur="250"/>
                                        <p:tgtEl>
                                          <p:spTgt spid="70"/>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32" fill="hold" grpId="0" nodeType="click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circle(out)">
                                      <p:cBhvr>
                                        <p:cTn id="117" dur="250"/>
                                        <p:tgtEl>
                                          <p:spTgt spid="8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250"/>
                                        <p:tgtEl>
                                          <p:spTgt spid="8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left)">
                                      <p:cBhvr>
                                        <p:cTn id="125" dur="500"/>
                                        <p:tgtEl>
                                          <p:spTgt spid="42"/>
                                        </p:tgtEl>
                                      </p:cBhvr>
                                    </p:animEffect>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wipe(left)">
                                      <p:cBhvr>
                                        <p:cTn id="129" dur="500"/>
                                        <p:tgtEl>
                                          <p:spTgt spid="84"/>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wipe(left)">
                                      <p:cBhvr>
                                        <p:cTn id="133" dur="500"/>
                                        <p:tgtEl>
                                          <p:spTgt spid="54"/>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wipe(up)">
                                      <p:cBhvr>
                                        <p:cTn id="138" dur="250"/>
                                        <p:tgtEl>
                                          <p:spTgt spid="90"/>
                                        </p:tgtEl>
                                      </p:cBhvr>
                                    </p:animEffect>
                                  </p:childTnLst>
                                </p:cTn>
                              </p:par>
                            </p:childTnLst>
                          </p:cTn>
                        </p:par>
                        <p:par>
                          <p:cTn id="139" fill="hold">
                            <p:stCondLst>
                              <p:cond delay="250"/>
                            </p:stCondLst>
                            <p:childTnLst>
                              <p:par>
                                <p:cTn id="140" presetID="22" presetClass="entr" presetSubtype="1" fill="hold" nodeType="after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wipe(up)">
                                      <p:cBhvr>
                                        <p:cTn id="142" dur="250"/>
                                        <p:tgtEl>
                                          <p:spTgt spid="91"/>
                                        </p:tgtEl>
                                      </p:cBhvr>
                                    </p:animEffect>
                                  </p:childTnLst>
                                </p:cTn>
                              </p:par>
                            </p:childTnLst>
                          </p:cTn>
                        </p:par>
                        <p:par>
                          <p:cTn id="143" fill="hold">
                            <p:stCondLst>
                              <p:cond delay="500"/>
                            </p:stCondLst>
                            <p:childTnLst>
                              <p:par>
                                <p:cTn id="144" presetID="22" presetClass="entr" presetSubtype="1" fill="hold" nodeType="afterEffect">
                                  <p:stCondLst>
                                    <p:cond delay="0"/>
                                  </p:stCondLst>
                                  <p:childTnLst>
                                    <p:set>
                                      <p:cBhvr>
                                        <p:cTn id="145" dur="1" fill="hold">
                                          <p:stCondLst>
                                            <p:cond delay="0"/>
                                          </p:stCondLst>
                                        </p:cTn>
                                        <p:tgtEl>
                                          <p:spTgt spid="97"/>
                                        </p:tgtEl>
                                        <p:attrNameLst>
                                          <p:attrName>style.visibility</p:attrName>
                                        </p:attrNameLst>
                                      </p:cBhvr>
                                      <p:to>
                                        <p:strVal val="visible"/>
                                      </p:to>
                                    </p:set>
                                    <p:animEffect transition="in" filter="wipe(up)">
                                      <p:cBhvr>
                                        <p:cTn id="146"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9" grpId="0" animBg="1"/>
      <p:bldP spid="41" grpId="0" animBg="1"/>
      <p:bldP spid="59" grpId="0" animBg="1"/>
      <p:bldP spid="60" grpId="0" animBg="1"/>
      <p:bldP spid="61" grpId="0" animBg="1"/>
      <p:bldP spid="64" grpId="0" animBg="1"/>
      <p:bldP spid="65" grpId="0"/>
      <p:bldP spid="66" grpId="0" animBg="1"/>
      <p:bldP spid="69" grpId="0" animBg="1"/>
      <p:bldP spid="70" grpId="0"/>
      <p:bldP spid="10" grpId="0"/>
      <p:bldP spid="72" grpId="0" animBg="1"/>
      <p:bldP spid="73" grpId="0" animBg="1"/>
      <p:bldP spid="9" grpId="0"/>
      <p:bldP spid="68" grpId="0" animBg="1"/>
      <p:bldP spid="80" grpId="0" animBg="1"/>
      <p:bldP spid="12" grpId="0"/>
      <p:bldP spid="11" grpId="0"/>
      <p:bldP spid="81" grpId="0" animBg="1"/>
      <p:bldP spid="82" grpId="0" animBg="1"/>
      <p:bldP spid="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10AB-6F21-4336-AA3F-0765F97870CF}"/>
              </a:ext>
            </a:extLst>
          </p:cNvPr>
          <p:cNvSpPr>
            <a:spLocks noGrp="1"/>
          </p:cNvSpPr>
          <p:nvPr>
            <p:ph type="title"/>
          </p:nvPr>
        </p:nvSpPr>
        <p:spPr/>
        <p:txBody>
          <a:bodyPr/>
          <a:lstStyle/>
          <a:p>
            <a:r>
              <a:rPr lang="en-US" altLang="ko-KR" sz="3200" dirty="0"/>
              <a:t>From Sequential Instructions to Parallel Execution</a:t>
            </a:r>
            <a:endParaRPr lang="ko-KR" altLang="en-US" sz="3200" dirty="0"/>
          </a:p>
        </p:txBody>
      </p:sp>
      <p:sp>
        <p:nvSpPr>
          <p:cNvPr id="4" name="Content Placeholder 2">
            <a:extLst>
              <a:ext uri="{FF2B5EF4-FFF2-40B4-BE49-F238E27FC236}">
                <a16:creationId xmlns:a16="http://schemas.microsoft.com/office/drawing/2014/main" id="{8DC95509-18A9-4D7F-A5F0-F211D43A3C52}"/>
              </a:ext>
            </a:extLst>
          </p:cNvPr>
          <p:cNvSpPr>
            <a:spLocks noGrp="1"/>
          </p:cNvSpPr>
          <p:nvPr>
            <p:ph idx="1"/>
          </p:nvPr>
        </p:nvSpPr>
        <p:spPr/>
        <p:txBody>
          <a:bodyPr/>
          <a:lstStyle/>
          <a:p>
            <a:pPr marL="0" indent="0">
              <a:buNone/>
            </a:pPr>
            <a:r>
              <a:rPr lang="en-US" altLang="ko-KR" sz="2500" dirty="0"/>
              <a:t>Q1. How’s the ability of a superscalar processor to execute instructions in parallel determined?  </a:t>
            </a:r>
          </a:p>
          <a:p>
            <a:pPr marL="514350" indent="-514350">
              <a:lnSpc>
                <a:spcPct val="100000"/>
              </a:lnSpc>
              <a:buAutoNum type="alphaUcPeriod"/>
            </a:pPr>
            <a:r>
              <a:rPr lang="en-US" altLang="ko-KR" sz="2000" dirty="0">
                <a:solidFill>
                  <a:srgbClr val="0070C0"/>
                </a:solidFill>
              </a:rPr>
              <a:t>The </a:t>
            </a:r>
            <a:r>
              <a:rPr lang="en-US" altLang="ko-KR" sz="2000" dirty="0">
                <a:solidFill>
                  <a:srgbClr val="0000FF"/>
                </a:solidFill>
              </a:rPr>
              <a:t>number</a:t>
            </a:r>
            <a:r>
              <a:rPr lang="en-US" altLang="ko-KR" sz="2000" dirty="0">
                <a:solidFill>
                  <a:srgbClr val="0070C0"/>
                </a:solidFill>
              </a:rPr>
              <a:t> and nature of parallel pipelines</a:t>
            </a:r>
          </a:p>
          <a:p>
            <a:pPr marL="514350" indent="-514350">
              <a:lnSpc>
                <a:spcPct val="100000"/>
              </a:lnSpc>
              <a:buAutoNum type="alphaUcPeriod"/>
            </a:pPr>
            <a:r>
              <a:rPr lang="en-US" altLang="ko-KR" sz="2000" dirty="0">
                <a:solidFill>
                  <a:srgbClr val="0070C0"/>
                </a:solidFill>
              </a:rPr>
              <a:t>The mechanism that the processor uses </a:t>
            </a:r>
            <a:r>
              <a:rPr lang="en-US" altLang="ko-KR" sz="2000" dirty="0">
                <a:solidFill>
                  <a:srgbClr val="0000FF"/>
                </a:solidFill>
              </a:rPr>
              <a:t>finds independent instructions </a:t>
            </a:r>
            <a:r>
              <a:rPr lang="en-US" altLang="ko-KR" sz="2000" dirty="0">
                <a:solidFill>
                  <a:srgbClr val="0070C0"/>
                </a:solidFill>
              </a:rPr>
              <a:t>(which can be executed in parallel)</a:t>
            </a:r>
          </a:p>
        </p:txBody>
      </p:sp>
      <p:sp>
        <p:nvSpPr>
          <p:cNvPr id="3" name="文本占位符 2">
            <a:extLst>
              <a:ext uri="{FF2B5EF4-FFF2-40B4-BE49-F238E27FC236}">
                <a16:creationId xmlns:a16="http://schemas.microsoft.com/office/drawing/2014/main" id="{6A339E5F-90F9-BB84-42A3-69DF7BB19425}"/>
              </a:ext>
            </a:extLst>
          </p:cNvPr>
          <p:cNvSpPr>
            <a:spLocks noGrp="1"/>
          </p:cNvSpPr>
          <p:nvPr>
            <p:ph type="body" sz="quarter" idx="10"/>
          </p:nvPr>
        </p:nvSpPr>
        <p:spPr/>
        <p:txBody>
          <a:bodyPr/>
          <a:lstStyle/>
          <a:p>
            <a:endParaRPr lang="zh-CN" altLang="en-US"/>
          </a:p>
        </p:txBody>
      </p:sp>
      <p:sp>
        <p:nvSpPr>
          <p:cNvPr id="9" name="Content Placeholder 2">
            <a:extLst>
              <a:ext uri="{FF2B5EF4-FFF2-40B4-BE49-F238E27FC236}">
                <a16:creationId xmlns:a16="http://schemas.microsoft.com/office/drawing/2014/main" id="{13917AEA-4B30-4BF5-B93E-EF69CA3F7308}"/>
              </a:ext>
            </a:extLst>
          </p:cNvPr>
          <p:cNvSpPr txBox="1">
            <a:spLocks/>
          </p:cNvSpPr>
          <p:nvPr/>
        </p:nvSpPr>
        <p:spPr>
          <a:xfrm>
            <a:off x="1810949" y="3113077"/>
            <a:ext cx="8659343" cy="1789638"/>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è"/>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500" dirty="0">
                <a:latin typeface="Calibri" panose="020F0502020204030204" pitchFamily="34" charset="0"/>
                <a:cs typeface="Calibri" panose="020F0502020204030204" pitchFamily="34" charset="0"/>
              </a:rPr>
              <a:t>The policies used for the instruction execution are characterized by the following factors</a:t>
            </a:r>
          </a:p>
          <a:p>
            <a:pPr marL="0" indent="0">
              <a:lnSpc>
                <a:spcPct val="100000"/>
              </a:lnSpc>
              <a:buNone/>
            </a:pPr>
            <a:r>
              <a:rPr lang="en-US" altLang="ko-KR" sz="2000"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en-US" altLang="ko-KR" sz="2000" dirty="0">
                <a:solidFill>
                  <a:srgbClr val="0070C0"/>
                </a:solidFill>
                <a:latin typeface="Calibri" panose="020F0502020204030204" pitchFamily="34" charset="0"/>
                <a:cs typeface="Calibri" panose="020F0502020204030204" pitchFamily="34" charset="0"/>
              </a:rPr>
              <a:t>The order in which instructions are </a:t>
            </a:r>
            <a:r>
              <a:rPr lang="en-US" altLang="ko-KR" sz="2000" dirty="0">
                <a:solidFill>
                  <a:srgbClr val="0000FF"/>
                </a:solidFill>
                <a:latin typeface="Calibri" panose="020F0502020204030204" pitchFamily="34" charset="0"/>
                <a:cs typeface="Calibri" panose="020F0502020204030204" pitchFamily="34" charset="0"/>
              </a:rPr>
              <a:t>issued</a:t>
            </a:r>
            <a:r>
              <a:rPr lang="en-US" altLang="ko-KR" sz="2000" dirty="0">
                <a:solidFill>
                  <a:srgbClr val="0070C0"/>
                </a:solidFill>
                <a:latin typeface="Calibri" panose="020F0502020204030204" pitchFamily="34" charset="0"/>
                <a:cs typeface="Calibri" panose="020F0502020204030204" pitchFamily="34" charset="0"/>
              </a:rPr>
              <a:t> for execution (In-Order/Out-Order)</a:t>
            </a:r>
          </a:p>
          <a:p>
            <a:pPr marL="0" indent="0">
              <a:lnSpc>
                <a:spcPct val="100000"/>
              </a:lnSpc>
              <a:buNone/>
            </a:pPr>
            <a:r>
              <a:rPr lang="en-US" altLang="ko-KR" sz="2000" dirty="0">
                <a:solidFill>
                  <a:srgbClr val="0070C0"/>
                </a:solidFill>
                <a:latin typeface="Calibri" panose="020F0502020204030204" pitchFamily="34" charset="0"/>
                <a:cs typeface="Calibri" panose="020F0502020204030204" pitchFamily="34" charset="0"/>
                <a:sym typeface="Wingdings" panose="05000000000000000000" pitchFamily="2" charset="2"/>
              </a:rPr>
              <a:t> </a:t>
            </a:r>
            <a:r>
              <a:rPr lang="en-US" altLang="ko-KR" sz="2000" dirty="0">
                <a:solidFill>
                  <a:srgbClr val="0070C0"/>
                </a:solidFill>
                <a:latin typeface="Calibri" panose="020F0502020204030204" pitchFamily="34" charset="0"/>
                <a:cs typeface="Calibri" panose="020F0502020204030204" pitchFamily="34" charset="0"/>
              </a:rPr>
              <a:t>The order in which instructions are </a:t>
            </a:r>
            <a:r>
              <a:rPr lang="en-US" altLang="ko-KR" sz="2000" dirty="0">
                <a:solidFill>
                  <a:srgbClr val="0000FF"/>
                </a:solidFill>
                <a:latin typeface="Calibri" panose="020F0502020204030204" pitchFamily="34" charset="0"/>
                <a:cs typeface="Calibri" panose="020F0502020204030204" pitchFamily="34" charset="0"/>
              </a:rPr>
              <a:t>completed </a:t>
            </a:r>
            <a:r>
              <a:rPr lang="en-US" altLang="ko-KR" sz="2000" dirty="0">
                <a:solidFill>
                  <a:schemeClr val="accent1">
                    <a:lumMod val="75000"/>
                  </a:schemeClr>
                </a:solidFill>
                <a:latin typeface="Calibri" panose="020F0502020204030204" pitchFamily="34" charset="0"/>
                <a:cs typeface="Calibri" panose="020F0502020204030204" pitchFamily="34" charset="0"/>
              </a:rPr>
              <a:t>(In-Order/Out-Order)</a:t>
            </a:r>
          </a:p>
        </p:txBody>
      </p:sp>
      <p:sp>
        <p:nvSpPr>
          <p:cNvPr id="10" name="Content Placeholder 2">
            <a:extLst>
              <a:ext uri="{FF2B5EF4-FFF2-40B4-BE49-F238E27FC236}">
                <a16:creationId xmlns:a16="http://schemas.microsoft.com/office/drawing/2014/main" id="{B0C8F34C-AE44-4F5A-9D4A-258ED96688B2}"/>
              </a:ext>
            </a:extLst>
          </p:cNvPr>
          <p:cNvSpPr txBox="1">
            <a:spLocks/>
          </p:cNvSpPr>
          <p:nvPr/>
        </p:nvSpPr>
        <p:spPr>
          <a:xfrm>
            <a:off x="2841812" y="4902716"/>
            <a:ext cx="7826189" cy="74725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è"/>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000" dirty="0">
                <a:latin typeface="Calibri" panose="020F0502020204030204" pitchFamily="34" charset="0"/>
                <a:cs typeface="Calibri" panose="020F0502020204030204" pitchFamily="34" charset="0"/>
              </a:rPr>
              <a:t>Q. BTW, what’s the meaning of controlling instruction completion?</a:t>
            </a:r>
          </a:p>
          <a:p>
            <a:pPr marL="514350" indent="-514350">
              <a:lnSpc>
                <a:spcPct val="100000"/>
              </a:lnSpc>
              <a:buFont typeface="Wingdings" panose="05000000000000000000" pitchFamily="2" charset="2"/>
              <a:buAutoNum type="alphaUcPeriod"/>
            </a:pPr>
            <a:r>
              <a:rPr lang="en-US" altLang="ko-KR" sz="2000" dirty="0">
                <a:solidFill>
                  <a:srgbClr val="0070C0"/>
                </a:solidFill>
                <a:latin typeface="Calibri" panose="020F0502020204030204" pitchFamily="34" charset="0"/>
                <a:cs typeface="Calibri" panose="020F0502020204030204" pitchFamily="34" charset="0"/>
              </a:rPr>
              <a:t>Determine when the instruction write results into registers and memory locations</a:t>
            </a:r>
          </a:p>
        </p:txBody>
      </p:sp>
    </p:spTree>
    <p:extLst>
      <p:ext uri="{BB962C8B-B14F-4D97-AF65-F5344CB8AC3E}">
        <p14:creationId xmlns:p14="http://schemas.microsoft.com/office/powerpoint/2010/main" val="178820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wipe(left)">
                                      <p:cBhvr>
                                        <p:cTn id="26" dur="500"/>
                                        <p:tgtEl>
                                          <p:spTgt spid="9">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wipe(left)">
                                      <p:cBhvr>
                                        <p:cTn id="29" dur="500"/>
                                        <p:tgtEl>
                                          <p:spTgt spid="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left)">
                                      <p:cBhvr>
                                        <p:cTn id="34" dur="500"/>
                                        <p:tgtEl>
                                          <p:spTgt spid="1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Effect transition="in" filter="wipe(left)">
                                      <p:cBhvr>
                                        <p:cTn id="3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164F-247A-47A9-8C6C-E3FD1638F33F}"/>
              </a:ext>
            </a:extLst>
          </p:cNvPr>
          <p:cNvSpPr>
            <a:spLocks noGrp="1"/>
          </p:cNvSpPr>
          <p:nvPr>
            <p:ph type="title"/>
          </p:nvPr>
        </p:nvSpPr>
        <p:spPr/>
        <p:txBody>
          <a:bodyPr/>
          <a:lstStyle/>
          <a:p>
            <a:r>
              <a:rPr lang="en-US" altLang="ko-KR" dirty="0"/>
              <a:t>Execute in Parallel</a:t>
            </a:r>
            <a:endParaRPr lang="ko-KR" altLang="en-US" dirty="0"/>
          </a:p>
        </p:txBody>
      </p:sp>
      <p:sp>
        <p:nvSpPr>
          <p:cNvPr id="4" name="Content Placeholder 3">
            <a:extLst>
              <a:ext uri="{FF2B5EF4-FFF2-40B4-BE49-F238E27FC236}">
                <a16:creationId xmlns:a16="http://schemas.microsoft.com/office/drawing/2014/main" id="{03BA4411-F57E-4411-A9DA-4CC663B1A9B8}"/>
              </a:ext>
            </a:extLst>
          </p:cNvPr>
          <p:cNvSpPr>
            <a:spLocks noGrp="1"/>
          </p:cNvSpPr>
          <p:nvPr>
            <p:ph idx="1"/>
          </p:nvPr>
        </p:nvSpPr>
        <p:spPr>
          <a:xfrm>
            <a:off x="313267" y="1510300"/>
            <a:ext cx="11599333" cy="4699999"/>
          </a:xfrm>
        </p:spPr>
        <p:txBody>
          <a:bodyPr/>
          <a:lstStyle/>
          <a:p>
            <a:r>
              <a:rPr lang="en-US" altLang="ko-KR" sz="2400" dirty="0"/>
              <a:t> Execute and complete instructions in their sequential order (but a little chance to execute in parallel)</a:t>
            </a:r>
          </a:p>
          <a:p>
            <a:r>
              <a:rPr lang="en-US" altLang="ko-KR" sz="2400" dirty="0"/>
              <a:t>To improve parallelism, superscalar has to </a:t>
            </a:r>
            <a:r>
              <a:rPr lang="en-US" altLang="ko-KR" sz="2400" dirty="0">
                <a:solidFill>
                  <a:srgbClr val="0000FF"/>
                </a:solidFill>
              </a:rPr>
              <a:t>look ahead </a:t>
            </a:r>
            <a:r>
              <a:rPr lang="en-US" altLang="ko-KR" sz="2400" dirty="0"/>
              <a:t>and try to find independent instructions to execute in parallel</a:t>
            </a:r>
          </a:p>
        </p:txBody>
      </p:sp>
      <p:sp>
        <p:nvSpPr>
          <p:cNvPr id="3" name="文本占位符 2">
            <a:extLst>
              <a:ext uri="{FF2B5EF4-FFF2-40B4-BE49-F238E27FC236}">
                <a16:creationId xmlns:a16="http://schemas.microsoft.com/office/drawing/2014/main" id="{986ADB6A-C095-89AC-08CB-6097E076C0DE}"/>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ED0398BA-8617-43C0-A359-22BF0A962EF3}"/>
              </a:ext>
            </a:extLst>
          </p:cNvPr>
          <p:cNvSpPr/>
          <p:nvPr/>
        </p:nvSpPr>
        <p:spPr>
          <a:xfrm>
            <a:off x="1977503" y="3348691"/>
            <a:ext cx="8269941" cy="1384995"/>
          </a:xfrm>
          <a:prstGeom prst="rect">
            <a:avLst/>
          </a:prstGeom>
          <a:solidFill>
            <a:schemeClr val="accent1">
              <a:lumMod val="40000"/>
              <a:lumOff val="60000"/>
            </a:schemeClr>
          </a:solidFill>
        </p:spPr>
        <p:txBody>
          <a:bodyPr wrap="square">
            <a:spAutoFit/>
          </a:bodyPr>
          <a:lstStyle/>
          <a:p>
            <a:pPr algn="ctr"/>
            <a:r>
              <a:rPr lang="en-US" altLang="ko-KR" sz="2800" dirty="0">
                <a:latin typeface="Arial" panose="020B0604020202020204" pitchFamily="34" charset="0"/>
                <a:cs typeface="Arial" panose="020B0604020202020204" pitchFamily="34" charset="0"/>
              </a:rPr>
              <a:t>Instructions will be executed in an order </a:t>
            </a:r>
            <a:r>
              <a:rPr lang="en-US" altLang="ko-KR" sz="2800" b="1" dirty="0">
                <a:solidFill>
                  <a:srgbClr val="FF0000"/>
                </a:solidFill>
                <a:latin typeface="Arial" panose="020B0604020202020204" pitchFamily="34" charset="0"/>
                <a:cs typeface="Arial" panose="020B0604020202020204" pitchFamily="34" charset="0"/>
              </a:rPr>
              <a:t>different from the strictly sequential one</a:t>
            </a:r>
            <a:r>
              <a:rPr lang="en-US" altLang="ko-KR" sz="2800" dirty="0">
                <a:latin typeface="Arial" panose="020B0604020202020204" pitchFamily="34" charset="0"/>
                <a:cs typeface="Arial" panose="020B0604020202020204" pitchFamily="34" charset="0"/>
              </a:rPr>
              <a:t>, with the restriction that the </a:t>
            </a:r>
            <a:r>
              <a:rPr lang="en-US" altLang="ko-KR" sz="2800" b="1" dirty="0">
                <a:solidFill>
                  <a:srgbClr val="FF0000"/>
                </a:solidFill>
                <a:latin typeface="Arial" panose="020B0604020202020204" pitchFamily="34" charset="0"/>
                <a:cs typeface="Arial" panose="020B0604020202020204" pitchFamily="34" charset="0"/>
              </a:rPr>
              <a:t>result must be correct</a:t>
            </a:r>
            <a:endParaRPr lang="ko-KR" altLang="en-US" sz="2800" b="1" dirty="0">
              <a:solidFill>
                <a:srgbClr val="FF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95B77E8-7F73-4CFB-A67A-217E0CE62198}"/>
              </a:ext>
            </a:extLst>
          </p:cNvPr>
          <p:cNvSpPr/>
          <p:nvPr/>
        </p:nvSpPr>
        <p:spPr>
          <a:xfrm>
            <a:off x="1961030" y="4733686"/>
            <a:ext cx="8302885" cy="769441"/>
          </a:xfrm>
          <a:prstGeom prst="rect">
            <a:avLst/>
          </a:prstGeom>
        </p:spPr>
        <p:txBody>
          <a:bodyPr wrap="square">
            <a:spAutoFit/>
          </a:bodyPr>
          <a:lstStyle/>
          <a:p>
            <a:pPr marL="0" lvl="1" algn="ctr"/>
            <a:r>
              <a:rPr lang="en-US" altLang="ko-KR" sz="2200" dirty="0">
                <a:latin typeface="Calibri" panose="020F0502020204030204" pitchFamily="34" charset="0"/>
                <a:cs typeface="Calibri" panose="020F0502020204030204" pitchFamily="34" charset="0"/>
              </a:rPr>
              <a:t> </a:t>
            </a:r>
            <a:r>
              <a:rPr lang="en-US" altLang="ko-KR" sz="2200" dirty="0">
                <a:latin typeface="Calibri" panose="020F0502020204030204" pitchFamily="34" charset="0"/>
                <a:cs typeface="Calibri" panose="020F0502020204030204" pitchFamily="34" charset="0"/>
                <a:sym typeface="Wingdings" panose="05000000000000000000" pitchFamily="2" charset="2"/>
              </a:rPr>
              <a:t> </a:t>
            </a:r>
            <a:r>
              <a:rPr lang="en-US" altLang="ko-KR" sz="2200" dirty="0">
                <a:latin typeface="Calibri" panose="020F0502020204030204" pitchFamily="34" charset="0"/>
                <a:cs typeface="Calibri" panose="020F0502020204030204" pitchFamily="34" charset="0"/>
              </a:rPr>
              <a:t>Ideas for the execution policies; we </a:t>
            </a:r>
            <a:r>
              <a:rPr lang="en-US" altLang="ko-KR" sz="2200" b="1" dirty="0">
                <a:latin typeface="Calibri" panose="020F0502020204030204" pitchFamily="34" charset="0"/>
                <a:cs typeface="Calibri" panose="020F0502020204030204" pitchFamily="34" charset="0"/>
              </a:rPr>
              <a:t>will </a:t>
            </a:r>
            <a:r>
              <a:rPr lang="en-US" altLang="ko-KR" sz="2200" dirty="0">
                <a:latin typeface="Calibri" panose="020F0502020204030204" pitchFamily="34" charset="0"/>
                <a:cs typeface="Calibri" panose="020F0502020204030204" pitchFamily="34" charset="0"/>
              </a:rPr>
              <a:t>learn more details with specific techniques for this, partially today and more in future</a:t>
            </a:r>
            <a:endParaRPr lang="ko-KR" altLang="en-US" sz="2200" dirty="0">
              <a:latin typeface="Calibri" panose="020F0502020204030204" pitchFamily="34" charset="0"/>
              <a:cs typeface="Calibri" panose="020F0502020204030204" pitchFamily="34" charset="0"/>
            </a:endParaRPr>
          </a:p>
        </p:txBody>
      </p:sp>
      <p:sp>
        <p:nvSpPr>
          <p:cNvPr id="7" name="Rectangle 9">
            <a:extLst>
              <a:ext uri="{FF2B5EF4-FFF2-40B4-BE49-F238E27FC236}">
                <a16:creationId xmlns:a16="http://schemas.microsoft.com/office/drawing/2014/main" id="{AF3F20B5-365E-3618-15C5-F7AFE53C80BD}"/>
              </a:ext>
            </a:extLst>
          </p:cNvPr>
          <p:cNvSpPr/>
          <p:nvPr/>
        </p:nvSpPr>
        <p:spPr>
          <a:xfrm>
            <a:off x="564204" y="647701"/>
            <a:ext cx="8629651" cy="369332"/>
          </a:xfrm>
          <a:prstGeom prst="rect">
            <a:avLst/>
          </a:prstGeom>
        </p:spPr>
        <p:txBody>
          <a:bodyPr wrap="square" lIns="0" tIns="0" rIns="0" bIns="0">
            <a:spAutoFit/>
          </a:bodyPr>
          <a:lstStyle/>
          <a:p>
            <a:r>
              <a:rPr lang="en-US" altLang="ko-KR"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But</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Make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Sure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Sequential</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Order</a:t>
            </a:r>
            <a:endParaRPr lang="en-US" altLang="ko-KR" sz="2400" b="1" dirty="0">
              <a:solidFill>
                <a:srgbClr val="143D8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821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E95018-C651-43E5-A490-06A9675F27AC}"/>
              </a:ext>
            </a:extLst>
          </p:cNvPr>
          <p:cNvSpPr/>
          <p:nvPr/>
        </p:nvSpPr>
        <p:spPr>
          <a:xfrm>
            <a:off x="1126266" y="4249271"/>
            <a:ext cx="4141694" cy="389964"/>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21C2064C-2FEA-40D8-B995-969EF622845F}"/>
              </a:ext>
            </a:extLst>
          </p:cNvPr>
          <p:cNvSpPr/>
          <p:nvPr/>
        </p:nvSpPr>
        <p:spPr>
          <a:xfrm>
            <a:off x="4918337" y="4639235"/>
            <a:ext cx="2702859" cy="3899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F6D5C1CA-5D14-4AAC-B5E3-4EFBDA6C06A5}"/>
              </a:ext>
            </a:extLst>
          </p:cNvPr>
          <p:cNvSpPr/>
          <p:nvPr/>
        </p:nvSpPr>
        <p:spPr>
          <a:xfrm>
            <a:off x="7476265" y="5029199"/>
            <a:ext cx="2771915"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Rectangle 14">
            <a:extLst>
              <a:ext uri="{FF2B5EF4-FFF2-40B4-BE49-F238E27FC236}">
                <a16:creationId xmlns:a16="http://schemas.microsoft.com/office/drawing/2014/main" id="{5515A327-56D3-4BA5-8C63-AE76C70BEC0D}"/>
              </a:ext>
            </a:extLst>
          </p:cNvPr>
          <p:cNvSpPr/>
          <p:nvPr/>
        </p:nvSpPr>
        <p:spPr>
          <a:xfrm>
            <a:off x="5267961" y="5754056"/>
            <a:ext cx="2702859" cy="35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Folded Corner 4">
            <a:extLst>
              <a:ext uri="{FF2B5EF4-FFF2-40B4-BE49-F238E27FC236}">
                <a16:creationId xmlns:a16="http://schemas.microsoft.com/office/drawing/2014/main" id="{95C705D9-5A44-4011-AEF2-881B837A19BD}"/>
              </a:ext>
            </a:extLst>
          </p:cNvPr>
          <p:cNvSpPr/>
          <p:nvPr/>
        </p:nvSpPr>
        <p:spPr>
          <a:xfrm>
            <a:off x="692597" y="1327794"/>
            <a:ext cx="3079375" cy="2411302"/>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6">
            <a:extLst>
              <a:ext uri="{FF2B5EF4-FFF2-40B4-BE49-F238E27FC236}">
                <a16:creationId xmlns:a16="http://schemas.microsoft.com/office/drawing/2014/main" id="{C6274E61-C113-4A65-9B10-213630B7A493}"/>
              </a:ext>
            </a:extLst>
          </p:cNvPr>
          <p:cNvSpPr/>
          <p:nvPr/>
        </p:nvSpPr>
        <p:spPr>
          <a:xfrm>
            <a:off x="1190138" y="1381365"/>
            <a:ext cx="779929" cy="389964"/>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9C368036-0EA8-41F4-A8D2-FCC105FFB112}"/>
              </a:ext>
            </a:extLst>
          </p:cNvPr>
          <p:cNvSpPr/>
          <p:nvPr/>
        </p:nvSpPr>
        <p:spPr>
          <a:xfrm>
            <a:off x="1190138" y="2198257"/>
            <a:ext cx="672353" cy="6802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95C77E6D-A27E-4334-BAF5-C64B8A82B7A5}"/>
              </a:ext>
            </a:extLst>
          </p:cNvPr>
          <p:cNvSpPr/>
          <p:nvPr/>
        </p:nvSpPr>
        <p:spPr>
          <a:xfrm>
            <a:off x="1862491" y="2519998"/>
            <a:ext cx="387908"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56B7140C-3A87-4F05-89F2-79C641BBD053}"/>
              </a:ext>
            </a:extLst>
          </p:cNvPr>
          <p:cNvSpPr/>
          <p:nvPr/>
        </p:nvSpPr>
        <p:spPr>
          <a:xfrm>
            <a:off x="2355919" y="2964739"/>
            <a:ext cx="387908"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64171B17-877C-472A-B640-CD122D2D8464}"/>
              </a:ext>
            </a:extLst>
          </p:cNvPr>
          <p:cNvSpPr/>
          <p:nvPr/>
        </p:nvSpPr>
        <p:spPr>
          <a:xfrm>
            <a:off x="1198444" y="1783396"/>
            <a:ext cx="664047" cy="35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0A7D8700-AF17-4CE7-A5B9-7AD1154A946E}"/>
              </a:ext>
            </a:extLst>
          </p:cNvPr>
          <p:cNvSpPr/>
          <p:nvPr/>
        </p:nvSpPr>
        <p:spPr>
          <a:xfrm>
            <a:off x="1190138" y="2958015"/>
            <a:ext cx="664047" cy="73516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9751E557-8AF0-45B8-8968-550A31E545C9}"/>
              </a:ext>
            </a:extLst>
          </p:cNvPr>
          <p:cNvSpPr>
            <a:spLocks noGrp="1"/>
          </p:cNvSpPr>
          <p:nvPr>
            <p:ph type="title"/>
          </p:nvPr>
        </p:nvSpPr>
        <p:spPr/>
        <p:txBody>
          <a:bodyPr/>
          <a:lstStyle/>
          <a:p>
            <a:r>
              <a:rPr lang="en-US" altLang="ko-KR" sz="3200" dirty="0"/>
              <a:t>Example Scenario of Parallel Execution Policy</a:t>
            </a:r>
            <a:endParaRPr lang="ko-KR" altLang="en-US" sz="3200" dirty="0"/>
          </a:p>
        </p:txBody>
      </p:sp>
      <p:sp>
        <p:nvSpPr>
          <p:cNvPr id="4" name="내용 개체 틀 2">
            <a:extLst>
              <a:ext uri="{FF2B5EF4-FFF2-40B4-BE49-F238E27FC236}">
                <a16:creationId xmlns:a16="http://schemas.microsoft.com/office/drawing/2014/main" id="{5136F5F7-2B67-4D4E-8001-7FDEAD878A25}"/>
              </a:ext>
            </a:extLst>
          </p:cNvPr>
          <p:cNvSpPr>
            <a:spLocks noGrp="1"/>
          </p:cNvSpPr>
          <p:nvPr>
            <p:ph idx="1"/>
          </p:nvPr>
        </p:nvSpPr>
        <p:spPr/>
        <p:txBody>
          <a:bodyPr/>
          <a:lstStyle/>
          <a:p>
            <a:r>
              <a:rPr lang="en-US" altLang="ko-KR" dirty="0"/>
              <a:t> We consider the following instruction sequence:</a:t>
            </a:r>
          </a:p>
          <a:p>
            <a:pPr marL="457200" lvl="1" indent="0">
              <a:buNone/>
            </a:pPr>
            <a:r>
              <a:rPr lang="pt-BR" altLang="ko-KR" dirty="0">
                <a:solidFill>
                  <a:srgbClr val="00B0F0"/>
                </a:solidFill>
              </a:rPr>
              <a:t>I1: </a:t>
            </a:r>
            <a:r>
              <a:rPr lang="pt-BR" altLang="ko-KR" dirty="0"/>
              <a:t>ADDF R12,R13,R14 	</a:t>
            </a:r>
            <a:r>
              <a:rPr lang="pt-BR" altLang="ko-KR" dirty="0">
                <a:solidFill>
                  <a:schemeClr val="bg1">
                    <a:lumMod val="50000"/>
                  </a:schemeClr>
                </a:solidFill>
              </a:rPr>
              <a:t>R12 ← R13 + R14 (float. pnt.) </a:t>
            </a:r>
          </a:p>
          <a:p>
            <a:pPr marL="457200" lvl="1" indent="0">
              <a:buNone/>
            </a:pPr>
            <a:r>
              <a:rPr lang="pt-BR" altLang="ko-KR" dirty="0">
                <a:solidFill>
                  <a:srgbClr val="00B0F0"/>
                </a:solidFill>
              </a:rPr>
              <a:t>I2: </a:t>
            </a:r>
            <a:r>
              <a:rPr lang="pt-BR" altLang="ko-KR" dirty="0"/>
              <a:t>ADD R1,R8,R9 		</a:t>
            </a:r>
            <a:r>
              <a:rPr lang="pt-BR" altLang="ko-KR" dirty="0">
                <a:solidFill>
                  <a:schemeClr val="bg1">
                    <a:lumMod val="50000"/>
                  </a:schemeClr>
                </a:solidFill>
              </a:rPr>
              <a:t>R1 ← R8 + R9 </a:t>
            </a:r>
          </a:p>
          <a:p>
            <a:pPr marL="457200" lvl="1" indent="0">
              <a:buNone/>
            </a:pPr>
            <a:r>
              <a:rPr lang="pt-BR" altLang="ko-KR" dirty="0">
                <a:solidFill>
                  <a:srgbClr val="00B0F0"/>
                </a:solidFill>
              </a:rPr>
              <a:t>I3: </a:t>
            </a:r>
            <a:r>
              <a:rPr lang="pt-BR" altLang="ko-KR" dirty="0"/>
              <a:t>MUL R4,R2,R3 		</a:t>
            </a:r>
            <a:r>
              <a:rPr lang="pt-BR" altLang="ko-KR" dirty="0">
                <a:solidFill>
                  <a:schemeClr val="bg1">
                    <a:lumMod val="50000"/>
                  </a:schemeClr>
                </a:solidFill>
              </a:rPr>
              <a:t>R4 ← R2 * R3 </a:t>
            </a:r>
          </a:p>
          <a:p>
            <a:pPr marL="457200" lvl="1" indent="0">
              <a:buNone/>
            </a:pPr>
            <a:r>
              <a:rPr lang="pt-BR" altLang="ko-KR" dirty="0">
                <a:solidFill>
                  <a:srgbClr val="00B0F0"/>
                </a:solidFill>
              </a:rPr>
              <a:t>I4: </a:t>
            </a:r>
            <a:r>
              <a:rPr lang="pt-BR" altLang="ko-KR" dirty="0"/>
              <a:t>MUL R5,R6,R7 		</a:t>
            </a:r>
            <a:r>
              <a:rPr lang="pt-BR" altLang="ko-KR" dirty="0">
                <a:solidFill>
                  <a:schemeClr val="bg1">
                    <a:lumMod val="50000"/>
                  </a:schemeClr>
                </a:solidFill>
              </a:rPr>
              <a:t>R5 ← R6 * R7 </a:t>
            </a:r>
          </a:p>
          <a:p>
            <a:pPr marL="457200" lvl="1" indent="0">
              <a:buNone/>
            </a:pPr>
            <a:r>
              <a:rPr lang="pt-BR" altLang="ko-KR" dirty="0">
                <a:solidFill>
                  <a:srgbClr val="00B0F0"/>
                </a:solidFill>
              </a:rPr>
              <a:t>I5: </a:t>
            </a:r>
            <a:r>
              <a:rPr lang="pt-BR" altLang="ko-KR" dirty="0"/>
              <a:t>ADD R10,R5,R7 	</a:t>
            </a:r>
            <a:r>
              <a:rPr lang="pt-BR" altLang="ko-KR" dirty="0">
                <a:solidFill>
                  <a:schemeClr val="bg1">
                    <a:lumMod val="50000"/>
                  </a:schemeClr>
                </a:solidFill>
              </a:rPr>
              <a:t>R10 ← R5 + R7 </a:t>
            </a:r>
          </a:p>
          <a:p>
            <a:pPr marL="457200" lvl="1" indent="0">
              <a:buNone/>
            </a:pPr>
            <a:r>
              <a:rPr lang="pt-BR" altLang="ko-KR" dirty="0">
                <a:solidFill>
                  <a:srgbClr val="00B0F0"/>
                </a:solidFill>
              </a:rPr>
              <a:t>I6: </a:t>
            </a:r>
            <a:r>
              <a:rPr lang="pt-BR" altLang="ko-KR" dirty="0"/>
              <a:t>ADD R11,R2,R3 	</a:t>
            </a:r>
            <a:r>
              <a:rPr lang="pt-BR" altLang="ko-KR" dirty="0">
                <a:solidFill>
                  <a:schemeClr val="bg1">
                    <a:lumMod val="50000"/>
                  </a:schemeClr>
                </a:solidFill>
              </a:rPr>
              <a:t>R11 ← R2 + R3</a:t>
            </a:r>
            <a:endParaRPr lang="en-US" altLang="ko-KR" dirty="0">
              <a:solidFill>
                <a:schemeClr val="bg1">
                  <a:lumMod val="50000"/>
                </a:schemeClr>
              </a:solidFill>
            </a:endParaRPr>
          </a:p>
          <a:p>
            <a:r>
              <a:rPr lang="en-US" altLang="ko-KR" dirty="0"/>
              <a:t> Assumption:</a:t>
            </a:r>
          </a:p>
          <a:p>
            <a:pPr lvl="1"/>
            <a:r>
              <a:rPr lang="en-US" altLang="ko-KR" dirty="0"/>
              <a:t> I1 requires two cycles to execute</a:t>
            </a:r>
          </a:p>
          <a:p>
            <a:pPr lvl="1"/>
            <a:r>
              <a:rPr lang="en-US" altLang="ko-KR" dirty="0"/>
              <a:t> I3 and I4 are in conflict for the same functional unit</a:t>
            </a:r>
          </a:p>
          <a:p>
            <a:pPr lvl="1"/>
            <a:r>
              <a:rPr lang="en-US" altLang="ko-KR" dirty="0"/>
              <a:t> I5 depends on the value produced by I4 (we have a true data dependency between I4 and I5); </a:t>
            </a:r>
          </a:p>
          <a:p>
            <a:pPr lvl="1"/>
            <a:r>
              <a:rPr lang="en-US" altLang="ko-KR" dirty="0"/>
              <a:t> I2, I5 and I6 are in conflict for the same functional unit</a:t>
            </a:r>
          </a:p>
          <a:p>
            <a:pPr marL="457200" lvl="1" indent="0">
              <a:buNone/>
            </a:pPr>
            <a:endParaRPr lang="en-US" altLang="ko-KR" dirty="0"/>
          </a:p>
          <a:p>
            <a:pPr marL="457200" lvl="1" indent="0">
              <a:buNone/>
            </a:pPr>
            <a:endParaRPr lang="en-US" altLang="ko-KR" dirty="0"/>
          </a:p>
          <a:p>
            <a:pPr marL="457200" lvl="1" indent="0">
              <a:buNone/>
            </a:pPr>
            <a:endParaRPr lang="pt-BR" altLang="ko-KR" dirty="0"/>
          </a:p>
        </p:txBody>
      </p:sp>
      <p:sp>
        <p:nvSpPr>
          <p:cNvPr id="3" name="文本占位符 2">
            <a:extLst>
              <a:ext uri="{FF2B5EF4-FFF2-40B4-BE49-F238E27FC236}">
                <a16:creationId xmlns:a16="http://schemas.microsoft.com/office/drawing/2014/main" id="{935FCA24-D2E5-E007-FCA6-3B3498F5FCE3}"/>
              </a:ext>
            </a:extLst>
          </p:cNvPr>
          <p:cNvSpPr>
            <a:spLocks noGrp="1"/>
          </p:cNvSpPr>
          <p:nvPr>
            <p:ph type="body" sz="quarter" idx="10"/>
          </p:nvPr>
        </p:nvSpPr>
        <p:spPr/>
        <p:txBody>
          <a:bodyPr/>
          <a:lstStyle/>
          <a:p>
            <a:endParaRPr lang="zh-CN" altLang="en-US" dirty="0"/>
          </a:p>
        </p:txBody>
      </p:sp>
    </p:spTree>
    <p:extLst>
      <p:ext uri="{BB962C8B-B14F-4D97-AF65-F5344CB8AC3E}">
        <p14:creationId xmlns:p14="http://schemas.microsoft.com/office/powerpoint/2010/main" val="24273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2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1"/>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3"/>
                                        </p:tgtEl>
                                        <p:attrNameLst>
                                          <p:attrName>style.visibility</p:attrName>
                                        </p:attrNameLst>
                                      </p:cBhvr>
                                      <p:to>
                                        <p:strVal val="hidden"/>
                                      </p:to>
                                    </p:set>
                                  </p:childTnLst>
                                </p:cTn>
                              </p:par>
                              <p:par>
                                <p:cTn id="46" presetID="2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3" grpId="0" animBg="1"/>
      <p:bldP spid="13" grpId="1" animBg="1"/>
      <p:bldP spid="15" grpId="0" animBg="1"/>
      <p:bldP spid="7" grpId="0" animBg="1"/>
      <p:bldP spid="7" grpId="1" animBg="1"/>
      <p:bldP spid="10" grpId="0" animBg="1"/>
      <p:bldP spid="10" grpId="1" animBg="1"/>
      <p:bldP spid="11" grpId="0" animBg="1"/>
      <p:bldP spid="11" grpId="1" animBg="1"/>
      <p:bldP spid="12" grpId="0" animBg="1"/>
      <p:bldP spid="12" grpId="1"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F2E8-F9F0-447D-B4F5-545DB73425D3}"/>
              </a:ext>
            </a:extLst>
          </p:cNvPr>
          <p:cNvSpPr>
            <a:spLocks noGrp="1"/>
          </p:cNvSpPr>
          <p:nvPr>
            <p:ph type="title"/>
          </p:nvPr>
        </p:nvSpPr>
        <p:spPr/>
        <p:txBody>
          <a:bodyPr/>
          <a:lstStyle/>
          <a:p>
            <a:r>
              <a:rPr lang="en-US" altLang="ko-KR" sz="3200" dirty="0"/>
              <a:t>Example Scenario of Parallel Execution Policy</a:t>
            </a:r>
            <a:endParaRPr lang="ko-KR" altLang="en-US" sz="3200" dirty="0"/>
          </a:p>
        </p:txBody>
      </p:sp>
      <p:sp>
        <p:nvSpPr>
          <p:cNvPr id="3" name="Content Placeholder 2">
            <a:extLst>
              <a:ext uri="{FF2B5EF4-FFF2-40B4-BE49-F238E27FC236}">
                <a16:creationId xmlns:a16="http://schemas.microsoft.com/office/drawing/2014/main" id="{024ECC7C-3715-48AC-8C4F-88DE70628996}"/>
              </a:ext>
            </a:extLst>
          </p:cNvPr>
          <p:cNvSpPr>
            <a:spLocks noGrp="1"/>
          </p:cNvSpPr>
          <p:nvPr>
            <p:ph idx="1"/>
          </p:nvPr>
        </p:nvSpPr>
        <p:spPr/>
        <p:txBody>
          <a:bodyPr/>
          <a:lstStyle/>
          <a:p>
            <a:r>
              <a:rPr lang="en-US" altLang="ko-KR" b="1" dirty="0"/>
              <a:t>Parallel execution policy 1</a:t>
            </a:r>
          </a:p>
          <a:p>
            <a:pPr lvl="1"/>
            <a:r>
              <a:rPr lang="en-US" altLang="ko-KR" dirty="0">
                <a:latin typeface="Calibri" panose="020F0502020204030204" pitchFamily="34" charset="0"/>
                <a:cs typeface="Calibri" panose="020F0502020204030204" pitchFamily="34" charset="0"/>
              </a:rPr>
              <a:t> Issue: In-Order &amp; Completion: In-Order</a:t>
            </a:r>
          </a:p>
          <a:p>
            <a:pPr lvl="1"/>
            <a:r>
              <a:rPr lang="en-US" altLang="ko-KR" dirty="0">
                <a:latin typeface="Calibri" panose="020F0502020204030204" pitchFamily="34" charset="0"/>
                <a:cs typeface="Calibri" panose="020F0502020204030204" pitchFamily="34" charset="0"/>
              </a:rPr>
              <a:t> Instructions are issued in the exact order that would correspond to sequential execution; results are written (completion) in the same order</a:t>
            </a:r>
            <a:endParaRPr lang="ko-KR" altLang="en-US" dirty="0">
              <a:latin typeface="Calibri" panose="020F0502020204030204" pitchFamily="34" charset="0"/>
              <a:cs typeface="Calibri" panose="020F0502020204030204" pitchFamily="34" charset="0"/>
            </a:endParaRPr>
          </a:p>
        </p:txBody>
      </p:sp>
      <p:sp>
        <p:nvSpPr>
          <p:cNvPr id="6" name="文本占位符 5">
            <a:extLst>
              <a:ext uri="{FF2B5EF4-FFF2-40B4-BE49-F238E27FC236}">
                <a16:creationId xmlns:a16="http://schemas.microsoft.com/office/drawing/2014/main" id="{86A665A6-210E-4BAB-BDC1-25C8A2273CD3}"/>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A1608A95-8BB5-47D5-9F60-84B74993E526}"/>
              </a:ext>
            </a:extLst>
          </p:cNvPr>
          <p:cNvSpPr txBox="1">
            <a:spLocks/>
          </p:cNvSpPr>
          <p:nvPr/>
        </p:nvSpPr>
        <p:spPr>
          <a:xfrm>
            <a:off x="279400" y="2564357"/>
            <a:ext cx="10541000" cy="196242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ko-KR" b="1" dirty="0">
                <a:latin typeface="Calibri" panose="020F0502020204030204" pitchFamily="34" charset="0"/>
                <a:cs typeface="Calibri" panose="020F0502020204030204" pitchFamily="34" charset="0"/>
              </a:rPr>
              <a:t>Parallel execution policy 2</a:t>
            </a:r>
          </a:p>
          <a:p>
            <a:pPr lvl="1">
              <a:buFont typeface="Arial" panose="020B0604020202020204" pitchFamily="34" charset="0"/>
              <a:buChar char="•"/>
            </a:pPr>
            <a:r>
              <a:rPr lang="en-US" altLang="ko-KR" dirty="0">
                <a:latin typeface="Calibri" panose="020F0502020204030204" pitchFamily="34" charset="0"/>
                <a:cs typeface="Calibri" panose="020F0502020204030204" pitchFamily="34" charset="0"/>
              </a:rPr>
              <a:t> Issue: Out-of-Order &amp; Completion: Out-of-Order</a:t>
            </a:r>
          </a:p>
          <a:p>
            <a:pPr lvl="1">
              <a:buFont typeface="Arial" panose="020B0604020202020204" pitchFamily="34" charset="0"/>
              <a:buChar char="•"/>
            </a:pPr>
            <a:r>
              <a:rPr lang="en-US" altLang="ko-KR" dirty="0">
                <a:latin typeface="Calibri" panose="020F0502020204030204" pitchFamily="34" charset="0"/>
                <a:cs typeface="Calibri" panose="020F0502020204030204" pitchFamily="34" charset="0"/>
              </a:rPr>
              <a:t> Out-of-order issue takes the set of decoded instructions the processor looks ahead and issues any instruction, in any order, as long as the program execution is correct</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558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F2E8-F9F0-447D-B4F5-545DB73425D3}"/>
              </a:ext>
            </a:extLst>
          </p:cNvPr>
          <p:cNvSpPr>
            <a:spLocks noGrp="1"/>
          </p:cNvSpPr>
          <p:nvPr>
            <p:ph type="title"/>
          </p:nvPr>
        </p:nvSpPr>
        <p:spPr/>
        <p:txBody>
          <a:bodyPr/>
          <a:lstStyle/>
          <a:p>
            <a:r>
              <a:rPr lang="en-US" altLang="ko-KR" sz="3200" dirty="0"/>
              <a:t>Example Scenario of Parallel Execution Policy</a:t>
            </a:r>
            <a:endParaRPr lang="ko-KR" altLang="en-US" sz="3200" dirty="0"/>
          </a:p>
        </p:txBody>
      </p:sp>
      <p:sp>
        <p:nvSpPr>
          <p:cNvPr id="3" name="Content Placeholder 2">
            <a:extLst>
              <a:ext uri="{FF2B5EF4-FFF2-40B4-BE49-F238E27FC236}">
                <a16:creationId xmlns:a16="http://schemas.microsoft.com/office/drawing/2014/main" id="{024ECC7C-3715-48AC-8C4F-88DE70628996}"/>
              </a:ext>
            </a:extLst>
          </p:cNvPr>
          <p:cNvSpPr>
            <a:spLocks noGrp="1"/>
          </p:cNvSpPr>
          <p:nvPr>
            <p:ph idx="1"/>
          </p:nvPr>
        </p:nvSpPr>
        <p:spPr/>
        <p:txBody>
          <a:bodyPr/>
          <a:lstStyle/>
          <a:p>
            <a:r>
              <a:rPr lang="en-US" altLang="ko-KR" b="1" dirty="0"/>
              <a:t>Parallel execution policy 1</a:t>
            </a:r>
          </a:p>
          <a:p>
            <a:pPr lvl="1"/>
            <a:r>
              <a:rPr lang="en-US" altLang="ko-KR" dirty="0">
                <a:latin typeface="Calibri" panose="020F0502020204030204" pitchFamily="34" charset="0"/>
                <a:cs typeface="Calibri" panose="020F0502020204030204" pitchFamily="34" charset="0"/>
              </a:rPr>
              <a:t> Issue: In-Order &amp; Completion: In-Order</a:t>
            </a:r>
          </a:p>
          <a:p>
            <a:pPr lvl="1"/>
            <a:r>
              <a:rPr lang="en-US" altLang="ko-KR" dirty="0">
                <a:latin typeface="Calibri" panose="020F0502020204030204" pitchFamily="34" charset="0"/>
                <a:cs typeface="Calibri" panose="020F0502020204030204" pitchFamily="34" charset="0"/>
              </a:rPr>
              <a:t> Instructions are issued in the exact order that would correspond to sequential execution; results are written (completion) in the same order</a:t>
            </a:r>
            <a:endParaRPr lang="ko-KR" altLang="en-US" dirty="0">
              <a:latin typeface="Calibri" panose="020F0502020204030204" pitchFamily="34" charset="0"/>
              <a:cs typeface="Calibri" panose="020F0502020204030204" pitchFamily="34" charset="0"/>
            </a:endParaRPr>
          </a:p>
        </p:txBody>
      </p:sp>
      <p:sp>
        <p:nvSpPr>
          <p:cNvPr id="6" name="文本占位符 5">
            <a:extLst>
              <a:ext uri="{FF2B5EF4-FFF2-40B4-BE49-F238E27FC236}">
                <a16:creationId xmlns:a16="http://schemas.microsoft.com/office/drawing/2014/main" id="{427BFEA4-9333-6DCB-229D-55A1666C3DBE}"/>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A1608A95-8BB5-47D5-9F60-84B74993E526}"/>
              </a:ext>
            </a:extLst>
          </p:cNvPr>
          <p:cNvSpPr txBox="1">
            <a:spLocks/>
          </p:cNvSpPr>
          <p:nvPr/>
        </p:nvSpPr>
        <p:spPr>
          <a:xfrm>
            <a:off x="279400" y="2564357"/>
            <a:ext cx="10388600" cy="196242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ko-KR" b="1" dirty="0">
                <a:solidFill>
                  <a:schemeClr val="bg1">
                    <a:lumMod val="65000"/>
                  </a:schemeClr>
                </a:solidFill>
                <a:latin typeface="Calibri" panose="020F0502020204030204" pitchFamily="34" charset="0"/>
                <a:cs typeface="Calibri" panose="020F0502020204030204" pitchFamily="34" charset="0"/>
              </a:rPr>
              <a:t>Parallel execution policy 2</a:t>
            </a:r>
          </a:p>
          <a:p>
            <a:pPr lvl="1">
              <a:buFont typeface="Arial" panose="020B0604020202020204" pitchFamily="34" charset="0"/>
              <a:buChar char="•"/>
            </a:pPr>
            <a:r>
              <a:rPr lang="en-US" altLang="ko-KR" dirty="0">
                <a:solidFill>
                  <a:schemeClr val="bg1">
                    <a:lumMod val="65000"/>
                  </a:schemeClr>
                </a:solidFill>
                <a:latin typeface="Calibri" panose="020F0502020204030204" pitchFamily="34" charset="0"/>
                <a:cs typeface="Calibri" panose="020F0502020204030204" pitchFamily="34" charset="0"/>
              </a:rPr>
              <a:t> Issue: Out-of-Order &amp; Completion: Out-of-Order</a:t>
            </a:r>
          </a:p>
          <a:p>
            <a:pPr lvl="1">
              <a:buFont typeface="Arial" panose="020B0604020202020204" pitchFamily="34" charset="0"/>
              <a:buChar char="•"/>
            </a:pPr>
            <a:r>
              <a:rPr lang="en-US" altLang="ko-KR" dirty="0">
                <a:solidFill>
                  <a:schemeClr val="bg1">
                    <a:lumMod val="65000"/>
                  </a:schemeClr>
                </a:solidFill>
                <a:latin typeface="Calibri" panose="020F0502020204030204" pitchFamily="34" charset="0"/>
                <a:cs typeface="Calibri" panose="020F0502020204030204" pitchFamily="34" charset="0"/>
              </a:rPr>
              <a:t> Out-of-order issue takes the set of decoded instructions the processor looks ahead and issues any instruction, in any order, as long as the program execution is correct</a:t>
            </a:r>
            <a:endParaRPr lang="ko-KR" altLang="en-US"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5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FC0E-26F4-4225-BA71-23585DE7B585}"/>
              </a:ext>
            </a:extLst>
          </p:cNvPr>
          <p:cNvSpPr>
            <a:spLocks noGrp="1"/>
          </p:cNvSpPr>
          <p:nvPr>
            <p:ph type="title"/>
          </p:nvPr>
        </p:nvSpPr>
        <p:spPr/>
        <p:txBody>
          <a:bodyPr/>
          <a:lstStyle/>
          <a:p>
            <a:r>
              <a:rPr lang="en-US" altLang="ko-KR" dirty="0"/>
              <a:t>Parallel Execution Policy1</a:t>
            </a:r>
            <a:endParaRPr lang="ko-KR" altLang="en-US" i="1" dirty="0"/>
          </a:p>
        </p:txBody>
      </p:sp>
      <p:sp>
        <p:nvSpPr>
          <p:cNvPr id="4" name="文本占位符 3">
            <a:extLst>
              <a:ext uri="{FF2B5EF4-FFF2-40B4-BE49-F238E27FC236}">
                <a16:creationId xmlns:a16="http://schemas.microsoft.com/office/drawing/2014/main" id="{6C5D95CF-E29C-CB91-DD47-E71E4ADF3598}"/>
              </a:ext>
            </a:extLst>
          </p:cNvPr>
          <p:cNvSpPr>
            <a:spLocks noGrp="1"/>
          </p:cNvSpPr>
          <p:nvPr>
            <p:ph type="body" sz="quarter" idx="10"/>
          </p:nvPr>
        </p:nvSpPr>
        <p:spPr/>
        <p:txBody>
          <a:bodyPr/>
          <a:lstStyle/>
          <a:p>
            <a:endParaRPr lang="zh-CN" altLang="en-US"/>
          </a:p>
        </p:txBody>
      </p:sp>
      <p:grpSp>
        <p:nvGrpSpPr>
          <p:cNvPr id="27" name="Group 26">
            <a:extLst>
              <a:ext uri="{FF2B5EF4-FFF2-40B4-BE49-F238E27FC236}">
                <a16:creationId xmlns:a16="http://schemas.microsoft.com/office/drawing/2014/main" id="{6916617D-6590-41A6-8AA9-D1BABD1E825E}"/>
              </a:ext>
            </a:extLst>
          </p:cNvPr>
          <p:cNvGrpSpPr/>
          <p:nvPr/>
        </p:nvGrpSpPr>
        <p:grpSpPr>
          <a:xfrm>
            <a:off x="2236695" y="1126652"/>
            <a:ext cx="7443781" cy="1909238"/>
            <a:chOff x="712694" y="1163106"/>
            <a:chExt cx="7443781" cy="1909238"/>
          </a:xfrm>
        </p:grpSpPr>
        <p:sp>
          <p:nvSpPr>
            <p:cNvPr id="22" name="Rectangle 21">
              <a:extLst>
                <a:ext uri="{FF2B5EF4-FFF2-40B4-BE49-F238E27FC236}">
                  <a16:creationId xmlns:a16="http://schemas.microsoft.com/office/drawing/2014/main" id="{5402053A-7B1A-4ED9-8F8E-3AC774A17242}"/>
                </a:ext>
              </a:extLst>
            </p:cNvPr>
            <p:cNvSpPr/>
            <p:nvPr/>
          </p:nvSpPr>
          <p:spPr>
            <a:xfrm>
              <a:off x="4854859" y="2243128"/>
              <a:ext cx="2994395" cy="363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id="{CB061DDA-C211-4AB6-BA61-4D4895891C01}"/>
                </a:ext>
              </a:extLst>
            </p:cNvPr>
            <p:cNvSpPr/>
            <p:nvPr/>
          </p:nvSpPr>
          <p:spPr>
            <a:xfrm>
              <a:off x="4854859" y="1888383"/>
              <a:ext cx="3301616" cy="35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DB405B7B-6AD0-43E4-9FC4-E1C17FA4C647}"/>
                </a:ext>
              </a:extLst>
            </p:cNvPr>
            <p:cNvSpPr/>
            <p:nvPr/>
          </p:nvSpPr>
          <p:spPr>
            <a:xfrm>
              <a:off x="4854859" y="2606600"/>
              <a:ext cx="2415391"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a:extLst>
                <a:ext uri="{FF2B5EF4-FFF2-40B4-BE49-F238E27FC236}">
                  <a16:creationId xmlns:a16="http://schemas.microsoft.com/office/drawing/2014/main" id="{0C1B6B40-4920-497E-A333-0C7F2748C0C4}"/>
                </a:ext>
              </a:extLst>
            </p:cNvPr>
            <p:cNvSpPr/>
            <p:nvPr/>
          </p:nvSpPr>
          <p:spPr>
            <a:xfrm>
              <a:off x="4856535" y="1598159"/>
              <a:ext cx="2250844"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Folded Corner 6">
              <a:extLst>
                <a:ext uri="{FF2B5EF4-FFF2-40B4-BE49-F238E27FC236}">
                  <a16:creationId xmlns:a16="http://schemas.microsoft.com/office/drawing/2014/main" id="{3039FBDD-3D89-4A25-BF6D-AEF4DCE8D3D1}"/>
                </a:ext>
              </a:extLst>
            </p:cNvPr>
            <p:cNvSpPr/>
            <p:nvPr/>
          </p:nvSpPr>
          <p:spPr>
            <a:xfrm>
              <a:off x="1075765" y="1163106"/>
              <a:ext cx="3496235" cy="1909238"/>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a:extLst>
                <a:ext uri="{FF2B5EF4-FFF2-40B4-BE49-F238E27FC236}">
                  <a16:creationId xmlns:a16="http://schemas.microsoft.com/office/drawing/2014/main" id="{CFE8BE73-BCCB-4689-9D35-E814687E78B8}"/>
                </a:ext>
              </a:extLst>
            </p:cNvPr>
            <p:cNvSpPr/>
            <p:nvPr/>
          </p:nvSpPr>
          <p:spPr>
            <a:xfrm>
              <a:off x="1525345" y="1269316"/>
              <a:ext cx="739140"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9C23A9C2-D296-42FD-86CF-2E4C98AE0846}"/>
                </a:ext>
              </a:extLst>
            </p:cNvPr>
            <p:cNvSpPr/>
            <p:nvPr/>
          </p:nvSpPr>
          <p:spPr>
            <a:xfrm>
              <a:off x="1525345" y="1877162"/>
              <a:ext cx="739140" cy="544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2802D209-C550-4121-9A35-E92A3DF92323}"/>
                </a:ext>
              </a:extLst>
            </p:cNvPr>
            <p:cNvSpPr/>
            <p:nvPr/>
          </p:nvSpPr>
          <p:spPr>
            <a:xfrm>
              <a:off x="2326157" y="2100796"/>
              <a:ext cx="502208"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06477037-0169-4CA3-9477-F55C193764DD}"/>
                </a:ext>
              </a:extLst>
            </p:cNvPr>
            <p:cNvSpPr/>
            <p:nvPr/>
          </p:nvSpPr>
          <p:spPr>
            <a:xfrm>
              <a:off x="3030333" y="2379073"/>
              <a:ext cx="502207"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91B577FF-2A69-4DFE-ACA8-71D8EA93FECF}"/>
                </a:ext>
              </a:extLst>
            </p:cNvPr>
            <p:cNvSpPr/>
            <p:nvPr/>
          </p:nvSpPr>
          <p:spPr>
            <a:xfrm>
              <a:off x="1525345" y="1573239"/>
              <a:ext cx="739140" cy="30392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6F034173-BDF0-4496-8035-0B90736B14D1}"/>
                </a:ext>
              </a:extLst>
            </p:cNvPr>
            <p:cNvSpPr/>
            <p:nvPr/>
          </p:nvSpPr>
          <p:spPr>
            <a:xfrm>
              <a:off x="1525345" y="2422093"/>
              <a:ext cx="739140" cy="628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FEB95C26-FA27-4C28-A062-3D64228E9BCD}"/>
                </a:ext>
              </a:extLst>
            </p:cNvPr>
            <p:cNvSpPr/>
            <p:nvPr/>
          </p:nvSpPr>
          <p:spPr>
            <a:xfrm>
              <a:off x="712694" y="1292177"/>
              <a:ext cx="3859306" cy="1780167"/>
            </a:xfrm>
            <a:prstGeom prst="rect">
              <a:avLst/>
            </a:prstGeom>
          </p:spPr>
          <p:txBody>
            <a:bodyPr wrap="square" lIns="0" tIns="0" rIns="0" bIns="0">
              <a:spAutoFit/>
            </a:bodyPr>
            <a:lstStyle/>
            <a:p>
              <a:pPr lvl="1">
                <a:lnSpc>
                  <a:spcPct val="80000"/>
                </a:lnSpc>
              </a:pPr>
              <a:r>
                <a:rPr lang="pt-BR" altLang="ko-KR" sz="2400" dirty="0">
                  <a:solidFill>
                    <a:srgbClr val="00B0F0"/>
                  </a:solidFill>
                </a:rPr>
                <a:t>I1: </a:t>
              </a:r>
              <a:r>
                <a:rPr lang="pt-BR" altLang="ko-KR" sz="2400" dirty="0"/>
                <a:t>ADDF $R12, $R13, $R14 </a:t>
              </a:r>
              <a:endParaRPr lang="pt-BR" altLang="ko-KR" sz="2400" dirty="0">
                <a:solidFill>
                  <a:schemeClr val="bg1">
                    <a:lumMod val="50000"/>
                  </a:schemeClr>
                </a:solidFill>
              </a:endParaRPr>
            </a:p>
            <a:p>
              <a:pPr lvl="1">
                <a:lnSpc>
                  <a:spcPct val="80000"/>
                </a:lnSpc>
              </a:pPr>
              <a:r>
                <a:rPr lang="pt-BR" altLang="ko-KR" sz="2400" dirty="0">
                  <a:solidFill>
                    <a:srgbClr val="00B0F0"/>
                  </a:solidFill>
                </a:rPr>
                <a:t>I2: </a:t>
              </a:r>
              <a:r>
                <a:rPr lang="pt-BR" altLang="ko-KR" sz="2400" dirty="0"/>
                <a:t>ADD   $R1, $R8, $R9 	</a:t>
              </a:r>
              <a:endParaRPr lang="pt-BR" altLang="ko-KR" sz="2400" dirty="0">
                <a:solidFill>
                  <a:schemeClr val="bg1">
                    <a:lumMod val="50000"/>
                  </a:schemeClr>
                </a:solidFill>
              </a:endParaRPr>
            </a:p>
            <a:p>
              <a:pPr lvl="1">
                <a:lnSpc>
                  <a:spcPct val="80000"/>
                </a:lnSpc>
              </a:pPr>
              <a:r>
                <a:rPr lang="pt-BR" altLang="ko-KR" sz="2400" dirty="0">
                  <a:solidFill>
                    <a:srgbClr val="00B0F0"/>
                  </a:solidFill>
                </a:rPr>
                <a:t>I3: </a:t>
              </a:r>
              <a:r>
                <a:rPr lang="pt-BR" altLang="ko-KR" sz="2400" dirty="0"/>
                <a:t>MUL   $R4, $R2, $R3 	</a:t>
              </a:r>
            </a:p>
            <a:p>
              <a:pPr lvl="1">
                <a:lnSpc>
                  <a:spcPct val="80000"/>
                </a:lnSpc>
              </a:pPr>
              <a:r>
                <a:rPr lang="pt-BR" altLang="ko-KR" sz="2400" dirty="0">
                  <a:solidFill>
                    <a:srgbClr val="00B0F0"/>
                  </a:solidFill>
                </a:rPr>
                <a:t>I4: </a:t>
              </a:r>
              <a:r>
                <a:rPr lang="pt-BR" altLang="ko-KR" sz="2400" dirty="0"/>
                <a:t>MUL   $R5, $R6, $R7 	</a:t>
              </a:r>
            </a:p>
            <a:p>
              <a:pPr lvl="1">
                <a:lnSpc>
                  <a:spcPct val="80000"/>
                </a:lnSpc>
              </a:pPr>
              <a:r>
                <a:rPr lang="pt-BR" altLang="ko-KR" sz="2400" dirty="0">
                  <a:solidFill>
                    <a:srgbClr val="00B0F0"/>
                  </a:solidFill>
                </a:rPr>
                <a:t>I5: </a:t>
              </a:r>
              <a:r>
                <a:rPr lang="pt-BR" altLang="ko-KR" sz="2400" dirty="0"/>
                <a:t>ADD   $R10, $R5, $R7 </a:t>
              </a:r>
            </a:p>
            <a:p>
              <a:pPr lvl="1">
                <a:lnSpc>
                  <a:spcPct val="80000"/>
                </a:lnSpc>
              </a:pPr>
              <a:r>
                <a:rPr lang="pt-BR" altLang="ko-KR" sz="2400" dirty="0">
                  <a:solidFill>
                    <a:srgbClr val="00B0F0"/>
                  </a:solidFill>
                </a:rPr>
                <a:t>I6: </a:t>
              </a:r>
              <a:r>
                <a:rPr lang="pt-BR" altLang="ko-KR" sz="2400" dirty="0"/>
                <a:t>ADD   $R11, $R2, $R3</a:t>
              </a:r>
              <a:endParaRPr lang="en-US" altLang="ko-KR" sz="2400" dirty="0">
                <a:solidFill>
                  <a:schemeClr val="bg1">
                    <a:lumMod val="50000"/>
                  </a:schemeClr>
                </a:solidFill>
              </a:endParaRPr>
            </a:p>
          </p:txBody>
        </p:sp>
        <p:sp>
          <p:nvSpPr>
            <p:cNvPr id="15" name="TextBox 14">
              <a:extLst>
                <a:ext uri="{FF2B5EF4-FFF2-40B4-BE49-F238E27FC236}">
                  <a16:creationId xmlns:a16="http://schemas.microsoft.com/office/drawing/2014/main" id="{4B5244B7-AD6F-4C10-A350-A346B0A6F1A8}"/>
                </a:ext>
              </a:extLst>
            </p:cNvPr>
            <p:cNvSpPr txBox="1"/>
            <p:nvPr/>
          </p:nvSpPr>
          <p:spPr>
            <a:xfrm>
              <a:off x="4718621" y="1198049"/>
              <a:ext cx="1893467" cy="400110"/>
            </a:xfrm>
            <a:prstGeom prst="rect">
              <a:avLst/>
            </a:prstGeom>
            <a:noFill/>
          </p:spPr>
          <p:txBody>
            <a:bodyPr wrap="square" rtlCol="0">
              <a:spAutoFit/>
            </a:bodyPr>
            <a:lstStyle/>
            <a:p>
              <a:r>
                <a:rPr lang="en-US" altLang="ko-KR" sz="2000" dirty="0">
                  <a:solidFill>
                    <a:srgbClr val="FFFF00"/>
                  </a:solidFill>
                  <a:highlight>
                    <a:srgbClr val="000000"/>
                  </a:highlight>
                  <a:latin typeface="Bell Gothic Std Black" panose="020B0706020202040204" pitchFamily="34" charset="0"/>
                </a:rPr>
                <a:t>Considerations</a:t>
              </a:r>
              <a:endParaRPr lang="ko-KR" altLang="en-US" sz="2000" dirty="0">
                <a:solidFill>
                  <a:srgbClr val="FFFF00"/>
                </a:solidFill>
                <a:highlight>
                  <a:srgbClr val="000000"/>
                </a:highlight>
                <a:latin typeface="Bell Gothic Std Black" panose="020B0706020202040204" pitchFamily="34" charset="0"/>
              </a:endParaRPr>
            </a:p>
          </p:txBody>
        </p:sp>
        <p:sp>
          <p:nvSpPr>
            <p:cNvPr id="16" name="TextBox 15">
              <a:extLst>
                <a:ext uri="{FF2B5EF4-FFF2-40B4-BE49-F238E27FC236}">
                  <a16:creationId xmlns:a16="http://schemas.microsoft.com/office/drawing/2014/main" id="{4DC70A7D-CCC8-48AA-9EAB-4412EBFD44F1}"/>
                </a:ext>
              </a:extLst>
            </p:cNvPr>
            <p:cNvSpPr txBox="1"/>
            <p:nvPr/>
          </p:nvSpPr>
          <p:spPr>
            <a:xfrm>
              <a:off x="4660240" y="1544772"/>
              <a:ext cx="2610010" cy="400110"/>
            </a:xfrm>
            <a:prstGeom prst="rect">
              <a:avLst/>
            </a:prstGeom>
            <a:noFill/>
          </p:spPr>
          <p:txBody>
            <a:bodyPr wrap="none" rtlCol="0">
              <a:spAutoFit/>
            </a:bodyPr>
            <a:lstStyle/>
            <a:p>
              <a:r>
                <a:rPr lang="en-US" altLang="ko-KR" sz="2000" dirty="0">
                  <a:latin typeface="Bell Gothic Std Light" panose="020B0606020203020204" pitchFamily="34" charset="0"/>
                </a:rPr>
                <a:t>: Two cycle to execute</a:t>
              </a:r>
              <a:r>
                <a:rPr lang="ko-KR" altLang="en-US" sz="2000" dirty="0">
                  <a:latin typeface="Bell Gothic Std Light" panose="020B0606020203020204" pitchFamily="34" charset="0"/>
                </a:rPr>
                <a:t> </a:t>
              </a:r>
              <a:endParaRPr lang="en-US" altLang="ko-KR" sz="2000" dirty="0">
                <a:latin typeface="Bell Gothic Std Light" panose="020B0606020203020204" pitchFamily="34" charset="0"/>
              </a:endParaRPr>
            </a:p>
          </p:txBody>
        </p:sp>
        <p:sp>
          <p:nvSpPr>
            <p:cNvPr id="17" name="TextBox 16">
              <a:extLst>
                <a:ext uri="{FF2B5EF4-FFF2-40B4-BE49-F238E27FC236}">
                  <a16:creationId xmlns:a16="http://schemas.microsoft.com/office/drawing/2014/main" id="{1861905A-4D55-4764-8A33-48EAF6E8E153}"/>
                </a:ext>
              </a:extLst>
            </p:cNvPr>
            <p:cNvSpPr txBox="1"/>
            <p:nvPr/>
          </p:nvSpPr>
          <p:spPr>
            <a:xfrm>
              <a:off x="4660240" y="1875798"/>
              <a:ext cx="3337773" cy="400110"/>
            </a:xfrm>
            <a:prstGeom prst="rect">
              <a:avLst/>
            </a:prstGeom>
            <a:noFill/>
          </p:spPr>
          <p:txBody>
            <a:bodyPr wrap="none" rtlCol="0">
              <a:spAutoFit/>
            </a:bodyPr>
            <a:lstStyle/>
            <a:p>
              <a:r>
                <a:rPr lang="en-US" altLang="ko-KR" sz="2000" dirty="0">
                  <a:latin typeface="Bell Gothic Std Light" panose="020B0606020203020204" pitchFamily="34" charset="0"/>
                </a:rPr>
                <a:t>: I2, I5, I6 same functional unit</a:t>
              </a:r>
            </a:p>
          </p:txBody>
        </p:sp>
        <p:sp>
          <p:nvSpPr>
            <p:cNvPr id="18" name="TextBox 17">
              <a:extLst>
                <a:ext uri="{FF2B5EF4-FFF2-40B4-BE49-F238E27FC236}">
                  <a16:creationId xmlns:a16="http://schemas.microsoft.com/office/drawing/2014/main" id="{27B7683C-D8D4-4300-A0DF-E0242FAA4EFA}"/>
                </a:ext>
              </a:extLst>
            </p:cNvPr>
            <p:cNvSpPr txBox="1"/>
            <p:nvPr/>
          </p:nvSpPr>
          <p:spPr>
            <a:xfrm>
              <a:off x="4660239" y="2233888"/>
              <a:ext cx="3021981" cy="400110"/>
            </a:xfrm>
            <a:prstGeom prst="rect">
              <a:avLst/>
            </a:prstGeom>
            <a:noFill/>
          </p:spPr>
          <p:txBody>
            <a:bodyPr wrap="none" rtlCol="0">
              <a:spAutoFit/>
            </a:bodyPr>
            <a:lstStyle/>
            <a:p>
              <a:r>
                <a:rPr lang="en-US" altLang="ko-KR" sz="2000" dirty="0">
                  <a:latin typeface="Bell Gothic Std Light" panose="020B0606020203020204" pitchFamily="34" charset="0"/>
                </a:rPr>
                <a:t>: I3, I4 same functional unit</a:t>
              </a:r>
            </a:p>
          </p:txBody>
        </p:sp>
        <p:sp>
          <p:nvSpPr>
            <p:cNvPr id="19" name="TextBox 18">
              <a:extLst>
                <a:ext uri="{FF2B5EF4-FFF2-40B4-BE49-F238E27FC236}">
                  <a16:creationId xmlns:a16="http://schemas.microsoft.com/office/drawing/2014/main" id="{FA4AC5A0-E15D-4D90-A37F-633ED0F20A4A}"/>
                </a:ext>
              </a:extLst>
            </p:cNvPr>
            <p:cNvSpPr txBox="1"/>
            <p:nvPr/>
          </p:nvSpPr>
          <p:spPr>
            <a:xfrm>
              <a:off x="4660238" y="2597986"/>
              <a:ext cx="2655855" cy="400110"/>
            </a:xfrm>
            <a:prstGeom prst="rect">
              <a:avLst/>
            </a:prstGeom>
            <a:noFill/>
          </p:spPr>
          <p:txBody>
            <a:bodyPr wrap="none" rtlCol="0">
              <a:spAutoFit/>
            </a:bodyPr>
            <a:lstStyle/>
            <a:p>
              <a:r>
                <a:rPr lang="en-US" altLang="ko-KR" sz="2000" dirty="0">
                  <a:latin typeface="Bell Gothic Std Light" panose="020B0606020203020204" pitchFamily="34" charset="0"/>
                </a:rPr>
                <a:t>: True data dependency</a:t>
              </a:r>
            </a:p>
          </p:txBody>
        </p:sp>
        <p:sp>
          <p:nvSpPr>
            <p:cNvPr id="20" name="Freeform: Shape 19">
              <a:extLst>
                <a:ext uri="{FF2B5EF4-FFF2-40B4-BE49-F238E27FC236}">
                  <a16:creationId xmlns:a16="http://schemas.microsoft.com/office/drawing/2014/main" id="{18FA0090-6ECB-47AB-B097-DDB608C6B7E6}"/>
                </a:ext>
              </a:extLst>
            </p:cNvPr>
            <p:cNvSpPr/>
            <p:nvPr/>
          </p:nvSpPr>
          <p:spPr>
            <a:xfrm rot="20780325">
              <a:off x="4136821" y="2242633"/>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9446"/>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Straight Connector 25">
            <a:extLst>
              <a:ext uri="{FF2B5EF4-FFF2-40B4-BE49-F238E27FC236}">
                <a16:creationId xmlns:a16="http://schemas.microsoft.com/office/drawing/2014/main" id="{66C7C87F-C84F-4F09-B368-8AF67CF4405A}"/>
              </a:ext>
            </a:extLst>
          </p:cNvPr>
          <p:cNvCxnSpPr/>
          <p:nvPr/>
        </p:nvCxnSpPr>
        <p:spPr>
          <a:xfrm>
            <a:off x="1837077" y="3189344"/>
            <a:ext cx="833120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2398D361-6802-4FBA-9F89-7754A4E87588}"/>
              </a:ext>
            </a:extLst>
          </p:cNvPr>
          <p:cNvGrpSpPr/>
          <p:nvPr/>
        </p:nvGrpSpPr>
        <p:grpSpPr>
          <a:xfrm>
            <a:off x="2345078" y="3226914"/>
            <a:ext cx="7707671" cy="3082468"/>
            <a:chOff x="821077" y="3213848"/>
            <a:chExt cx="7707671" cy="3082468"/>
          </a:xfrm>
        </p:grpSpPr>
        <p:grpSp>
          <p:nvGrpSpPr>
            <p:cNvPr id="67" name="Group 66">
              <a:extLst>
                <a:ext uri="{FF2B5EF4-FFF2-40B4-BE49-F238E27FC236}">
                  <a16:creationId xmlns:a16="http://schemas.microsoft.com/office/drawing/2014/main" id="{E53A9773-F74D-4B56-9AA8-AFF4C75E4F6E}"/>
                </a:ext>
              </a:extLst>
            </p:cNvPr>
            <p:cNvGrpSpPr/>
            <p:nvPr/>
          </p:nvGrpSpPr>
          <p:grpSpPr>
            <a:xfrm>
              <a:off x="821077" y="3213848"/>
              <a:ext cx="830810" cy="3082468"/>
              <a:chOff x="821077" y="3213848"/>
              <a:chExt cx="830810" cy="3082468"/>
            </a:xfrm>
          </p:grpSpPr>
          <p:sp>
            <p:nvSpPr>
              <p:cNvPr id="28" name="TextBox 27">
                <a:extLst>
                  <a:ext uri="{FF2B5EF4-FFF2-40B4-BE49-F238E27FC236}">
                    <a16:creationId xmlns:a16="http://schemas.microsoft.com/office/drawing/2014/main" id="{D3FAF3C0-5E9B-4698-929C-C025E0940BFC}"/>
                  </a:ext>
                </a:extLst>
              </p:cNvPr>
              <p:cNvSpPr txBox="1"/>
              <p:nvPr/>
            </p:nvSpPr>
            <p:spPr>
              <a:xfrm>
                <a:off x="922264" y="3213848"/>
                <a:ext cx="729623" cy="400110"/>
              </a:xfrm>
              <a:prstGeom prst="rect">
                <a:avLst/>
              </a:prstGeom>
              <a:noFill/>
            </p:spPr>
            <p:txBody>
              <a:bodyPr wrap="none" rtlCol="0">
                <a:spAutoFit/>
              </a:bodyPr>
              <a:lstStyle/>
              <a:p>
                <a:r>
                  <a:rPr lang="en-US" altLang="ko-KR" sz="2000" dirty="0">
                    <a:latin typeface="Bell Gothic Std Black" panose="020B0706020202040204" pitchFamily="34" charset="0"/>
                  </a:rPr>
                  <a:t>Cycle</a:t>
                </a:r>
                <a:endParaRPr lang="ko-KR" altLang="en-US" sz="2000" dirty="0">
                  <a:latin typeface="Bell Gothic Std Black" panose="020B0706020202040204" pitchFamily="34" charset="0"/>
                </a:endParaRPr>
              </a:p>
            </p:txBody>
          </p:sp>
          <p:cxnSp>
            <p:nvCxnSpPr>
              <p:cNvPr id="33" name="Straight Arrow Connector 32">
                <a:extLst>
                  <a:ext uri="{FF2B5EF4-FFF2-40B4-BE49-F238E27FC236}">
                    <a16:creationId xmlns:a16="http://schemas.microsoft.com/office/drawing/2014/main" id="{5D96485A-0B5A-43C7-9189-BFCD303591E3}"/>
                  </a:ext>
                </a:extLst>
              </p:cNvPr>
              <p:cNvCxnSpPr>
                <a:cxnSpLocks/>
              </p:cNvCxnSpPr>
              <p:nvPr/>
            </p:nvCxnSpPr>
            <p:spPr>
              <a:xfrm>
                <a:off x="821077" y="3500640"/>
                <a:ext cx="0" cy="27956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D0442127-D9CF-4DF5-8B21-B2953E4417F6}"/>
                  </a:ext>
                </a:extLst>
              </p:cNvPr>
              <p:cNvGrpSpPr/>
              <p:nvPr/>
            </p:nvGrpSpPr>
            <p:grpSpPr>
              <a:xfrm>
                <a:off x="1072206" y="3602168"/>
                <a:ext cx="511559" cy="2653588"/>
                <a:chOff x="2116814" y="3633108"/>
                <a:chExt cx="719963" cy="2480008"/>
              </a:xfrm>
            </p:grpSpPr>
            <p:grpSp>
              <p:nvGrpSpPr>
                <p:cNvPr id="38" name="Group 37">
                  <a:extLst>
                    <a:ext uri="{FF2B5EF4-FFF2-40B4-BE49-F238E27FC236}">
                      <a16:creationId xmlns:a16="http://schemas.microsoft.com/office/drawing/2014/main" id="{82105BDB-E1EE-400C-831D-F7D6D7C87303}"/>
                    </a:ext>
                  </a:extLst>
                </p:cNvPr>
                <p:cNvGrpSpPr/>
                <p:nvPr/>
              </p:nvGrpSpPr>
              <p:grpSpPr>
                <a:xfrm>
                  <a:off x="2116814" y="3633108"/>
                  <a:ext cx="719963" cy="1239037"/>
                  <a:chOff x="355802" y="3790163"/>
                  <a:chExt cx="719963" cy="1486752"/>
                </a:xfrm>
              </p:grpSpPr>
              <p:sp>
                <p:nvSpPr>
                  <p:cNvPr id="34" name="Rectangle 33">
                    <a:extLst>
                      <a:ext uri="{FF2B5EF4-FFF2-40B4-BE49-F238E27FC236}">
                        <a16:creationId xmlns:a16="http://schemas.microsoft.com/office/drawing/2014/main" id="{8D3CC70B-04ED-4907-A0B1-C7E1CFD330F0}"/>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1</a:t>
                    </a:r>
                    <a:endParaRPr lang="ko-KR" altLang="en-US" sz="2400" b="1" dirty="0">
                      <a:solidFill>
                        <a:schemeClr val="tx1"/>
                      </a:solidFill>
                    </a:endParaRPr>
                  </a:p>
                </p:txBody>
              </p:sp>
              <p:sp>
                <p:nvSpPr>
                  <p:cNvPr id="35" name="Rectangle 34">
                    <a:extLst>
                      <a:ext uri="{FF2B5EF4-FFF2-40B4-BE49-F238E27FC236}">
                        <a16:creationId xmlns:a16="http://schemas.microsoft.com/office/drawing/2014/main" id="{52A64892-89EE-4E6B-BE2F-72907D899245}"/>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2</a:t>
                    </a:r>
                    <a:endParaRPr lang="ko-KR" altLang="en-US" sz="2400" b="1" dirty="0">
                      <a:solidFill>
                        <a:schemeClr val="tx1"/>
                      </a:solidFill>
                    </a:endParaRPr>
                  </a:p>
                </p:txBody>
              </p:sp>
              <p:sp>
                <p:nvSpPr>
                  <p:cNvPr id="36" name="Rectangle 35">
                    <a:extLst>
                      <a:ext uri="{FF2B5EF4-FFF2-40B4-BE49-F238E27FC236}">
                        <a16:creationId xmlns:a16="http://schemas.microsoft.com/office/drawing/2014/main" id="{16FD6E9A-51CF-4ACD-BBEE-8617392E6CB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3</a:t>
                    </a:r>
                    <a:endParaRPr lang="ko-KR" altLang="en-US" sz="2400" b="1" dirty="0">
                      <a:solidFill>
                        <a:schemeClr val="tx1"/>
                      </a:solidFill>
                    </a:endParaRPr>
                  </a:p>
                </p:txBody>
              </p:sp>
              <p:sp>
                <p:nvSpPr>
                  <p:cNvPr id="37" name="Rectangle 36">
                    <a:extLst>
                      <a:ext uri="{FF2B5EF4-FFF2-40B4-BE49-F238E27FC236}">
                        <a16:creationId xmlns:a16="http://schemas.microsoft.com/office/drawing/2014/main" id="{DAD5EFE2-ED85-4ECD-ADA0-E9A64A704E4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4</a:t>
                    </a:r>
                    <a:endParaRPr lang="ko-KR" altLang="en-US" sz="2400" b="1" dirty="0">
                      <a:solidFill>
                        <a:schemeClr val="tx1"/>
                      </a:solidFill>
                    </a:endParaRPr>
                  </a:p>
                </p:txBody>
              </p:sp>
            </p:grpSp>
            <p:grpSp>
              <p:nvGrpSpPr>
                <p:cNvPr id="39" name="Group 38">
                  <a:extLst>
                    <a:ext uri="{FF2B5EF4-FFF2-40B4-BE49-F238E27FC236}">
                      <a16:creationId xmlns:a16="http://schemas.microsoft.com/office/drawing/2014/main" id="{63BCD019-93D8-495D-8E55-1FF9C780B60A}"/>
                    </a:ext>
                  </a:extLst>
                </p:cNvPr>
                <p:cNvGrpSpPr/>
                <p:nvPr/>
              </p:nvGrpSpPr>
              <p:grpSpPr>
                <a:xfrm>
                  <a:off x="2116814" y="4874079"/>
                  <a:ext cx="719963" cy="1239037"/>
                  <a:chOff x="355802" y="3790163"/>
                  <a:chExt cx="719963" cy="1486752"/>
                </a:xfrm>
              </p:grpSpPr>
              <p:sp>
                <p:nvSpPr>
                  <p:cNvPr id="40" name="Rectangle 39">
                    <a:extLst>
                      <a:ext uri="{FF2B5EF4-FFF2-40B4-BE49-F238E27FC236}">
                        <a16:creationId xmlns:a16="http://schemas.microsoft.com/office/drawing/2014/main" id="{874A826F-5E16-4051-BEEB-87DBB7A84FDD}"/>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5</a:t>
                    </a:r>
                    <a:endParaRPr lang="ko-KR" altLang="en-US" sz="2400" b="1" dirty="0">
                      <a:solidFill>
                        <a:schemeClr val="tx1"/>
                      </a:solidFill>
                    </a:endParaRPr>
                  </a:p>
                </p:txBody>
              </p:sp>
              <p:sp>
                <p:nvSpPr>
                  <p:cNvPr id="41" name="Rectangle 40">
                    <a:extLst>
                      <a:ext uri="{FF2B5EF4-FFF2-40B4-BE49-F238E27FC236}">
                        <a16:creationId xmlns:a16="http://schemas.microsoft.com/office/drawing/2014/main" id="{B3B356CC-89B6-462B-8D18-9104C6BC7F81}"/>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6</a:t>
                    </a:r>
                    <a:endParaRPr lang="ko-KR" altLang="en-US" sz="2400" b="1" dirty="0">
                      <a:solidFill>
                        <a:schemeClr val="tx1"/>
                      </a:solidFill>
                    </a:endParaRPr>
                  </a:p>
                </p:txBody>
              </p:sp>
              <p:sp>
                <p:nvSpPr>
                  <p:cNvPr id="42" name="Rectangle 41">
                    <a:extLst>
                      <a:ext uri="{FF2B5EF4-FFF2-40B4-BE49-F238E27FC236}">
                        <a16:creationId xmlns:a16="http://schemas.microsoft.com/office/drawing/2014/main" id="{DB5FD454-13BA-4CEB-982E-4DFEFB5E9C6E}"/>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7</a:t>
                    </a:r>
                    <a:endParaRPr lang="ko-KR" altLang="en-US" sz="2400" b="1" dirty="0">
                      <a:solidFill>
                        <a:schemeClr val="tx1"/>
                      </a:solidFill>
                    </a:endParaRPr>
                  </a:p>
                </p:txBody>
              </p:sp>
              <p:sp>
                <p:nvSpPr>
                  <p:cNvPr id="43" name="Rectangle 42">
                    <a:extLst>
                      <a:ext uri="{FF2B5EF4-FFF2-40B4-BE49-F238E27FC236}">
                        <a16:creationId xmlns:a16="http://schemas.microsoft.com/office/drawing/2014/main" id="{F72F6A94-309A-4D1E-A334-6A1B61BFF887}"/>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8</a:t>
                    </a:r>
                    <a:endParaRPr lang="ko-KR" altLang="en-US" sz="2400" b="1" dirty="0">
                      <a:solidFill>
                        <a:schemeClr val="tx1"/>
                      </a:solidFill>
                    </a:endParaRPr>
                  </a:p>
                </p:txBody>
              </p:sp>
            </p:grpSp>
          </p:grpSp>
        </p:grpSp>
        <p:sp>
          <p:nvSpPr>
            <p:cNvPr id="48" name="TextBox 47">
              <a:extLst>
                <a:ext uri="{FF2B5EF4-FFF2-40B4-BE49-F238E27FC236}">
                  <a16:creationId xmlns:a16="http://schemas.microsoft.com/office/drawing/2014/main" id="{7A394FA0-D888-4650-BF76-E41EC9456647}"/>
                </a:ext>
              </a:extLst>
            </p:cNvPr>
            <p:cNvSpPr txBox="1"/>
            <p:nvPr/>
          </p:nvSpPr>
          <p:spPr>
            <a:xfrm>
              <a:off x="2182985" y="3225128"/>
              <a:ext cx="1602811" cy="400110"/>
            </a:xfrm>
            <a:prstGeom prst="rect">
              <a:avLst/>
            </a:prstGeom>
            <a:noFill/>
          </p:spPr>
          <p:txBody>
            <a:bodyPr wrap="none" rtlCol="0">
              <a:spAutoFit/>
            </a:bodyPr>
            <a:lstStyle/>
            <a:p>
              <a:r>
                <a:rPr lang="en-US" altLang="ko-KR" sz="2000" dirty="0">
                  <a:latin typeface="Bell Gothic Std Black" panose="020B0706020202040204" pitchFamily="34" charset="0"/>
                </a:rPr>
                <a:t>Decode/Issue</a:t>
              </a:r>
              <a:endParaRPr lang="ko-KR" altLang="en-US" sz="2000" dirty="0">
                <a:latin typeface="Bell Gothic Std Black" panose="020B0706020202040204" pitchFamily="34" charset="0"/>
              </a:endParaRPr>
            </a:p>
          </p:txBody>
        </p:sp>
        <p:sp>
          <p:nvSpPr>
            <p:cNvPr id="49" name="TextBox 48">
              <a:extLst>
                <a:ext uri="{FF2B5EF4-FFF2-40B4-BE49-F238E27FC236}">
                  <a16:creationId xmlns:a16="http://schemas.microsoft.com/office/drawing/2014/main" id="{E52EE25F-85D8-4A38-B4BB-B4F576EA4269}"/>
                </a:ext>
              </a:extLst>
            </p:cNvPr>
            <p:cNvSpPr txBox="1"/>
            <p:nvPr/>
          </p:nvSpPr>
          <p:spPr>
            <a:xfrm>
              <a:off x="4508082" y="3217539"/>
              <a:ext cx="997517" cy="400110"/>
            </a:xfrm>
            <a:prstGeom prst="rect">
              <a:avLst/>
            </a:prstGeom>
            <a:noFill/>
          </p:spPr>
          <p:txBody>
            <a:bodyPr wrap="none" rtlCol="0">
              <a:spAutoFit/>
            </a:bodyPr>
            <a:lstStyle/>
            <a:p>
              <a:r>
                <a:rPr lang="en-US" altLang="ko-KR" sz="2000" dirty="0">
                  <a:latin typeface="Bell Gothic Std Black" panose="020B0706020202040204" pitchFamily="34" charset="0"/>
                </a:rPr>
                <a:t>Execute</a:t>
              </a:r>
              <a:endParaRPr lang="ko-KR" altLang="en-US" sz="2000" dirty="0">
                <a:latin typeface="Bell Gothic Std Black" panose="020B0706020202040204" pitchFamily="34" charset="0"/>
              </a:endParaRPr>
            </a:p>
          </p:txBody>
        </p:sp>
        <p:sp>
          <p:nvSpPr>
            <p:cNvPr id="50" name="TextBox 49">
              <a:extLst>
                <a:ext uri="{FF2B5EF4-FFF2-40B4-BE49-F238E27FC236}">
                  <a16:creationId xmlns:a16="http://schemas.microsoft.com/office/drawing/2014/main" id="{9C492C06-DAB8-46DE-94E6-867C06FF1A5E}"/>
                </a:ext>
              </a:extLst>
            </p:cNvPr>
            <p:cNvSpPr txBox="1"/>
            <p:nvPr/>
          </p:nvSpPr>
          <p:spPr>
            <a:xfrm>
              <a:off x="6170345" y="3225128"/>
              <a:ext cx="2358403" cy="400110"/>
            </a:xfrm>
            <a:prstGeom prst="rect">
              <a:avLst/>
            </a:prstGeom>
            <a:noFill/>
          </p:spPr>
          <p:txBody>
            <a:bodyPr wrap="none" rtlCol="0">
              <a:spAutoFit/>
            </a:bodyPr>
            <a:lstStyle/>
            <a:p>
              <a:r>
                <a:rPr lang="en-US" altLang="ko-KR" sz="2000" dirty="0">
                  <a:latin typeface="Bell Gothic Std Black" panose="020B0706020202040204" pitchFamily="34" charset="0"/>
                </a:rPr>
                <a:t>Writeback/Complete</a:t>
              </a:r>
              <a:endParaRPr lang="ko-KR" altLang="en-US" sz="2000" dirty="0">
                <a:latin typeface="Bell Gothic Std Black" panose="020B0706020202040204" pitchFamily="34" charset="0"/>
              </a:endParaRPr>
            </a:p>
          </p:txBody>
        </p:sp>
        <p:cxnSp>
          <p:nvCxnSpPr>
            <p:cNvPr id="51" name="Straight Arrow Connector 50">
              <a:extLst>
                <a:ext uri="{FF2B5EF4-FFF2-40B4-BE49-F238E27FC236}">
                  <a16:creationId xmlns:a16="http://schemas.microsoft.com/office/drawing/2014/main" id="{5BD84716-EFA6-492C-B98D-8D058ABC6FD1}"/>
                </a:ext>
              </a:extLst>
            </p:cNvPr>
            <p:cNvCxnSpPr>
              <a:cxnSpLocks/>
            </p:cNvCxnSpPr>
            <p:nvPr/>
          </p:nvCxnSpPr>
          <p:spPr>
            <a:xfrm>
              <a:off x="3855654" y="3413903"/>
              <a:ext cx="468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F0D3708-F233-4C81-9019-2DED3C8F004B}"/>
                </a:ext>
              </a:extLst>
            </p:cNvPr>
            <p:cNvCxnSpPr>
              <a:cxnSpLocks/>
              <a:endCxn id="50" idx="1"/>
            </p:cNvCxnSpPr>
            <p:nvPr/>
          </p:nvCxnSpPr>
          <p:spPr>
            <a:xfrm>
              <a:off x="5605116" y="3425183"/>
              <a:ext cx="5652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76DA350-CBCE-4469-9E96-9E0232F98E43}"/>
                </a:ext>
              </a:extLst>
            </p:cNvPr>
            <p:cNvGrpSpPr/>
            <p:nvPr/>
          </p:nvGrpSpPr>
          <p:grpSpPr>
            <a:xfrm>
              <a:off x="2429710" y="3599594"/>
              <a:ext cx="1223167" cy="2653588"/>
              <a:chOff x="2479095" y="3596958"/>
              <a:chExt cx="1023118" cy="2653588"/>
            </a:xfrm>
          </p:grpSpPr>
          <p:grpSp>
            <p:nvGrpSpPr>
              <p:cNvPr id="56" name="Group 55">
                <a:extLst>
                  <a:ext uri="{FF2B5EF4-FFF2-40B4-BE49-F238E27FC236}">
                    <a16:creationId xmlns:a16="http://schemas.microsoft.com/office/drawing/2014/main" id="{28F20511-CE5D-464E-9A07-F79F3F4BBC2D}"/>
                  </a:ext>
                </a:extLst>
              </p:cNvPr>
              <p:cNvGrpSpPr/>
              <p:nvPr/>
            </p:nvGrpSpPr>
            <p:grpSpPr>
              <a:xfrm>
                <a:off x="2479095" y="3596958"/>
                <a:ext cx="511559" cy="2653588"/>
                <a:chOff x="2116814" y="3633108"/>
                <a:chExt cx="719963" cy="2480008"/>
              </a:xfrm>
            </p:grpSpPr>
            <p:grpSp>
              <p:nvGrpSpPr>
                <p:cNvPr id="57" name="Group 56">
                  <a:extLst>
                    <a:ext uri="{FF2B5EF4-FFF2-40B4-BE49-F238E27FC236}">
                      <a16:creationId xmlns:a16="http://schemas.microsoft.com/office/drawing/2014/main" id="{D54900E3-FD0C-4289-A6FF-5D383E1D2510}"/>
                    </a:ext>
                  </a:extLst>
                </p:cNvPr>
                <p:cNvGrpSpPr/>
                <p:nvPr/>
              </p:nvGrpSpPr>
              <p:grpSpPr>
                <a:xfrm>
                  <a:off x="2116814" y="3633108"/>
                  <a:ext cx="719963" cy="1239037"/>
                  <a:chOff x="355802" y="3790163"/>
                  <a:chExt cx="719963" cy="1486752"/>
                </a:xfrm>
              </p:grpSpPr>
              <p:sp>
                <p:nvSpPr>
                  <p:cNvPr id="63" name="Rectangle 62">
                    <a:extLst>
                      <a:ext uri="{FF2B5EF4-FFF2-40B4-BE49-F238E27FC236}">
                        <a16:creationId xmlns:a16="http://schemas.microsoft.com/office/drawing/2014/main" id="{0D5B5E0B-FBA1-4B3A-BD27-2C0171411EB4}"/>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4" name="Rectangle 63">
                    <a:extLst>
                      <a:ext uri="{FF2B5EF4-FFF2-40B4-BE49-F238E27FC236}">
                        <a16:creationId xmlns:a16="http://schemas.microsoft.com/office/drawing/2014/main" id="{9D41CC01-FDF4-4D12-937E-E9398767E2B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5" name="Rectangle 64">
                    <a:extLst>
                      <a:ext uri="{FF2B5EF4-FFF2-40B4-BE49-F238E27FC236}">
                        <a16:creationId xmlns:a16="http://schemas.microsoft.com/office/drawing/2014/main" id="{4781F1DC-0E3D-441D-B30E-581FC6615FAD}"/>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6" name="Rectangle 65">
                    <a:extLst>
                      <a:ext uri="{FF2B5EF4-FFF2-40B4-BE49-F238E27FC236}">
                        <a16:creationId xmlns:a16="http://schemas.microsoft.com/office/drawing/2014/main" id="{BB166178-0190-4F6C-8589-6EB289BF0759}"/>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58" name="Group 57">
                  <a:extLst>
                    <a:ext uri="{FF2B5EF4-FFF2-40B4-BE49-F238E27FC236}">
                      <a16:creationId xmlns:a16="http://schemas.microsoft.com/office/drawing/2014/main" id="{5C675928-A833-4C29-B079-33256FC2C507}"/>
                    </a:ext>
                  </a:extLst>
                </p:cNvPr>
                <p:cNvGrpSpPr/>
                <p:nvPr/>
              </p:nvGrpSpPr>
              <p:grpSpPr>
                <a:xfrm>
                  <a:off x="2116814" y="4874079"/>
                  <a:ext cx="719963" cy="1239037"/>
                  <a:chOff x="355802" y="3790163"/>
                  <a:chExt cx="719963" cy="1486752"/>
                </a:xfrm>
              </p:grpSpPr>
              <p:sp>
                <p:nvSpPr>
                  <p:cNvPr id="59" name="Rectangle 58">
                    <a:extLst>
                      <a:ext uri="{FF2B5EF4-FFF2-40B4-BE49-F238E27FC236}">
                        <a16:creationId xmlns:a16="http://schemas.microsoft.com/office/drawing/2014/main" id="{F78BE8D3-A7EB-402D-BCAD-969D31D88BA1}"/>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0" name="Rectangle 59">
                    <a:extLst>
                      <a:ext uri="{FF2B5EF4-FFF2-40B4-BE49-F238E27FC236}">
                        <a16:creationId xmlns:a16="http://schemas.microsoft.com/office/drawing/2014/main" id="{37D96512-3207-421E-A168-ECBF6F38F76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1" name="Rectangle 60">
                    <a:extLst>
                      <a:ext uri="{FF2B5EF4-FFF2-40B4-BE49-F238E27FC236}">
                        <a16:creationId xmlns:a16="http://schemas.microsoft.com/office/drawing/2014/main" id="{C9DF186C-E7EA-4A4D-8A57-5D6FB91FBE8B}"/>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2" name="Rectangle 61">
                    <a:extLst>
                      <a:ext uri="{FF2B5EF4-FFF2-40B4-BE49-F238E27FC236}">
                        <a16:creationId xmlns:a16="http://schemas.microsoft.com/office/drawing/2014/main" id="{69C3DB45-991A-405F-A81D-48AA7E80548F}"/>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68" name="Group 67">
                <a:extLst>
                  <a:ext uri="{FF2B5EF4-FFF2-40B4-BE49-F238E27FC236}">
                    <a16:creationId xmlns:a16="http://schemas.microsoft.com/office/drawing/2014/main" id="{622440F8-5CC3-440B-9284-AD0868C092CE}"/>
                  </a:ext>
                </a:extLst>
              </p:cNvPr>
              <p:cNvGrpSpPr/>
              <p:nvPr/>
            </p:nvGrpSpPr>
            <p:grpSpPr>
              <a:xfrm>
                <a:off x="2990654" y="3596958"/>
                <a:ext cx="511559" cy="2653588"/>
                <a:chOff x="2116814" y="3633108"/>
                <a:chExt cx="719963" cy="2480008"/>
              </a:xfrm>
            </p:grpSpPr>
            <p:grpSp>
              <p:nvGrpSpPr>
                <p:cNvPr id="69" name="Group 68">
                  <a:extLst>
                    <a:ext uri="{FF2B5EF4-FFF2-40B4-BE49-F238E27FC236}">
                      <a16:creationId xmlns:a16="http://schemas.microsoft.com/office/drawing/2014/main" id="{6B870C62-51E8-4CA9-BB2C-1A2A1216E77E}"/>
                    </a:ext>
                  </a:extLst>
                </p:cNvPr>
                <p:cNvGrpSpPr/>
                <p:nvPr/>
              </p:nvGrpSpPr>
              <p:grpSpPr>
                <a:xfrm>
                  <a:off x="2116814" y="3633108"/>
                  <a:ext cx="719963" cy="1239037"/>
                  <a:chOff x="355802" y="3790163"/>
                  <a:chExt cx="719963" cy="1486752"/>
                </a:xfrm>
              </p:grpSpPr>
              <p:sp>
                <p:nvSpPr>
                  <p:cNvPr id="75" name="Rectangle 74">
                    <a:extLst>
                      <a:ext uri="{FF2B5EF4-FFF2-40B4-BE49-F238E27FC236}">
                        <a16:creationId xmlns:a16="http://schemas.microsoft.com/office/drawing/2014/main" id="{4ECDE984-D7E3-4163-A6D9-F659321A3A5C}"/>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6" name="Rectangle 75">
                    <a:extLst>
                      <a:ext uri="{FF2B5EF4-FFF2-40B4-BE49-F238E27FC236}">
                        <a16:creationId xmlns:a16="http://schemas.microsoft.com/office/drawing/2014/main" id="{DEBFEF14-BE73-42EC-AE32-57DAABF2075C}"/>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7" name="Rectangle 76">
                    <a:extLst>
                      <a:ext uri="{FF2B5EF4-FFF2-40B4-BE49-F238E27FC236}">
                        <a16:creationId xmlns:a16="http://schemas.microsoft.com/office/drawing/2014/main" id="{8B15AF70-50F6-4A0C-8CBF-BDC6DB8068FB}"/>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8" name="Rectangle 77">
                    <a:extLst>
                      <a:ext uri="{FF2B5EF4-FFF2-40B4-BE49-F238E27FC236}">
                        <a16:creationId xmlns:a16="http://schemas.microsoft.com/office/drawing/2014/main" id="{21331BAE-F40C-4345-B806-41343CF8230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70" name="Group 69">
                  <a:extLst>
                    <a:ext uri="{FF2B5EF4-FFF2-40B4-BE49-F238E27FC236}">
                      <a16:creationId xmlns:a16="http://schemas.microsoft.com/office/drawing/2014/main" id="{298C822C-E0B1-4497-B11E-CB25785CF7DC}"/>
                    </a:ext>
                  </a:extLst>
                </p:cNvPr>
                <p:cNvGrpSpPr/>
                <p:nvPr/>
              </p:nvGrpSpPr>
              <p:grpSpPr>
                <a:xfrm>
                  <a:off x="2116814" y="4874079"/>
                  <a:ext cx="719963" cy="1239037"/>
                  <a:chOff x="355802" y="3790163"/>
                  <a:chExt cx="719963" cy="1486752"/>
                </a:xfrm>
              </p:grpSpPr>
              <p:sp>
                <p:nvSpPr>
                  <p:cNvPr id="71" name="Rectangle 70">
                    <a:extLst>
                      <a:ext uri="{FF2B5EF4-FFF2-40B4-BE49-F238E27FC236}">
                        <a16:creationId xmlns:a16="http://schemas.microsoft.com/office/drawing/2014/main" id="{AE9EB581-EAC3-4577-B5B0-BBD106CF47D1}"/>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2" name="Rectangle 71">
                    <a:extLst>
                      <a:ext uri="{FF2B5EF4-FFF2-40B4-BE49-F238E27FC236}">
                        <a16:creationId xmlns:a16="http://schemas.microsoft.com/office/drawing/2014/main" id="{084872B5-56EF-4D26-AABA-9C81EA7C2E10}"/>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3" name="Rectangle 72">
                    <a:extLst>
                      <a:ext uri="{FF2B5EF4-FFF2-40B4-BE49-F238E27FC236}">
                        <a16:creationId xmlns:a16="http://schemas.microsoft.com/office/drawing/2014/main" id="{1126138C-0C60-46A1-8C75-6FFB085D89DC}"/>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4" name="Rectangle 73">
                    <a:extLst>
                      <a:ext uri="{FF2B5EF4-FFF2-40B4-BE49-F238E27FC236}">
                        <a16:creationId xmlns:a16="http://schemas.microsoft.com/office/drawing/2014/main" id="{1FE89179-BA24-443A-AF11-E10915FFF424}"/>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80" name="Group 79">
              <a:extLst>
                <a:ext uri="{FF2B5EF4-FFF2-40B4-BE49-F238E27FC236}">
                  <a16:creationId xmlns:a16="http://schemas.microsoft.com/office/drawing/2014/main" id="{4AA68C31-0BCE-4517-89B2-A154FB4AC74E}"/>
                </a:ext>
              </a:extLst>
            </p:cNvPr>
            <p:cNvGrpSpPr/>
            <p:nvPr/>
          </p:nvGrpSpPr>
          <p:grpSpPr>
            <a:xfrm>
              <a:off x="6935582" y="3598841"/>
              <a:ext cx="1223167" cy="2653588"/>
              <a:chOff x="2479095" y="3596958"/>
              <a:chExt cx="1023118" cy="2653588"/>
            </a:xfrm>
          </p:grpSpPr>
          <p:grpSp>
            <p:nvGrpSpPr>
              <p:cNvPr id="81" name="Group 80">
                <a:extLst>
                  <a:ext uri="{FF2B5EF4-FFF2-40B4-BE49-F238E27FC236}">
                    <a16:creationId xmlns:a16="http://schemas.microsoft.com/office/drawing/2014/main" id="{388131C5-4D05-4CF0-8133-ADDC430E2B27}"/>
                  </a:ext>
                </a:extLst>
              </p:cNvPr>
              <p:cNvGrpSpPr/>
              <p:nvPr/>
            </p:nvGrpSpPr>
            <p:grpSpPr>
              <a:xfrm>
                <a:off x="2479095" y="3596958"/>
                <a:ext cx="511559" cy="2653588"/>
                <a:chOff x="2116814" y="3633108"/>
                <a:chExt cx="719963" cy="2480008"/>
              </a:xfrm>
            </p:grpSpPr>
            <p:grpSp>
              <p:nvGrpSpPr>
                <p:cNvPr id="93" name="Group 92">
                  <a:extLst>
                    <a:ext uri="{FF2B5EF4-FFF2-40B4-BE49-F238E27FC236}">
                      <a16:creationId xmlns:a16="http://schemas.microsoft.com/office/drawing/2014/main" id="{8A47A5B5-E5BE-45BC-8D3C-9CCF066B90A4}"/>
                    </a:ext>
                  </a:extLst>
                </p:cNvPr>
                <p:cNvGrpSpPr/>
                <p:nvPr/>
              </p:nvGrpSpPr>
              <p:grpSpPr>
                <a:xfrm>
                  <a:off x="2116814" y="3633108"/>
                  <a:ext cx="719963" cy="1239037"/>
                  <a:chOff x="355802" y="3790163"/>
                  <a:chExt cx="719963" cy="1486752"/>
                </a:xfrm>
              </p:grpSpPr>
              <p:sp>
                <p:nvSpPr>
                  <p:cNvPr id="99" name="Rectangle 98">
                    <a:extLst>
                      <a:ext uri="{FF2B5EF4-FFF2-40B4-BE49-F238E27FC236}">
                        <a16:creationId xmlns:a16="http://schemas.microsoft.com/office/drawing/2014/main" id="{579A638B-48DA-48E5-A182-26D7A1C88C2A}"/>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0" name="Rectangle 99">
                    <a:extLst>
                      <a:ext uri="{FF2B5EF4-FFF2-40B4-BE49-F238E27FC236}">
                        <a16:creationId xmlns:a16="http://schemas.microsoft.com/office/drawing/2014/main" id="{CE7F91F0-2565-4221-80D4-F8BDBA496384}"/>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1" name="Rectangle 100">
                    <a:extLst>
                      <a:ext uri="{FF2B5EF4-FFF2-40B4-BE49-F238E27FC236}">
                        <a16:creationId xmlns:a16="http://schemas.microsoft.com/office/drawing/2014/main" id="{A367FAAD-6B99-4702-8DFE-98B282BD05C3}"/>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2" name="Rectangle 101">
                    <a:extLst>
                      <a:ext uri="{FF2B5EF4-FFF2-40B4-BE49-F238E27FC236}">
                        <a16:creationId xmlns:a16="http://schemas.microsoft.com/office/drawing/2014/main" id="{8AC77947-304B-4D00-BFB0-B6A8E0D3BCAE}"/>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94" name="Group 93">
                  <a:extLst>
                    <a:ext uri="{FF2B5EF4-FFF2-40B4-BE49-F238E27FC236}">
                      <a16:creationId xmlns:a16="http://schemas.microsoft.com/office/drawing/2014/main" id="{B8C40348-2139-4E90-A477-1C4FABC5E0DB}"/>
                    </a:ext>
                  </a:extLst>
                </p:cNvPr>
                <p:cNvGrpSpPr/>
                <p:nvPr/>
              </p:nvGrpSpPr>
              <p:grpSpPr>
                <a:xfrm>
                  <a:off x="2116814" y="4874079"/>
                  <a:ext cx="719963" cy="1239037"/>
                  <a:chOff x="355802" y="3790163"/>
                  <a:chExt cx="719963" cy="1486752"/>
                </a:xfrm>
              </p:grpSpPr>
              <p:sp>
                <p:nvSpPr>
                  <p:cNvPr id="95" name="Rectangle 94">
                    <a:extLst>
                      <a:ext uri="{FF2B5EF4-FFF2-40B4-BE49-F238E27FC236}">
                        <a16:creationId xmlns:a16="http://schemas.microsoft.com/office/drawing/2014/main" id="{EC429B92-3450-46AB-8C6A-403ABE5B3E80}"/>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6" name="Rectangle 95">
                    <a:extLst>
                      <a:ext uri="{FF2B5EF4-FFF2-40B4-BE49-F238E27FC236}">
                        <a16:creationId xmlns:a16="http://schemas.microsoft.com/office/drawing/2014/main" id="{09F7A086-B3DD-436C-BDA0-5633268A565A}"/>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7" name="Rectangle 96">
                    <a:extLst>
                      <a:ext uri="{FF2B5EF4-FFF2-40B4-BE49-F238E27FC236}">
                        <a16:creationId xmlns:a16="http://schemas.microsoft.com/office/drawing/2014/main" id="{8AB84A27-6D8A-4C3D-BCD9-3652768A03AE}"/>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8" name="Rectangle 97">
                    <a:extLst>
                      <a:ext uri="{FF2B5EF4-FFF2-40B4-BE49-F238E27FC236}">
                        <a16:creationId xmlns:a16="http://schemas.microsoft.com/office/drawing/2014/main" id="{4388CCCA-6D9D-4071-A8BA-5A38E013F233}"/>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82" name="Group 81">
                <a:extLst>
                  <a:ext uri="{FF2B5EF4-FFF2-40B4-BE49-F238E27FC236}">
                    <a16:creationId xmlns:a16="http://schemas.microsoft.com/office/drawing/2014/main" id="{DDF7368E-A577-417D-8FAC-6983C0C522FC}"/>
                  </a:ext>
                </a:extLst>
              </p:cNvPr>
              <p:cNvGrpSpPr/>
              <p:nvPr/>
            </p:nvGrpSpPr>
            <p:grpSpPr>
              <a:xfrm>
                <a:off x="2990654" y="3596958"/>
                <a:ext cx="511559" cy="2653588"/>
                <a:chOff x="2116814" y="3633108"/>
                <a:chExt cx="719963" cy="2480008"/>
              </a:xfrm>
            </p:grpSpPr>
            <p:grpSp>
              <p:nvGrpSpPr>
                <p:cNvPr id="83" name="Group 82">
                  <a:extLst>
                    <a:ext uri="{FF2B5EF4-FFF2-40B4-BE49-F238E27FC236}">
                      <a16:creationId xmlns:a16="http://schemas.microsoft.com/office/drawing/2014/main" id="{E29F0EE3-E28D-4665-A6CC-F1A79BD8DF96}"/>
                    </a:ext>
                  </a:extLst>
                </p:cNvPr>
                <p:cNvGrpSpPr/>
                <p:nvPr/>
              </p:nvGrpSpPr>
              <p:grpSpPr>
                <a:xfrm>
                  <a:off x="2116814" y="3633108"/>
                  <a:ext cx="719963" cy="1239037"/>
                  <a:chOff x="355802" y="3790163"/>
                  <a:chExt cx="719963" cy="1486752"/>
                </a:xfrm>
              </p:grpSpPr>
              <p:sp>
                <p:nvSpPr>
                  <p:cNvPr id="89" name="Rectangle 88">
                    <a:extLst>
                      <a:ext uri="{FF2B5EF4-FFF2-40B4-BE49-F238E27FC236}">
                        <a16:creationId xmlns:a16="http://schemas.microsoft.com/office/drawing/2014/main" id="{F0D5356D-AB3A-4597-983E-5312CB8940BF}"/>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0" name="Rectangle 89">
                    <a:extLst>
                      <a:ext uri="{FF2B5EF4-FFF2-40B4-BE49-F238E27FC236}">
                        <a16:creationId xmlns:a16="http://schemas.microsoft.com/office/drawing/2014/main" id="{5D939F52-EF10-4F30-997C-91C69DE49D6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1" name="Rectangle 90">
                    <a:extLst>
                      <a:ext uri="{FF2B5EF4-FFF2-40B4-BE49-F238E27FC236}">
                        <a16:creationId xmlns:a16="http://schemas.microsoft.com/office/drawing/2014/main" id="{4391E55F-CD86-4AA3-BBE7-1CFE53765BD3}"/>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2" name="Rectangle 91">
                    <a:extLst>
                      <a:ext uri="{FF2B5EF4-FFF2-40B4-BE49-F238E27FC236}">
                        <a16:creationId xmlns:a16="http://schemas.microsoft.com/office/drawing/2014/main" id="{7E543B1D-BF29-42E7-B260-3BE1C1FECC55}"/>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84" name="Group 83">
                  <a:extLst>
                    <a:ext uri="{FF2B5EF4-FFF2-40B4-BE49-F238E27FC236}">
                      <a16:creationId xmlns:a16="http://schemas.microsoft.com/office/drawing/2014/main" id="{9A268851-337F-4D45-BF4F-BF1EAD4A74DE}"/>
                    </a:ext>
                  </a:extLst>
                </p:cNvPr>
                <p:cNvGrpSpPr/>
                <p:nvPr/>
              </p:nvGrpSpPr>
              <p:grpSpPr>
                <a:xfrm>
                  <a:off x="2116814" y="4874079"/>
                  <a:ext cx="719963" cy="1239037"/>
                  <a:chOff x="355802" y="3790163"/>
                  <a:chExt cx="719963" cy="1486752"/>
                </a:xfrm>
              </p:grpSpPr>
              <p:sp>
                <p:nvSpPr>
                  <p:cNvPr id="85" name="Rectangle 84">
                    <a:extLst>
                      <a:ext uri="{FF2B5EF4-FFF2-40B4-BE49-F238E27FC236}">
                        <a16:creationId xmlns:a16="http://schemas.microsoft.com/office/drawing/2014/main" id="{968E37D2-165E-43D6-9B85-425019FB471D}"/>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6" name="Rectangle 85">
                    <a:extLst>
                      <a:ext uri="{FF2B5EF4-FFF2-40B4-BE49-F238E27FC236}">
                        <a16:creationId xmlns:a16="http://schemas.microsoft.com/office/drawing/2014/main" id="{0DD882B6-E5A5-4C4E-9CF4-CED4DF9DE089}"/>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7" name="Rectangle 86">
                    <a:extLst>
                      <a:ext uri="{FF2B5EF4-FFF2-40B4-BE49-F238E27FC236}">
                        <a16:creationId xmlns:a16="http://schemas.microsoft.com/office/drawing/2014/main" id="{37D5655F-02E6-43F1-B425-63E219C9E623}"/>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8" name="Rectangle 87">
                    <a:extLst>
                      <a:ext uri="{FF2B5EF4-FFF2-40B4-BE49-F238E27FC236}">
                        <a16:creationId xmlns:a16="http://schemas.microsoft.com/office/drawing/2014/main" id="{50CED144-63A6-4C58-81D0-30C43ED5B76A}"/>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137" name="Group 136">
              <a:extLst>
                <a:ext uri="{FF2B5EF4-FFF2-40B4-BE49-F238E27FC236}">
                  <a16:creationId xmlns:a16="http://schemas.microsoft.com/office/drawing/2014/main" id="{9B7DAD1C-6650-4EC6-9860-BDD9E158CA5C}"/>
                </a:ext>
              </a:extLst>
            </p:cNvPr>
            <p:cNvGrpSpPr/>
            <p:nvPr/>
          </p:nvGrpSpPr>
          <p:grpSpPr>
            <a:xfrm>
              <a:off x="4183916" y="3598841"/>
              <a:ext cx="1844941" cy="2653588"/>
              <a:chOff x="4212944" y="3598841"/>
              <a:chExt cx="1844941" cy="2653588"/>
            </a:xfrm>
          </p:grpSpPr>
          <p:grpSp>
            <p:nvGrpSpPr>
              <p:cNvPr id="104" name="Group 103">
                <a:extLst>
                  <a:ext uri="{FF2B5EF4-FFF2-40B4-BE49-F238E27FC236}">
                    <a16:creationId xmlns:a16="http://schemas.microsoft.com/office/drawing/2014/main" id="{4D2F2170-8A1E-4399-8899-0BDE1C1441FF}"/>
                  </a:ext>
                </a:extLst>
              </p:cNvPr>
              <p:cNvGrpSpPr/>
              <p:nvPr/>
            </p:nvGrpSpPr>
            <p:grpSpPr>
              <a:xfrm>
                <a:off x="4212944" y="3598841"/>
                <a:ext cx="611584" cy="2653588"/>
                <a:chOff x="2116814" y="3633108"/>
                <a:chExt cx="719963" cy="2480008"/>
              </a:xfrm>
            </p:grpSpPr>
            <p:grpSp>
              <p:nvGrpSpPr>
                <p:cNvPr id="116" name="Group 115">
                  <a:extLst>
                    <a:ext uri="{FF2B5EF4-FFF2-40B4-BE49-F238E27FC236}">
                      <a16:creationId xmlns:a16="http://schemas.microsoft.com/office/drawing/2014/main" id="{8F7B5E22-4B4D-439F-96E6-1577B2017E5A}"/>
                    </a:ext>
                  </a:extLst>
                </p:cNvPr>
                <p:cNvGrpSpPr/>
                <p:nvPr/>
              </p:nvGrpSpPr>
              <p:grpSpPr>
                <a:xfrm>
                  <a:off x="2116814" y="3633108"/>
                  <a:ext cx="719963" cy="1239037"/>
                  <a:chOff x="355802" y="3790163"/>
                  <a:chExt cx="719963" cy="1486752"/>
                </a:xfrm>
              </p:grpSpPr>
              <p:sp>
                <p:nvSpPr>
                  <p:cNvPr id="122" name="Rectangle 121">
                    <a:extLst>
                      <a:ext uri="{FF2B5EF4-FFF2-40B4-BE49-F238E27FC236}">
                        <a16:creationId xmlns:a16="http://schemas.microsoft.com/office/drawing/2014/main" id="{F2AAD0FD-32FF-4AA5-B9F7-751F171159AD}"/>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23" name="Rectangle 122">
                    <a:extLst>
                      <a:ext uri="{FF2B5EF4-FFF2-40B4-BE49-F238E27FC236}">
                        <a16:creationId xmlns:a16="http://schemas.microsoft.com/office/drawing/2014/main" id="{D9EE4605-722C-4BB1-BB60-02655D6E5FA9}"/>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24" name="Rectangle 123">
                    <a:extLst>
                      <a:ext uri="{FF2B5EF4-FFF2-40B4-BE49-F238E27FC236}">
                        <a16:creationId xmlns:a16="http://schemas.microsoft.com/office/drawing/2014/main" id="{F63EA8CE-B267-4FC4-BE36-1ACCE09A5401}"/>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25" name="Rectangle 124">
                    <a:extLst>
                      <a:ext uri="{FF2B5EF4-FFF2-40B4-BE49-F238E27FC236}">
                        <a16:creationId xmlns:a16="http://schemas.microsoft.com/office/drawing/2014/main" id="{7D5A6AC1-1881-49E1-A79F-CFA6ACE89108}"/>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117" name="Group 116">
                  <a:extLst>
                    <a:ext uri="{FF2B5EF4-FFF2-40B4-BE49-F238E27FC236}">
                      <a16:creationId xmlns:a16="http://schemas.microsoft.com/office/drawing/2014/main" id="{0D79516B-25C7-4DBB-BE4F-A4A54BA40203}"/>
                    </a:ext>
                  </a:extLst>
                </p:cNvPr>
                <p:cNvGrpSpPr/>
                <p:nvPr/>
              </p:nvGrpSpPr>
              <p:grpSpPr>
                <a:xfrm>
                  <a:off x="2116814" y="4874079"/>
                  <a:ext cx="719963" cy="1239037"/>
                  <a:chOff x="355802" y="3790163"/>
                  <a:chExt cx="719963" cy="1486752"/>
                </a:xfrm>
              </p:grpSpPr>
              <p:sp>
                <p:nvSpPr>
                  <p:cNvPr id="118" name="Rectangle 117">
                    <a:extLst>
                      <a:ext uri="{FF2B5EF4-FFF2-40B4-BE49-F238E27FC236}">
                        <a16:creationId xmlns:a16="http://schemas.microsoft.com/office/drawing/2014/main" id="{05593F88-3526-4942-BEDF-7C09BB2FBF52}"/>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9" name="Rectangle 118">
                    <a:extLst>
                      <a:ext uri="{FF2B5EF4-FFF2-40B4-BE49-F238E27FC236}">
                        <a16:creationId xmlns:a16="http://schemas.microsoft.com/office/drawing/2014/main" id="{6F8651D8-8A51-4E91-AC71-C42DBEEED49D}"/>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20" name="Rectangle 119">
                    <a:extLst>
                      <a:ext uri="{FF2B5EF4-FFF2-40B4-BE49-F238E27FC236}">
                        <a16:creationId xmlns:a16="http://schemas.microsoft.com/office/drawing/2014/main" id="{47DC9D30-C9DD-4218-AC72-A560C681C854}"/>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21" name="Rectangle 120">
                    <a:extLst>
                      <a:ext uri="{FF2B5EF4-FFF2-40B4-BE49-F238E27FC236}">
                        <a16:creationId xmlns:a16="http://schemas.microsoft.com/office/drawing/2014/main" id="{FDC64F34-13AC-4BE8-B11D-C5052B220512}"/>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105" name="Group 104">
                <a:extLst>
                  <a:ext uri="{FF2B5EF4-FFF2-40B4-BE49-F238E27FC236}">
                    <a16:creationId xmlns:a16="http://schemas.microsoft.com/office/drawing/2014/main" id="{5E9483F6-F9E8-4B83-B9F8-32210CF028D8}"/>
                  </a:ext>
                </a:extLst>
              </p:cNvPr>
              <p:cNvGrpSpPr/>
              <p:nvPr/>
            </p:nvGrpSpPr>
            <p:grpSpPr>
              <a:xfrm>
                <a:off x="4824528" y="3598841"/>
                <a:ext cx="611584" cy="2653588"/>
                <a:chOff x="2116814" y="3633108"/>
                <a:chExt cx="719963" cy="2480008"/>
              </a:xfrm>
            </p:grpSpPr>
            <p:grpSp>
              <p:nvGrpSpPr>
                <p:cNvPr id="106" name="Group 105">
                  <a:extLst>
                    <a:ext uri="{FF2B5EF4-FFF2-40B4-BE49-F238E27FC236}">
                      <a16:creationId xmlns:a16="http://schemas.microsoft.com/office/drawing/2014/main" id="{5BB7D33B-E405-402B-A794-DD67D7C7622F}"/>
                    </a:ext>
                  </a:extLst>
                </p:cNvPr>
                <p:cNvGrpSpPr/>
                <p:nvPr/>
              </p:nvGrpSpPr>
              <p:grpSpPr>
                <a:xfrm>
                  <a:off x="2116814" y="3633108"/>
                  <a:ext cx="719963" cy="1239037"/>
                  <a:chOff x="355802" y="3790163"/>
                  <a:chExt cx="719963" cy="1486752"/>
                </a:xfrm>
              </p:grpSpPr>
              <p:sp>
                <p:nvSpPr>
                  <p:cNvPr id="112" name="Rectangle 111">
                    <a:extLst>
                      <a:ext uri="{FF2B5EF4-FFF2-40B4-BE49-F238E27FC236}">
                        <a16:creationId xmlns:a16="http://schemas.microsoft.com/office/drawing/2014/main" id="{4BBA38A6-5582-4F02-9B93-3B62985FB489}"/>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3" name="Rectangle 112">
                    <a:extLst>
                      <a:ext uri="{FF2B5EF4-FFF2-40B4-BE49-F238E27FC236}">
                        <a16:creationId xmlns:a16="http://schemas.microsoft.com/office/drawing/2014/main" id="{8AA5AD8F-DB10-44C6-951D-A21E0C96E659}"/>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4" name="Rectangle 113">
                    <a:extLst>
                      <a:ext uri="{FF2B5EF4-FFF2-40B4-BE49-F238E27FC236}">
                        <a16:creationId xmlns:a16="http://schemas.microsoft.com/office/drawing/2014/main" id="{976B17E0-EE04-467A-A5E6-612B432A384F}"/>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5" name="Rectangle 114">
                    <a:extLst>
                      <a:ext uri="{FF2B5EF4-FFF2-40B4-BE49-F238E27FC236}">
                        <a16:creationId xmlns:a16="http://schemas.microsoft.com/office/drawing/2014/main" id="{C6FE6167-B75E-4556-9181-DA13C42BB511}"/>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107" name="Group 106">
                  <a:extLst>
                    <a:ext uri="{FF2B5EF4-FFF2-40B4-BE49-F238E27FC236}">
                      <a16:creationId xmlns:a16="http://schemas.microsoft.com/office/drawing/2014/main" id="{89E9CC35-92B9-4A67-93FE-22BC63C57611}"/>
                    </a:ext>
                  </a:extLst>
                </p:cNvPr>
                <p:cNvGrpSpPr/>
                <p:nvPr/>
              </p:nvGrpSpPr>
              <p:grpSpPr>
                <a:xfrm>
                  <a:off x="2116814" y="4874079"/>
                  <a:ext cx="719963" cy="1239037"/>
                  <a:chOff x="355802" y="3790163"/>
                  <a:chExt cx="719963" cy="1486752"/>
                </a:xfrm>
              </p:grpSpPr>
              <p:sp>
                <p:nvSpPr>
                  <p:cNvPr id="108" name="Rectangle 107">
                    <a:extLst>
                      <a:ext uri="{FF2B5EF4-FFF2-40B4-BE49-F238E27FC236}">
                        <a16:creationId xmlns:a16="http://schemas.microsoft.com/office/drawing/2014/main" id="{5A8B27DE-0BB0-4721-8581-A841E60F1230}"/>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9" name="Rectangle 108">
                    <a:extLst>
                      <a:ext uri="{FF2B5EF4-FFF2-40B4-BE49-F238E27FC236}">
                        <a16:creationId xmlns:a16="http://schemas.microsoft.com/office/drawing/2014/main" id="{3D2E5A7D-0CA1-44F6-918D-26DBB6E8271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0" name="Rectangle 109">
                    <a:extLst>
                      <a:ext uri="{FF2B5EF4-FFF2-40B4-BE49-F238E27FC236}">
                        <a16:creationId xmlns:a16="http://schemas.microsoft.com/office/drawing/2014/main" id="{DEF29F83-CCCA-442A-AEDE-C0C32AA24135}"/>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1" name="Rectangle 110">
                    <a:extLst>
                      <a:ext uri="{FF2B5EF4-FFF2-40B4-BE49-F238E27FC236}">
                        <a16:creationId xmlns:a16="http://schemas.microsoft.com/office/drawing/2014/main" id="{5E4CE14D-6B03-4DAC-BBAC-3E1583876088}"/>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126" name="Group 125">
                <a:extLst>
                  <a:ext uri="{FF2B5EF4-FFF2-40B4-BE49-F238E27FC236}">
                    <a16:creationId xmlns:a16="http://schemas.microsoft.com/office/drawing/2014/main" id="{B0B8DB98-F000-4262-B933-E0A41570F8C2}"/>
                  </a:ext>
                </a:extLst>
              </p:cNvPr>
              <p:cNvGrpSpPr/>
              <p:nvPr/>
            </p:nvGrpSpPr>
            <p:grpSpPr>
              <a:xfrm>
                <a:off x="5446301" y="3598841"/>
                <a:ext cx="611584" cy="2653588"/>
                <a:chOff x="2116814" y="3633108"/>
                <a:chExt cx="719963" cy="2480008"/>
              </a:xfrm>
            </p:grpSpPr>
            <p:grpSp>
              <p:nvGrpSpPr>
                <p:cNvPr id="127" name="Group 126">
                  <a:extLst>
                    <a:ext uri="{FF2B5EF4-FFF2-40B4-BE49-F238E27FC236}">
                      <a16:creationId xmlns:a16="http://schemas.microsoft.com/office/drawing/2014/main" id="{128F71D4-4C75-4AF3-8445-099C9C10FC57}"/>
                    </a:ext>
                  </a:extLst>
                </p:cNvPr>
                <p:cNvGrpSpPr/>
                <p:nvPr/>
              </p:nvGrpSpPr>
              <p:grpSpPr>
                <a:xfrm>
                  <a:off x="2116814" y="3633108"/>
                  <a:ext cx="719963" cy="1239037"/>
                  <a:chOff x="355802" y="3790163"/>
                  <a:chExt cx="719963" cy="1486752"/>
                </a:xfrm>
              </p:grpSpPr>
              <p:sp>
                <p:nvSpPr>
                  <p:cNvPr id="133" name="Rectangle 132">
                    <a:extLst>
                      <a:ext uri="{FF2B5EF4-FFF2-40B4-BE49-F238E27FC236}">
                        <a16:creationId xmlns:a16="http://schemas.microsoft.com/office/drawing/2014/main" id="{AC0BDF29-61AE-4EA7-8652-29BE5BF4A1D0}"/>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4" name="Rectangle 133">
                    <a:extLst>
                      <a:ext uri="{FF2B5EF4-FFF2-40B4-BE49-F238E27FC236}">
                        <a16:creationId xmlns:a16="http://schemas.microsoft.com/office/drawing/2014/main" id="{19E52924-AF25-42FB-A339-B6C5EE42292D}"/>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5" name="Rectangle 134">
                    <a:extLst>
                      <a:ext uri="{FF2B5EF4-FFF2-40B4-BE49-F238E27FC236}">
                        <a16:creationId xmlns:a16="http://schemas.microsoft.com/office/drawing/2014/main" id="{2A035D53-AD71-40C6-BE7D-63421BA1E691}"/>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6" name="Rectangle 135">
                    <a:extLst>
                      <a:ext uri="{FF2B5EF4-FFF2-40B4-BE49-F238E27FC236}">
                        <a16:creationId xmlns:a16="http://schemas.microsoft.com/office/drawing/2014/main" id="{6606EBF9-6B48-4043-A568-31B8064D4AD5}"/>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128" name="Group 127">
                  <a:extLst>
                    <a:ext uri="{FF2B5EF4-FFF2-40B4-BE49-F238E27FC236}">
                      <a16:creationId xmlns:a16="http://schemas.microsoft.com/office/drawing/2014/main" id="{AA36FA62-93DC-4ACE-969B-F6A0B7088D8A}"/>
                    </a:ext>
                  </a:extLst>
                </p:cNvPr>
                <p:cNvGrpSpPr/>
                <p:nvPr/>
              </p:nvGrpSpPr>
              <p:grpSpPr>
                <a:xfrm>
                  <a:off x="2116814" y="4874079"/>
                  <a:ext cx="719963" cy="1239037"/>
                  <a:chOff x="355802" y="3790163"/>
                  <a:chExt cx="719963" cy="1486752"/>
                </a:xfrm>
              </p:grpSpPr>
              <p:sp>
                <p:nvSpPr>
                  <p:cNvPr id="129" name="Rectangle 128">
                    <a:extLst>
                      <a:ext uri="{FF2B5EF4-FFF2-40B4-BE49-F238E27FC236}">
                        <a16:creationId xmlns:a16="http://schemas.microsoft.com/office/drawing/2014/main" id="{5B0DF702-D4AF-49AA-ABBD-1F82BD2C6369}"/>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0" name="Rectangle 129">
                    <a:extLst>
                      <a:ext uri="{FF2B5EF4-FFF2-40B4-BE49-F238E27FC236}">
                        <a16:creationId xmlns:a16="http://schemas.microsoft.com/office/drawing/2014/main" id="{72583958-E612-43F8-9008-7C3DE204E1DE}"/>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1" name="Rectangle 130">
                    <a:extLst>
                      <a:ext uri="{FF2B5EF4-FFF2-40B4-BE49-F238E27FC236}">
                        <a16:creationId xmlns:a16="http://schemas.microsoft.com/office/drawing/2014/main" id="{70DFC690-5732-472A-B772-DE5931B9AFC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32" name="Rectangle 131">
                    <a:extLst>
                      <a:ext uri="{FF2B5EF4-FFF2-40B4-BE49-F238E27FC236}">
                        <a16:creationId xmlns:a16="http://schemas.microsoft.com/office/drawing/2014/main" id="{C519F514-856F-4F1E-A499-B937E1F803FA}"/>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grpSp>
        <p:nvGrpSpPr>
          <p:cNvPr id="151" name="Group 150">
            <a:extLst>
              <a:ext uri="{FF2B5EF4-FFF2-40B4-BE49-F238E27FC236}">
                <a16:creationId xmlns:a16="http://schemas.microsoft.com/office/drawing/2014/main" id="{7F32BB53-A7D7-4A84-B50B-68D4EF3534B4}"/>
              </a:ext>
            </a:extLst>
          </p:cNvPr>
          <p:cNvGrpSpPr/>
          <p:nvPr/>
        </p:nvGrpSpPr>
        <p:grpSpPr>
          <a:xfrm>
            <a:off x="3968709" y="3619978"/>
            <a:ext cx="1187688" cy="327977"/>
            <a:chOff x="2444709" y="3606911"/>
            <a:chExt cx="1187688" cy="327977"/>
          </a:xfrm>
        </p:grpSpPr>
        <p:sp>
          <p:nvSpPr>
            <p:cNvPr id="142" name="Rectangle 141">
              <a:extLst>
                <a:ext uri="{FF2B5EF4-FFF2-40B4-BE49-F238E27FC236}">
                  <a16:creationId xmlns:a16="http://schemas.microsoft.com/office/drawing/2014/main" id="{5081EABD-66D9-4971-A211-E10362AF4914}"/>
                </a:ext>
              </a:extLst>
            </p:cNvPr>
            <p:cNvSpPr/>
            <p:nvPr/>
          </p:nvSpPr>
          <p:spPr>
            <a:xfrm>
              <a:off x="2444709" y="3606911"/>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52490457-E3A3-46AF-B202-8D2673825A53}"/>
                </a:ext>
              </a:extLst>
            </p:cNvPr>
            <p:cNvSpPr/>
            <p:nvPr/>
          </p:nvSpPr>
          <p:spPr>
            <a:xfrm>
              <a:off x="3046773" y="3613958"/>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52" name="Group 151">
            <a:extLst>
              <a:ext uri="{FF2B5EF4-FFF2-40B4-BE49-F238E27FC236}">
                <a16:creationId xmlns:a16="http://schemas.microsoft.com/office/drawing/2014/main" id="{7AD81056-0822-46A5-8D37-976F2A95014F}"/>
              </a:ext>
            </a:extLst>
          </p:cNvPr>
          <p:cNvGrpSpPr/>
          <p:nvPr/>
        </p:nvGrpSpPr>
        <p:grpSpPr>
          <a:xfrm>
            <a:off x="3977284" y="3961984"/>
            <a:ext cx="1187688" cy="327977"/>
            <a:chOff x="2453284" y="3948917"/>
            <a:chExt cx="1187688" cy="327977"/>
          </a:xfrm>
        </p:grpSpPr>
        <p:sp>
          <p:nvSpPr>
            <p:cNvPr id="145" name="Rectangle 144">
              <a:extLst>
                <a:ext uri="{FF2B5EF4-FFF2-40B4-BE49-F238E27FC236}">
                  <a16:creationId xmlns:a16="http://schemas.microsoft.com/office/drawing/2014/main" id="{767D02EC-CF84-4038-AC37-1E09469F24D7}"/>
                </a:ext>
              </a:extLst>
            </p:cNvPr>
            <p:cNvSpPr/>
            <p:nvPr/>
          </p:nvSpPr>
          <p:spPr>
            <a:xfrm>
              <a:off x="2453284" y="3948917"/>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D3DE27D5-B7CE-4974-A293-31E746453C62}"/>
                </a:ext>
              </a:extLst>
            </p:cNvPr>
            <p:cNvSpPr/>
            <p:nvPr/>
          </p:nvSpPr>
          <p:spPr>
            <a:xfrm>
              <a:off x="3055348" y="395596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53" name="Group 152">
            <a:extLst>
              <a:ext uri="{FF2B5EF4-FFF2-40B4-BE49-F238E27FC236}">
                <a16:creationId xmlns:a16="http://schemas.microsoft.com/office/drawing/2014/main" id="{FB7C396B-E670-474C-B11F-D126B15A32C6}"/>
              </a:ext>
            </a:extLst>
          </p:cNvPr>
          <p:cNvGrpSpPr/>
          <p:nvPr/>
        </p:nvGrpSpPr>
        <p:grpSpPr>
          <a:xfrm>
            <a:off x="3968709" y="4289242"/>
            <a:ext cx="1187688" cy="327977"/>
            <a:chOff x="2444709" y="4276175"/>
            <a:chExt cx="1187688" cy="327977"/>
          </a:xfrm>
        </p:grpSpPr>
        <p:sp>
          <p:nvSpPr>
            <p:cNvPr id="147" name="Rectangle 146">
              <a:extLst>
                <a:ext uri="{FF2B5EF4-FFF2-40B4-BE49-F238E27FC236}">
                  <a16:creationId xmlns:a16="http://schemas.microsoft.com/office/drawing/2014/main" id="{A54D559B-1667-4EE5-964C-D9BFA486B34B}"/>
                </a:ext>
              </a:extLst>
            </p:cNvPr>
            <p:cNvSpPr/>
            <p:nvPr/>
          </p:nvSpPr>
          <p:spPr>
            <a:xfrm>
              <a:off x="2444709" y="4276175"/>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48" name="Rectangle 147">
              <a:extLst>
                <a:ext uri="{FF2B5EF4-FFF2-40B4-BE49-F238E27FC236}">
                  <a16:creationId xmlns:a16="http://schemas.microsoft.com/office/drawing/2014/main" id="{DE2E06BD-B8C7-4265-879E-9AD38356C788}"/>
                </a:ext>
              </a:extLst>
            </p:cNvPr>
            <p:cNvSpPr/>
            <p:nvPr/>
          </p:nvSpPr>
          <p:spPr>
            <a:xfrm>
              <a:off x="3046773" y="4283222"/>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grpSp>
      <p:sp>
        <p:nvSpPr>
          <p:cNvPr id="156" name="Rectangle 155">
            <a:extLst>
              <a:ext uri="{FF2B5EF4-FFF2-40B4-BE49-F238E27FC236}">
                <a16:creationId xmlns:a16="http://schemas.microsoft.com/office/drawing/2014/main" id="{531DBFF5-7EF9-476F-8299-DD4398B1A398}"/>
              </a:ext>
            </a:extLst>
          </p:cNvPr>
          <p:cNvSpPr/>
          <p:nvPr/>
        </p:nvSpPr>
        <p:spPr>
          <a:xfrm>
            <a:off x="5708323" y="3937911"/>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C99FC5CC-243B-4443-9183-EC53F837A04F}"/>
              </a:ext>
            </a:extLst>
          </p:cNvPr>
          <p:cNvSpPr/>
          <p:nvPr/>
        </p:nvSpPr>
        <p:spPr>
          <a:xfrm>
            <a:off x="5708323" y="4272630"/>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CE2F0CF3-E2D6-41BE-B00B-000729B078E2}"/>
              </a:ext>
            </a:extLst>
          </p:cNvPr>
          <p:cNvSpPr/>
          <p:nvPr/>
        </p:nvSpPr>
        <p:spPr>
          <a:xfrm>
            <a:off x="6319500" y="5265348"/>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1" name="Rectangle 160">
            <a:extLst>
              <a:ext uri="{FF2B5EF4-FFF2-40B4-BE49-F238E27FC236}">
                <a16:creationId xmlns:a16="http://schemas.microsoft.com/office/drawing/2014/main" id="{C2307CEA-38DF-4AFD-AD50-C5053D31B2E6}"/>
              </a:ext>
            </a:extLst>
          </p:cNvPr>
          <p:cNvSpPr/>
          <p:nvPr/>
        </p:nvSpPr>
        <p:spPr>
          <a:xfrm>
            <a:off x="6319500" y="5600067"/>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9D690091-12FD-4C40-9293-13CEA538C38D}"/>
              </a:ext>
            </a:extLst>
          </p:cNvPr>
          <p:cNvSpPr/>
          <p:nvPr/>
        </p:nvSpPr>
        <p:spPr>
          <a:xfrm>
            <a:off x="6319500" y="3941102"/>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A0C96D9C-EC73-4C1B-88F9-8B73DAD99B9F}"/>
              </a:ext>
            </a:extLst>
          </p:cNvPr>
          <p:cNvSpPr/>
          <p:nvPr/>
        </p:nvSpPr>
        <p:spPr>
          <a:xfrm>
            <a:off x="6941273" y="4605017"/>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C0B1238F-A27C-4ACD-B456-A7E47F04457B}"/>
              </a:ext>
            </a:extLst>
          </p:cNvPr>
          <p:cNvSpPr/>
          <p:nvPr/>
        </p:nvSpPr>
        <p:spPr>
          <a:xfrm>
            <a:off x="6941273" y="4939736"/>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65" name="Straight Arrow Connector 164">
            <a:extLst>
              <a:ext uri="{FF2B5EF4-FFF2-40B4-BE49-F238E27FC236}">
                <a16:creationId xmlns:a16="http://schemas.microsoft.com/office/drawing/2014/main" id="{7CDC10DA-87C4-4F5E-A7D8-7679A8F2F127}"/>
              </a:ext>
            </a:extLst>
          </p:cNvPr>
          <p:cNvCxnSpPr>
            <a:cxnSpLocks/>
          </p:cNvCxnSpPr>
          <p:nvPr/>
        </p:nvCxnSpPr>
        <p:spPr>
          <a:xfrm>
            <a:off x="5503594" y="3937911"/>
            <a:ext cx="0" cy="23241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19F247E-1144-4792-81D7-8F0955E9517C}"/>
              </a:ext>
            </a:extLst>
          </p:cNvPr>
          <p:cNvCxnSpPr>
            <a:cxnSpLocks/>
          </p:cNvCxnSpPr>
          <p:nvPr/>
        </p:nvCxnSpPr>
        <p:spPr>
          <a:xfrm>
            <a:off x="3591605" y="3948926"/>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9518354-74F6-4757-94D9-7CF500D34DAF}"/>
              </a:ext>
            </a:extLst>
          </p:cNvPr>
          <p:cNvCxnSpPr>
            <a:cxnSpLocks/>
          </p:cNvCxnSpPr>
          <p:nvPr/>
        </p:nvCxnSpPr>
        <p:spPr>
          <a:xfrm>
            <a:off x="3591604" y="4602979"/>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D40D7E0-FBDC-4015-A7E0-4ECD9BDD1C7A}"/>
              </a:ext>
            </a:extLst>
          </p:cNvPr>
          <p:cNvCxnSpPr>
            <a:cxnSpLocks/>
          </p:cNvCxnSpPr>
          <p:nvPr/>
        </p:nvCxnSpPr>
        <p:spPr>
          <a:xfrm>
            <a:off x="5503594" y="4602979"/>
            <a:ext cx="0" cy="16590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B80369A9-B3F6-48E1-852C-8AD0CBB00AEC}"/>
              </a:ext>
            </a:extLst>
          </p:cNvPr>
          <p:cNvGrpSpPr/>
          <p:nvPr/>
        </p:nvGrpSpPr>
        <p:grpSpPr>
          <a:xfrm>
            <a:off x="5692726" y="6346513"/>
            <a:ext cx="1836565" cy="498599"/>
            <a:chOff x="4168725" y="6173792"/>
            <a:chExt cx="1836565" cy="498599"/>
          </a:xfrm>
        </p:grpSpPr>
        <p:sp>
          <p:nvSpPr>
            <p:cNvPr id="173" name="TextBox 172">
              <a:extLst>
                <a:ext uri="{FF2B5EF4-FFF2-40B4-BE49-F238E27FC236}">
                  <a16:creationId xmlns:a16="http://schemas.microsoft.com/office/drawing/2014/main" id="{0DFD9F30-3345-457D-AA96-523A5E8AE3D9}"/>
                </a:ext>
              </a:extLst>
            </p:cNvPr>
            <p:cNvSpPr txBox="1"/>
            <p:nvPr/>
          </p:nvSpPr>
          <p:spPr>
            <a:xfrm>
              <a:off x="4168725" y="6173793"/>
              <a:ext cx="581891"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ADDF</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74" name="TextBox 173">
              <a:extLst>
                <a:ext uri="{FF2B5EF4-FFF2-40B4-BE49-F238E27FC236}">
                  <a16:creationId xmlns:a16="http://schemas.microsoft.com/office/drawing/2014/main" id="{E2DD896E-C9B7-4E79-8FA0-3859ABAC8018}"/>
                </a:ext>
              </a:extLst>
            </p:cNvPr>
            <p:cNvSpPr txBox="1"/>
            <p:nvPr/>
          </p:nvSpPr>
          <p:spPr>
            <a:xfrm>
              <a:off x="4905609" y="6173792"/>
              <a:ext cx="463267"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75" name="TextBox 174">
              <a:extLst>
                <a:ext uri="{FF2B5EF4-FFF2-40B4-BE49-F238E27FC236}">
                  <a16:creationId xmlns:a16="http://schemas.microsoft.com/office/drawing/2014/main" id="{5758F16D-9DB1-43A0-9D5C-D924ED659A93}"/>
                </a:ext>
              </a:extLst>
            </p:cNvPr>
            <p:cNvSpPr txBox="1"/>
            <p:nvPr/>
          </p:nvSpPr>
          <p:spPr>
            <a:xfrm>
              <a:off x="5513168" y="6173792"/>
              <a:ext cx="492122"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MUL</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grpSp>
      <p:cxnSp>
        <p:nvCxnSpPr>
          <p:cNvPr id="177" name="Straight Connector 176">
            <a:extLst>
              <a:ext uri="{FF2B5EF4-FFF2-40B4-BE49-F238E27FC236}">
                <a16:creationId xmlns:a16="http://schemas.microsoft.com/office/drawing/2014/main" id="{6C828CE5-9324-4B40-A2F3-BFDC4B4700EB}"/>
              </a:ext>
            </a:extLst>
          </p:cNvPr>
          <p:cNvCxnSpPr>
            <a:cxnSpLocks/>
          </p:cNvCxnSpPr>
          <p:nvPr/>
        </p:nvCxnSpPr>
        <p:spPr>
          <a:xfrm>
            <a:off x="3622865" y="5272298"/>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46C27A2-BD04-4DF4-8C10-84D1DA2ADA22}"/>
              </a:ext>
            </a:extLst>
          </p:cNvPr>
          <p:cNvCxnSpPr>
            <a:cxnSpLocks/>
          </p:cNvCxnSpPr>
          <p:nvPr/>
        </p:nvCxnSpPr>
        <p:spPr>
          <a:xfrm>
            <a:off x="5503594" y="5265349"/>
            <a:ext cx="0" cy="9957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Speech Bubble: Rectangle 149">
            <a:extLst>
              <a:ext uri="{FF2B5EF4-FFF2-40B4-BE49-F238E27FC236}">
                <a16:creationId xmlns:a16="http://schemas.microsoft.com/office/drawing/2014/main" id="{3EA1686D-82E4-499C-B5C0-E6A6D7E4B027}"/>
              </a:ext>
            </a:extLst>
          </p:cNvPr>
          <p:cNvSpPr/>
          <p:nvPr/>
        </p:nvSpPr>
        <p:spPr>
          <a:xfrm>
            <a:off x="3207503" y="5171089"/>
            <a:ext cx="1784161" cy="1657455"/>
          </a:xfrm>
          <a:prstGeom prst="wedgeRectCallout">
            <a:avLst>
              <a:gd name="adj1" fmla="val -1251"/>
              <a:gd name="adj2" fmla="val -72831"/>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latin typeface="Bell Gothic Std Light" panose="020B0606020203020204" pitchFamily="34" charset="0"/>
                <a:cs typeface="Arial" panose="020B0604020202020204" pitchFamily="34" charset="0"/>
              </a:rPr>
              <a:t>An instruction cannot be issued before the previous one has been issued</a:t>
            </a:r>
            <a:endParaRPr lang="ko-KR" altLang="en-US" dirty="0">
              <a:latin typeface="Bell Gothic Std Light" panose="020B0606020203020204" pitchFamily="34" charset="0"/>
              <a:cs typeface="Arial" panose="020B0604020202020204" pitchFamily="34" charset="0"/>
            </a:endParaRPr>
          </a:p>
        </p:txBody>
      </p:sp>
      <p:cxnSp>
        <p:nvCxnSpPr>
          <p:cNvPr id="184" name="Straight Connector 183">
            <a:extLst>
              <a:ext uri="{FF2B5EF4-FFF2-40B4-BE49-F238E27FC236}">
                <a16:creationId xmlns:a16="http://schemas.microsoft.com/office/drawing/2014/main" id="{D2D798C8-2D51-46A0-A619-57143EE87971}"/>
              </a:ext>
            </a:extLst>
          </p:cNvPr>
          <p:cNvCxnSpPr>
            <a:cxnSpLocks/>
          </p:cNvCxnSpPr>
          <p:nvPr/>
        </p:nvCxnSpPr>
        <p:spPr>
          <a:xfrm>
            <a:off x="5369977" y="4602979"/>
            <a:ext cx="485743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2056347-DD52-404A-B7ED-62CF93C54F66}"/>
              </a:ext>
            </a:extLst>
          </p:cNvPr>
          <p:cNvCxnSpPr>
            <a:cxnSpLocks/>
          </p:cNvCxnSpPr>
          <p:nvPr/>
        </p:nvCxnSpPr>
        <p:spPr>
          <a:xfrm>
            <a:off x="8135469" y="4602069"/>
            <a:ext cx="0" cy="16590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FC79FE9F-0173-456C-B8F7-51D3E2532933}"/>
              </a:ext>
            </a:extLst>
          </p:cNvPr>
          <p:cNvSpPr/>
          <p:nvPr/>
        </p:nvSpPr>
        <p:spPr>
          <a:xfrm>
            <a:off x="8488553" y="4625123"/>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88" name="Rectangle 187">
            <a:extLst>
              <a:ext uri="{FF2B5EF4-FFF2-40B4-BE49-F238E27FC236}">
                <a16:creationId xmlns:a16="http://schemas.microsoft.com/office/drawing/2014/main" id="{6DF5C28D-A419-4C86-A2A5-828403A1681C}"/>
              </a:ext>
            </a:extLst>
          </p:cNvPr>
          <p:cNvSpPr/>
          <p:nvPr/>
        </p:nvSpPr>
        <p:spPr>
          <a:xfrm>
            <a:off x="9080770" y="4622915"/>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89" name="Speech Bubble: Rectangle 188">
            <a:extLst>
              <a:ext uri="{FF2B5EF4-FFF2-40B4-BE49-F238E27FC236}">
                <a16:creationId xmlns:a16="http://schemas.microsoft.com/office/drawing/2014/main" id="{6614FED0-C638-4999-9F30-B1338159C305}"/>
              </a:ext>
            </a:extLst>
          </p:cNvPr>
          <p:cNvSpPr/>
          <p:nvPr/>
        </p:nvSpPr>
        <p:spPr>
          <a:xfrm>
            <a:off x="8683727" y="2521369"/>
            <a:ext cx="1784161" cy="1657455"/>
          </a:xfrm>
          <a:prstGeom prst="wedgeRectCallout">
            <a:avLst>
              <a:gd name="adj1" fmla="val -5245"/>
              <a:gd name="adj2" fmla="val 71898"/>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latin typeface="Bell Gothic Std Light" panose="020B0606020203020204" pitchFamily="34" charset="0"/>
                <a:cs typeface="Arial" panose="020B0604020202020204" pitchFamily="34" charset="0"/>
              </a:rPr>
              <a:t>An instruction completes only after the previous one has completed</a:t>
            </a:r>
            <a:endParaRPr lang="ko-KR" altLang="en-US" dirty="0">
              <a:latin typeface="Bell Gothic Std Light" panose="020B0606020203020204" pitchFamily="34" charset="0"/>
              <a:cs typeface="Arial" panose="020B0604020202020204" pitchFamily="34" charset="0"/>
            </a:endParaRPr>
          </a:p>
        </p:txBody>
      </p:sp>
      <p:cxnSp>
        <p:nvCxnSpPr>
          <p:cNvPr id="190" name="Straight Connector 189">
            <a:extLst>
              <a:ext uri="{FF2B5EF4-FFF2-40B4-BE49-F238E27FC236}">
                <a16:creationId xmlns:a16="http://schemas.microsoft.com/office/drawing/2014/main" id="{636954E4-07A3-472B-91E0-DC6AFAE46A56}"/>
              </a:ext>
            </a:extLst>
          </p:cNvPr>
          <p:cNvCxnSpPr>
            <a:cxnSpLocks/>
          </p:cNvCxnSpPr>
          <p:nvPr/>
        </p:nvCxnSpPr>
        <p:spPr>
          <a:xfrm>
            <a:off x="5401681" y="4936363"/>
            <a:ext cx="485743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BEEA412-89AD-487C-86D6-3EEC8BB56714}"/>
              </a:ext>
            </a:extLst>
          </p:cNvPr>
          <p:cNvCxnSpPr>
            <a:cxnSpLocks/>
          </p:cNvCxnSpPr>
          <p:nvPr/>
        </p:nvCxnSpPr>
        <p:spPr>
          <a:xfrm>
            <a:off x="8135469" y="4943064"/>
            <a:ext cx="0" cy="13149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6F2F8252-CB5E-4310-8A9A-7930CDB85470}"/>
              </a:ext>
            </a:extLst>
          </p:cNvPr>
          <p:cNvSpPr/>
          <p:nvPr/>
        </p:nvSpPr>
        <p:spPr>
          <a:xfrm>
            <a:off x="8485542" y="4941047"/>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94" name="Straight Connector 193">
            <a:extLst>
              <a:ext uri="{FF2B5EF4-FFF2-40B4-BE49-F238E27FC236}">
                <a16:creationId xmlns:a16="http://schemas.microsoft.com/office/drawing/2014/main" id="{6E7E2E3E-F462-4397-BEAC-B31D8432A3D1}"/>
              </a:ext>
            </a:extLst>
          </p:cNvPr>
          <p:cNvCxnSpPr>
            <a:cxnSpLocks/>
          </p:cNvCxnSpPr>
          <p:nvPr/>
        </p:nvCxnSpPr>
        <p:spPr>
          <a:xfrm>
            <a:off x="5401681" y="5268455"/>
            <a:ext cx="485743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017F091-D238-4CD9-BE39-4C640A4BA4C3}"/>
              </a:ext>
            </a:extLst>
          </p:cNvPr>
          <p:cNvCxnSpPr>
            <a:cxnSpLocks/>
          </p:cNvCxnSpPr>
          <p:nvPr/>
        </p:nvCxnSpPr>
        <p:spPr>
          <a:xfrm>
            <a:off x="8135469" y="5275156"/>
            <a:ext cx="0" cy="9828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AE5D0A30-6DA5-4944-AA09-80C4610E0C75}"/>
              </a:ext>
            </a:extLst>
          </p:cNvPr>
          <p:cNvSpPr/>
          <p:nvPr/>
        </p:nvSpPr>
        <p:spPr>
          <a:xfrm>
            <a:off x="8485542" y="5271136"/>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98" name="Straight Connector 197">
            <a:extLst>
              <a:ext uri="{FF2B5EF4-FFF2-40B4-BE49-F238E27FC236}">
                <a16:creationId xmlns:a16="http://schemas.microsoft.com/office/drawing/2014/main" id="{22E4A82F-C52C-4D38-ABCD-E35D32239C72}"/>
              </a:ext>
            </a:extLst>
          </p:cNvPr>
          <p:cNvCxnSpPr>
            <a:cxnSpLocks/>
          </p:cNvCxnSpPr>
          <p:nvPr/>
        </p:nvCxnSpPr>
        <p:spPr>
          <a:xfrm>
            <a:off x="5398350" y="5588177"/>
            <a:ext cx="485743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8213802A-4A27-4B1D-A8D0-1CD8223D1ED2}"/>
              </a:ext>
            </a:extLst>
          </p:cNvPr>
          <p:cNvCxnSpPr>
            <a:cxnSpLocks/>
          </p:cNvCxnSpPr>
          <p:nvPr/>
        </p:nvCxnSpPr>
        <p:spPr>
          <a:xfrm>
            <a:off x="8132138" y="5594878"/>
            <a:ext cx="0" cy="6631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3471CD2F-4DCD-4A8F-81D3-5CDAC973646A}"/>
              </a:ext>
            </a:extLst>
          </p:cNvPr>
          <p:cNvSpPr/>
          <p:nvPr/>
        </p:nvSpPr>
        <p:spPr>
          <a:xfrm>
            <a:off x="8482211" y="5590858"/>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202" name="Straight Connector 201">
            <a:extLst>
              <a:ext uri="{FF2B5EF4-FFF2-40B4-BE49-F238E27FC236}">
                <a16:creationId xmlns:a16="http://schemas.microsoft.com/office/drawing/2014/main" id="{37287E4A-3808-46EF-B10C-873CE6FECA6D}"/>
              </a:ext>
            </a:extLst>
          </p:cNvPr>
          <p:cNvCxnSpPr>
            <a:cxnSpLocks/>
          </p:cNvCxnSpPr>
          <p:nvPr/>
        </p:nvCxnSpPr>
        <p:spPr>
          <a:xfrm>
            <a:off x="5398350" y="5940843"/>
            <a:ext cx="485743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446546AD-D316-407F-92B7-52BC8091BA12}"/>
              </a:ext>
            </a:extLst>
          </p:cNvPr>
          <p:cNvCxnSpPr>
            <a:cxnSpLocks/>
          </p:cNvCxnSpPr>
          <p:nvPr/>
        </p:nvCxnSpPr>
        <p:spPr>
          <a:xfrm>
            <a:off x="8132138" y="5947544"/>
            <a:ext cx="0" cy="310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4EC73AAA-C16D-46CE-A036-85298EDDEA5F}"/>
              </a:ext>
            </a:extLst>
          </p:cNvPr>
          <p:cNvSpPr/>
          <p:nvPr/>
        </p:nvSpPr>
        <p:spPr>
          <a:xfrm>
            <a:off x="8482211" y="594352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DF6C599F-2101-7917-3E95-E115B83746ED}"/>
              </a:ext>
            </a:extLst>
          </p:cNvPr>
          <p:cNvSpPr txBox="1"/>
          <p:nvPr/>
        </p:nvSpPr>
        <p:spPr>
          <a:xfrm>
            <a:off x="574865" y="627553"/>
            <a:ext cx="6096000" cy="461665"/>
          </a:xfrm>
          <a:prstGeom prst="rect">
            <a:avLst/>
          </a:prstGeom>
          <a:noFill/>
        </p:spPr>
        <p:txBody>
          <a:bodyPr wrap="square">
            <a:spAutoFit/>
          </a:bodyPr>
          <a:lstStyle/>
          <a:p>
            <a:r>
              <a:rPr lang="en-US" altLang="ko-KR" sz="2400" dirty="0"/>
              <a:t>In-Order Issue with In-Order Completion</a:t>
            </a:r>
            <a:endParaRPr lang="ko-KR" altLang="en-US" sz="2400" dirty="0"/>
          </a:p>
        </p:txBody>
      </p:sp>
    </p:spTree>
    <p:extLst>
      <p:ext uri="{BB962C8B-B14F-4D97-AF65-F5344CB8AC3E}">
        <p14:creationId xmlns:p14="http://schemas.microsoft.com/office/powerpoint/2010/main" val="98585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250"/>
                                        <p:tgtEl>
                                          <p:spTgt spid="2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fade">
                                      <p:cBhvr>
                                        <p:cTn id="11" dur="250"/>
                                        <p:tgtEl>
                                          <p:spTgt spid="1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25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wipe(left)">
                                      <p:cBhvr>
                                        <p:cTn id="20" dur="250"/>
                                        <p:tgtEl>
                                          <p:spTgt spid="1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left)">
                                      <p:cBhvr>
                                        <p:cTn id="25" dur="250"/>
                                        <p:tgtEl>
                                          <p:spTgt spid="1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3"/>
                                        </p:tgtEl>
                                        <p:attrNameLst>
                                          <p:attrName>style.visibility</p:attrName>
                                        </p:attrNameLst>
                                      </p:cBhvr>
                                      <p:to>
                                        <p:strVal val="visible"/>
                                      </p:to>
                                    </p:set>
                                    <p:animEffect transition="in" filter="wipe(left)">
                                      <p:cBhvr>
                                        <p:cTn id="30" dur="250"/>
                                        <p:tgtEl>
                                          <p:spTgt spid="153"/>
                                        </p:tgtEl>
                                      </p:cBhvr>
                                    </p:animEffect>
                                  </p:childTnLst>
                                </p:cTn>
                              </p:par>
                            </p:childTnLst>
                          </p:cTn>
                        </p:par>
                        <p:par>
                          <p:cTn id="31" fill="hold">
                            <p:stCondLst>
                              <p:cond delay="250"/>
                            </p:stCondLst>
                            <p:childTnLst>
                              <p:par>
                                <p:cTn id="32" presetID="22" presetClass="entr" presetSubtype="1" fill="hold" grpId="0"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wipe(up)">
                                      <p:cBhvr>
                                        <p:cTn id="34" dur="250"/>
                                        <p:tgtEl>
                                          <p:spTgt spid="15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50"/>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wipe(left)">
                                      <p:cBhvr>
                                        <p:cTn id="41" dur="250"/>
                                        <p:tgtEl>
                                          <p:spTgt spid="168"/>
                                        </p:tgtEl>
                                      </p:cBhvr>
                                    </p:animEffect>
                                  </p:childTnLst>
                                </p:cTn>
                              </p:par>
                            </p:childTnLst>
                          </p:cTn>
                        </p:par>
                        <p:par>
                          <p:cTn id="42" fill="hold">
                            <p:stCondLst>
                              <p:cond delay="250"/>
                            </p:stCondLst>
                            <p:childTnLst>
                              <p:par>
                                <p:cTn id="43" presetID="22" presetClass="entr" presetSubtype="1" fill="hold" nodeType="afterEffect">
                                  <p:stCondLst>
                                    <p:cond delay="0"/>
                                  </p:stCondLst>
                                  <p:childTnLst>
                                    <p:set>
                                      <p:cBhvr>
                                        <p:cTn id="44" dur="1" fill="hold">
                                          <p:stCondLst>
                                            <p:cond delay="0"/>
                                          </p:stCondLst>
                                        </p:cTn>
                                        <p:tgtEl>
                                          <p:spTgt spid="165"/>
                                        </p:tgtEl>
                                        <p:attrNameLst>
                                          <p:attrName>style.visibility</p:attrName>
                                        </p:attrNameLst>
                                      </p:cBhvr>
                                      <p:to>
                                        <p:strVal val="visible"/>
                                      </p:to>
                                    </p:set>
                                    <p:animEffect transition="in" filter="wipe(up)">
                                      <p:cBhvr>
                                        <p:cTn id="45" dur="250"/>
                                        <p:tgtEl>
                                          <p:spTgt spid="16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wipe(left)">
                                      <p:cBhvr>
                                        <p:cTn id="50" dur="250"/>
                                        <p:tgtEl>
                                          <p:spTgt spid="15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wipe(left)">
                                      <p:cBhvr>
                                        <p:cTn id="53" dur="250"/>
                                        <p:tgtEl>
                                          <p:spTgt spid="15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wipe(left)">
                                      <p:cBhvr>
                                        <p:cTn id="58" dur="250"/>
                                        <p:tgtEl>
                                          <p:spTgt spid="16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6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65"/>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wipe(left)">
                                      <p:cBhvr>
                                        <p:cTn id="67" dur="250"/>
                                        <p:tgtEl>
                                          <p:spTgt spid="170"/>
                                        </p:tgtEl>
                                      </p:cBhvr>
                                    </p:animEffect>
                                  </p:childTnLst>
                                </p:cTn>
                              </p:par>
                            </p:childTnLst>
                          </p:cTn>
                        </p:par>
                        <p:par>
                          <p:cTn id="68" fill="hold">
                            <p:stCondLst>
                              <p:cond delay="250"/>
                            </p:stCondLst>
                            <p:childTnLst>
                              <p:par>
                                <p:cTn id="69" presetID="22" presetClass="entr" presetSubtype="1" fill="hold" nodeType="afterEffect">
                                  <p:stCondLst>
                                    <p:cond delay="0"/>
                                  </p:stCondLst>
                                  <p:childTnLst>
                                    <p:set>
                                      <p:cBhvr>
                                        <p:cTn id="70" dur="1" fill="hold">
                                          <p:stCondLst>
                                            <p:cond delay="0"/>
                                          </p:stCondLst>
                                        </p:cTn>
                                        <p:tgtEl>
                                          <p:spTgt spid="171"/>
                                        </p:tgtEl>
                                        <p:attrNameLst>
                                          <p:attrName>style.visibility</p:attrName>
                                        </p:attrNameLst>
                                      </p:cBhvr>
                                      <p:to>
                                        <p:strVal val="visible"/>
                                      </p:to>
                                    </p:set>
                                    <p:animEffect transition="in" filter="wipe(up)">
                                      <p:cBhvr>
                                        <p:cTn id="71" dur="250"/>
                                        <p:tgtEl>
                                          <p:spTgt spid="171"/>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63"/>
                                        </p:tgtEl>
                                        <p:attrNameLst>
                                          <p:attrName>style.visibility</p:attrName>
                                        </p:attrNameLst>
                                      </p:cBhvr>
                                      <p:to>
                                        <p:strVal val="visible"/>
                                      </p:to>
                                    </p:set>
                                    <p:animEffect transition="in" filter="wipe(left)">
                                      <p:cBhvr>
                                        <p:cTn id="75" dur="250"/>
                                        <p:tgtEl>
                                          <p:spTgt spid="163"/>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wipe(left)">
                                      <p:cBhvr>
                                        <p:cTn id="78" dur="250"/>
                                        <p:tgtEl>
                                          <p:spTgt spid="16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7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71"/>
                                        </p:tgtEl>
                                        <p:attrNameLst>
                                          <p:attrName>style.visibility</p:attrName>
                                        </p:attrNameLst>
                                      </p:cBhvr>
                                      <p:to>
                                        <p:strVal val="hidden"/>
                                      </p:to>
                                    </p:set>
                                  </p:childTnLst>
                                </p:cTn>
                              </p:par>
                              <p:par>
                                <p:cTn id="85" presetID="22" presetClass="entr" presetSubtype="8" fill="hold" nodeType="withEffect">
                                  <p:stCondLst>
                                    <p:cond delay="0"/>
                                  </p:stCondLst>
                                  <p:childTnLst>
                                    <p:set>
                                      <p:cBhvr>
                                        <p:cTn id="86" dur="1" fill="hold">
                                          <p:stCondLst>
                                            <p:cond delay="0"/>
                                          </p:stCondLst>
                                        </p:cTn>
                                        <p:tgtEl>
                                          <p:spTgt spid="177"/>
                                        </p:tgtEl>
                                        <p:attrNameLst>
                                          <p:attrName>style.visibility</p:attrName>
                                        </p:attrNameLst>
                                      </p:cBhvr>
                                      <p:to>
                                        <p:strVal val="visible"/>
                                      </p:to>
                                    </p:set>
                                    <p:animEffect transition="in" filter="wipe(left)">
                                      <p:cBhvr>
                                        <p:cTn id="87" dur="250"/>
                                        <p:tgtEl>
                                          <p:spTgt spid="177"/>
                                        </p:tgtEl>
                                      </p:cBhvr>
                                    </p:animEffect>
                                  </p:childTnLst>
                                </p:cTn>
                              </p:par>
                            </p:childTnLst>
                          </p:cTn>
                        </p:par>
                        <p:par>
                          <p:cTn id="88" fill="hold">
                            <p:stCondLst>
                              <p:cond delay="250"/>
                            </p:stCondLst>
                            <p:childTnLst>
                              <p:par>
                                <p:cTn id="89" presetID="22" presetClass="entr" presetSubtype="1" fill="hold" nodeType="afterEffect">
                                  <p:stCondLst>
                                    <p:cond delay="0"/>
                                  </p:stCondLst>
                                  <p:childTnLst>
                                    <p:set>
                                      <p:cBhvr>
                                        <p:cTn id="90" dur="1" fill="hold">
                                          <p:stCondLst>
                                            <p:cond delay="0"/>
                                          </p:stCondLst>
                                        </p:cTn>
                                        <p:tgtEl>
                                          <p:spTgt spid="178"/>
                                        </p:tgtEl>
                                        <p:attrNameLst>
                                          <p:attrName>style.visibility</p:attrName>
                                        </p:attrNameLst>
                                      </p:cBhvr>
                                      <p:to>
                                        <p:strVal val="visible"/>
                                      </p:to>
                                    </p:set>
                                    <p:animEffect transition="in" filter="wipe(up)">
                                      <p:cBhvr>
                                        <p:cTn id="91" dur="250"/>
                                        <p:tgtEl>
                                          <p:spTgt spid="178"/>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wipe(left)">
                                      <p:cBhvr>
                                        <p:cTn id="95" dur="250"/>
                                        <p:tgtEl>
                                          <p:spTgt spid="16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61"/>
                                        </p:tgtEl>
                                        <p:attrNameLst>
                                          <p:attrName>style.visibility</p:attrName>
                                        </p:attrNameLst>
                                      </p:cBhvr>
                                      <p:to>
                                        <p:strVal val="visible"/>
                                      </p:to>
                                    </p:set>
                                    <p:animEffect transition="in" filter="wipe(left)">
                                      <p:cBhvr>
                                        <p:cTn id="98" dur="250"/>
                                        <p:tgtEl>
                                          <p:spTgt spid="161"/>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7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78"/>
                                        </p:tgtEl>
                                        <p:attrNameLst>
                                          <p:attrName>style.visibility</p:attrName>
                                        </p:attrNameLst>
                                      </p:cBhvr>
                                      <p:to>
                                        <p:strVal val="hidden"/>
                                      </p:to>
                                    </p:set>
                                  </p:childTnLst>
                                </p:cTn>
                              </p:par>
                              <p:par>
                                <p:cTn id="105" presetID="22" presetClass="entr" presetSubtype="8" fill="hold" nodeType="withEffect">
                                  <p:stCondLst>
                                    <p:cond delay="0"/>
                                  </p:stCondLst>
                                  <p:childTnLst>
                                    <p:set>
                                      <p:cBhvr>
                                        <p:cTn id="106" dur="1" fill="hold">
                                          <p:stCondLst>
                                            <p:cond delay="0"/>
                                          </p:stCondLst>
                                        </p:cTn>
                                        <p:tgtEl>
                                          <p:spTgt spid="184"/>
                                        </p:tgtEl>
                                        <p:attrNameLst>
                                          <p:attrName>style.visibility</p:attrName>
                                        </p:attrNameLst>
                                      </p:cBhvr>
                                      <p:to>
                                        <p:strVal val="visible"/>
                                      </p:to>
                                    </p:set>
                                    <p:animEffect transition="in" filter="wipe(left)">
                                      <p:cBhvr>
                                        <p:cTn id="107" dur="250"/>
                                        <p:tgtEl>
                                          <p:spTgt spid="184"/>
                                        </p:tgtEl>
                                      </p:cBhvr>
                                    </p:animEffect>
                                  </p:childTnLst>
                                </p:cTn>
                              </p:par>
                            </p:childTnLst>
                          </p:cTn>
                        </p:par>
                        <p:par>
                          <p:cTn id="108" fill="hold">
                            <p:stCondLst>
                              <p:cond delay="250"/>
                            </p:stCondLst>
                            <p:childTnLst>
                              <p:par>
                                <p:cTn id="109" presetID="22" presetClass="entr" presetSubtype="1" fill="hold" nodeType="afterEffect">
                                  <p:stCondLst>
                                    <p:cond delay="0"/>
                                  </p:stCondLst>
                                  <p:childTnLst>
                                    <p:set>
                                      <p:cBhvr>
                                        <p:cTn id="110" dur="1" fill="hold">
                                          <p:stCondLst>
                                            <p:cond delay="0"/>
                                          </p:stCondLst>
                                        </p:cTn>
                                        <p:tgtEl>
                                          <p:spTgt spid="186"/>
                                        </p:tgtEl>
                                        <p:attrNameLst>
                                          <p:attrName>style.visibility</p:attrName>
                                        </p:attrNameLst>
                                      </p:cBhvr>
                                      <p:to>
                                        <p:strVal val="visible"/>
                                      </p:to>
                                    </p:set>
                                    <p:animEffect transition="in" filter="wipe(up)">
                                      <p:cBhvr>
                                        <p:cTn id="111" dur="250"/>
                                        <p:tgtEl>
                                          <p:spTgt spid="186"/>
                                        </p:tgtEl>
                                      </p:cBhvr>
                                    </p:animEffect>
                                  </p:childTnLst>
                                </p:cTn>
                              </p:par>
                            </p:childTnLst>
                          </p:cTn>
                        </p:par>
                        <p:par>
                          <p:cTn id="112" fill="hold">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187"/>
                                        </p:tgtEl>
                                        <p:attrNameLst>
                                          <p:attrName>style.visibility</p:attrName>
                                        </p:attrNameLst>
                                      </p:cBhvr>
                                      <p:to>
                                        <p:strVal val="visible"/>
                                      </p:to>
                                    </p:set>
                                    <p:animEffect transition="in" filter="wipe(left)">
                                      <p:cBhvr>
                                        <p:cTn id="115" dur="250"/>
                                        <p:tgtEl>
                                          <p:spTgt spid="187"/>
                                        </p:tgtEl>
                                      </p:cBhvr>
                                    </p:animEffect>
                                  </p:childTnLst>
                                </p:cTn>
                              </p:par>
                            </p:childTnLst>
                          </p:cTn>
                        </p:par>
                        <p:par>
                          <p:cTn id="116" fill="hold">
                            <p:stCondLst>
                              <p:cond delay="750"/>
                            </p:stCondLst>
                            <p:childTnLst>
                              <p:par>
                                <p:cTn id="117" presetID="22" presetClass="entr" presetSubtype="8" fill="hold" grpId="0" nodeType="afterEffect">
                                  <p:stCondLst>
                                    <p:cond delay="0"/>
                                  </p:stCondLst>
                                  <p:childTnLst>
                                    <p:set>
                                      <p:cBhvr>
                                        <p:cTn id="118" dur="1" fill="hold">
                                          <p:stCondLst>
                                            <p:cond delay="0"/>
                                          </p:stCondLst>
                                        </p:cTn>
                                        <p:tgtEl>
                                          <p:spTgt spid="188"/>
                                        </p:tgtEl>
                                        <p:attrNameLst>
                                          <p:attrName>style.visibility</p:attrName>
                                        </p:attrNameLst>
                                      </p:cBhvr>
                                      <p:to>
                                        <p:strVal val="visible"/>
                                      </p:to>
                                    </p:set>
                                    <p:animEffect transition="in" filter="wipe(left)">
                                      <p:cBhvr>
                                        <p:cTn id="119" dur="250"/>
                                        <p:tgtEl>
                                          <p:spTgt spid="188"/>
                                        </p:tgtEl>
                                      </p:cBhvr>
                                    </p:animEffect>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189"/>
                                        </p:tgtEl>
                                        <p:attrNameLst>
                                          <p:attrName>style.visibility</p:attrName>
                                        </p:attrNameLst>
                                      </p:cBhvr>
                                      <p:to>
                                        <p:strVal val="visible"/>
                                      </p:to>
                                    </p:set>
                                    <p:animEffect transition="in" filter="wipe(down)">
                                      <p:cBhvr>
                                        <p:cTn id="123" dur="250"/>
                                        <p:tgtEl>
                                          <p:spTgt spid="189"/>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84"/>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86"/>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89"/>
                                        </p:tgtEl>
                                        <p:attrNameLst>
                                          <p:attrName>style.visibility</p:attrName>
                                        </p:attrNameLst>
                                      </p:cBhvr>
                                      <p:to>
                                        <p:strVal val="hidden"/>
                                      </p:to>
                                    </p:set>
                                  </p:childTnLst>
                                </p:cTn>
                              </p:par>
                              <p:par>
                                <p:cTn id="132" presetID="22" presetClass="entr" presetSubtype="8" fill="hold" nodeType="withEffect">
                                  <p:stCondLst>
                                    <p:cond delay="0"/>
                                  </p:stCondLst>
                                  <p:childTnLst>
                                    <p:set>
                                      <p:cBhvr>
                                        <p:cTn id="133" dur="1" fill="hold">
                                          <p:stCondLst>
                                            <p:cond delay="0"/>
                                          </p:stCondLst>
                                        </p:cTn>
                                        <p:tgtEl>
                                          <p:spTgt spid="190"/>
                                        </p:tgtEl>
                                        <p:attrNameLst>
                                          <p:attrName>style.visibility</p:attrName>
                                        </p:attrNameLst>
                                      </p:cBhvr>
                                      <p:to>
                                        <p:strVal val="visible"/>
                                      </p:to>
                                    </p:set>
                                    <p:animEffect transition="in" filter="wipe(left)">
                                      <p:cBhvr>
                                        <p:cTn id="134" dur="250"/>
                                        <p:tgtEl>
                                          <p:spTgt spid="190"/>
                                        </p:tgtEl>
                                      </p:cBhvr>
                                    </p:animEffect>
                                  </p:childTnLst>
                                </p:cTn>
                              </p:par>
                            </p:childTnLst>
                          </p:cTn>
                        </p:par>
                        <p:par>
                          <p:cTn id="135" fill="hold">
                            <p:stCondLst>
                              <p:cond delay="250"/>
                            </p:stCondLst>
                            <p:childTnLst>
                              <p:par>
                                <p:cTn id="136" presetID="22" presetClass="entr" presetSubtype="1" fill="hold" nodeType="afterEffect">
                                  <p:stCondLst>
                                    <p:cond delay="0"/>
                                  </p:stCondLst>
                                  <p:childTnLst>
                                    <p:set>
                                      <p:cBhvr>
                                        <p:cTn id="137" dur="1" fill="hold">
                                          <p:stCondLst>
                                            <p:cond delay="0"/>
                                          </p:stCondLst>
                                        </p:cTn>
                                        <p:tgtEl>
                                          <p:spTgt spid="191"/>
                                        </p:tgtEl>
                                        <p:attrNameLst>
                                          <p:attrName>style.visibility</p:attrName>
                                        </p:attrNameLst>
                                      </p:cBhvr>
                                      <p:to>
                                        <p:strVal val="visible"/>
                                      </p:to>
                                    </p:set>
                                    <p:animEffect transition="in" filter="wipe(up)">
                                      <p:cBhvr>
                                        <p:cTn id="138" dur="250"/>
                                        <p:tgtEl>
                                          <p:spTgt spid="191"/>
                                        </p:tgtEl>
                                      </p:cBhvr>
                                    </p:animEffect>
                                  </p:childTnLst>
                                </p:cTn>
                              </p:par>
                            </p:childTnLst>
                          </p:cTn>
                        </p:par>
                        <p:par>
                          <p:cTn id="139" fill="hold">
                            <p:stCondLst>
                              <p:cond delay="500"/>
                            </p:stCondLst>
                            <p:childTnLst>
                              <p:par>
                                <p:cTn id="140" presetID="22" presetClass="entr" presetSubtype="8" fill="hold" grpId="0" nodeType="afterEffect">
                                  <p:stCondLst>
                                    <p:cond delay="0"/>
                                  </p:stCondLst>
                                  <p:childTnLst>
                                    <p:set>
                                      <p:cBhvr>
                                        <p:cTn id="141" dur="1" fill="hold">
                                          <p:stCondLst>
                                            <p:cond delay="0"/>
                                          </p:stCondLst>
                                        </p:cTn>
                                        <p:tgtEl>
                                          <p:spTgt spid="193"/>
                                        </p:tgtEl>
                                        <p:attrNameLst>
                                          <p:attrName>style.visibility</p:attrName>
                                        </p:attrNameLst>
                                      </p:cBhvr>
                                      <p:to>
                                        <p:strVal val="visible"/>
                                      </p:to>
                                    </p:set>
                                    <p:animEffect transition="in" filter="wipe(left)">
                                      <p:cBhvr>
                                        <p:cTn id="142" dur="250"/>
                                        <p:tgtEl>
                                          <p:spTgt spid="193"/>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90"/>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91"/>
                                        </p:tgtEl>
                                        <p:attrNameLst>
                                          <p:attrName>style.visibility</p:attrName>
                                        </p:attrNameLst>
                                      </p:cBhvr>
                                      <p:to>
                                        <p:strVal val="hidden"/>
                                      </p:to>
                                    </p:set>
                                  </p:childTnLst>
                                </p:cTn>
                              </p:par>
                              <p:par>
                                <p:cTn id="149" presetID="22" presetClass="entr" presetSubtype="8" fill="hold" nodeType="withEffect">
                                  <p:stCondLst>
                                    <p:cond delay="0"/>
                                  </p:stCondLst>
                                  <p:childTnLst>
                                    <p:set>
                                      <p:cBhvr>
                                        <p:cTn id="150" dur="1" fill="hold">
                                          <p:stCondLst>
                                            <p:cond delay="0"/>
                                          </p:stCondLst>
                                        </p:cTn>
                                        <p:tgtEl>
                                          <p:spTgt spid="194"/>
                                        </p:tgtEl>
                                        <p:attrNameLst>
                                          <p:attrName>style.visibility</p:attrName>
                                        </p:attrNameLst>
                                      </p:cBhvr>
                                      <p:to>
                                        <p:strVal val="visible"/>
                                      </p:to>
                                    </p:set>
                                    <p:animEffect transition="in" filter="wipe(left)">
                                      <p:cBhvr>
                                        <p:cTn id="151" dur="250"/>
                                        <p:tgtEl>
                                          <p:spTgt spid="194"/>
                                        </p:tgtEl>
                                      </p:cBhvr>
                                    </p:animEffect>
                                  </p:childTnLst>
                                </p:cTn>
                              </p:par>
                            </p:childTnLst>
                          </p:cTn>
                        </p:par>
                        <p:par>
                          <p:cTn id="152" fill="hold">
                            <p:stCondLst>
                              <p:cond delay="250"/>
                            </p:stCondLst>
                            <p:childTnLst>
                              <p:par>
                                <p:cTn id="153" presetID="22" presetClass="entr" presetSubtype="1" fill="hold" nodeType="afterEffect">
                                  <p:stCondLst>
                                    <p:cond delay="0"/>
                                  </p:stCondLst>
                                  <p:childTnLst>
                                    <p:set>
                                      <p:cBhvr>
                                        <p:cTn id="154" dur="1" fill="hold">
                                          <p:stCondLst>
                                            <p:cond delay="0"/>
                                          </p:stCondLst>
                                        </p:cTn>
                                        <p:tgtEl>
                                          <p:spTgt spid="195"/>
                                        </p:tgtEl>
                                        <p:attrNameLst>
                                          <p:attrName>style.visibility</p:attrName>
                                        </p:attrNameLst>
                                      </p:cBhvr>
                                      <p:to>
                                        <p:strVal val="visible"/>
                                      </p:to>
                                    </p:set>
                                    <p:animEffect transition="in" filter="wipe(up)">
                                      <p:cBhvr>
                                        <p:cTn id="155" dur="250"/>
                                        <p:tgtEl>
                                          <p:spTgt spid="195"/>
                                        </p:tgtEl>
                                      </p:cBhvr>
                                    </p:animEffect>
                                  </p:childTnLst>
                                </p:cTn>
                              </p:par>
                            </p:childTnLst>
                          </p:cTn>
                        </p:par>
                        <p:par>
                          <p:cTn id="156" fill="hold">
                            <p:stCondLst>
                              <p:cond delay="500"/>
                            </p:stCondLst>
                            <p:childTnLst>
                              <p:par>
                                <p:cTn id="157" presetID="22" presetClass="entr" presetSubtype="8" fill="hold" grpId="0" nodeType="afterEffect">
                                  <p:stCondLst>
                                    <p:cond delay="0"/>
                                  </p:stCondLst>
                                  <p:childTnLst>
                                    <p:set>
                                      <p:cBhvr>
                                        <p:cTn id="158" dur="1" fill="hold">
                                          <p:stCondLst>
                                            <p:cond delay="0"/>
                                          </p:stCondLst>
                                        </p:cTn>
                                        <p:tgtEl>
                                          <p:spTgt spid="197"/>
                                        </p:tgtEl>
                                        <p:attrNameLst>
                                          <p:attrName>style.visibility</p:attrName>
                                        </p:attrNameLst>
                                      </p:cBhvr>
                                      <p:to>
                                        <p:strVal val="visible"/>
                                      </p:to>
                                    </p:set>
                                    <p:animEffect transition="in" filter="wipe(left)">
                                      <p:cBhvr>
                                        <p:cTn id="159" dur="250"/>
                                        <p:tgtEl>
                                          <p:spTgt spid="197"/>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nodeType="clickEffect">
                                  <p:stCondLst>
                                    <p:cond delay="0"/>
                                  </p:stCondLst>
                                  <p:childTnLst>
                                    <p:set>
                                      <p:cBhvr>
                                        <p:cTn id="163" dur="1" fill="hold">
                                          <p:stCondLst>
                                            <p:cond delay="0"/>
                                          </p:stCondLst>
                                        </p:cTn>
                                        <p:tgtEl>
                                          <p:spTgt spid="194"/>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195"/>
                                        </p:tgtEl>
                                        <p:attrNameLst>
                                          <p:attrName>style.visibility</p:attrName>
                                        </p:attrNameLst>
                                      </p:cBhvr>
                                      <p:to>
                                        <p:strVal val="hidden"/>
                                      </p:to>
                                    </p:set>
                                  </p:childTnLst>
                                </p:cTn>
                              </p:par>
                              <p:par>
                                <p:cTn id="166" presetID="22" presetClass="entr" presetSubtype="8" fill="hold" nodeType="withEffect">
                                  <p:stCondLst>
                                    <p:cond delay="0"/>
                                  </p:stCondLst>
                                  <p:childTnLst>
                                    <p:set>
                                      <p:cBhvr>
                                        <p:cTn id="167" dur="1" fill="hold">
                                          <p:stCondLst>
                                            <p:cond delay="0"/>
                                          </p:stCondLst>
                                        </p:cTn>
                                        <p:tgtEl>
                                          <p:spTgt spid="198"/>
                                        </p:tgtEl>
                                        <p:attrNameLst>
                                          <p:attrName>style.visibility</p:attrName>
                                        </p:attrNameLst>
                                      </p:cBhvr>
                                      <p:to>
                                        <p:strVal val="visible"/>
                                      </p:to>
                                    </p:set>
                                    <p:animEffect transition="in" filter="wipe(left)">
                                      <p:cBhvr>
                                        <p:cTn id="168" dur="250"/>
                                        <p:tgtEl>
                                          <p:spTgt spid="198"/>
                                        </p:tgtEl>
                                      </p:cBhvr>
                                    </p:animEffect>
                                  </p:childTnLst>
                                </p:cTn>
                              </p:par>
                            </p:childTnLst>
                          </p:cTn>
                        </p:par>
                        <p:par>
                          <p:cTn id="169" fill="hold">
                            <p:stCondLst>
                              <p:cond delay="250"/>
                            </p:stCondLst>
                            <p:childTnLst>
                              <p:par>
                                <p:cTn id="170" presetID="22" presetClass="entr" presetSubtype="1" fill="hold" nodeType="afterEffect">
                                  <p:stCondLst>
                                    <p:cond delay="0"/>
                                  </p:stCondLst>
                                  <p:childTnLst>
                                    <p:set>
                                      <p:cBhvr>
                                        <p:cTn id="171" dur="1" fill="hold">
                                          <p:stCondLst>
                                            <p:cond delay="0"/>
                                          </p:stCondLst>
                                        </p:cTn>
                                        <p:tgtEl>
                                          <p:spTgt spid="199"/>
                                        </p:tgtEl>
                                        <p:attrNameLst>
                                          <p:attrName>style.visibility</p:attrName>
                                        </p:attrNameLst>
                                      </p:cBhvr>
                                      <p:to>
                                        <p:strVal val="visible"/>
                                      </p:to>
                                    </p:set>
                                    <p:animEffect transition="in" filter="wipe(up)">
                                      <p:cBhvr>
                                        <p:cTn id="172" dur="250"/>
                                        <p:tgtEl>
                                          <p:spTgt spid="199"/>
                                        </p:tgtEl>
                                      </p:cBhvr>
                                    </p:animEffect>
                                  </p:childTnLst>
                                </p:cTn>
                              </p:par>
                            </p:childTnLst>
                          </p:cTn>
                        </p:par>
                        <p:par>
                          <p:cTn id="173" fill="hold">
                            <p:stCondLst>
                              <p:cond delay="500"/>
                            </p:stCondLst>
                            <p:childTnLst>
                              <p:par>
                                <p:cTn id="174" presetID="22" presetClass="entr" presetSubtype="8" fill="hold" grpId="0" nodeType="afterEffect">
                                  <p:stCondLst>
                                    <p:cond delay="0"/>
                                  </p:stCondLst>
                                  <p:childTnLst>
                                    <p:set>
                                      <p:cBhvr>
                                        <p:cTn id="175" dur="1" fill="hold">
                                          <p:stCondLst>
                                            <p:cond delay="0"/>
                                          </p:stCondLst>
                                        </p:cTn>
                                        <p:tgtEl>
                                          <p:spTgt spid="200"/>
                                        </p:tgtEl>
                                        <p:attrNameLst>
                                          <p:attrName>style.visibility</p:attrName>
                                        </p:attrNameLst>
                                      </p:cBhvr>
                                      <p:to>
                                        <p:strVal val="visible"/>
                                      </p:to>
                                    </p:set>
                                    <p:animEffect transition="in" filter="wipe(left)">
                                      <p:cBhvr>
                                        <p:cTn id="176" dur="250"/>
                                        <p:tgtEl>
                                          <p:spTgt spid="200"/>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198"/>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199"/>
                                        </p:tgtEl>
                                        <p:attrNameLst>
                                          <p:attrName>style.visibility</p:attrName>
                                        </p:attrNameLst>
                                      </p:cBhvr>
                                      <p:to>
                                        <p:strVal val="hidden"/>
                                      </p:to>
                                    </p:set>
                                  </p:childTnLst>
                                </p:cTn>
                              </p:par>
                              <p:par>
                                <p:cTn id="183" presetID="22" presetClass="entr" presetSubtype="8" fill="hold" nodeType="withEffect">
                                  <p:stCondLst>
                                    <p:cond delay="0"/>
                                  </p:stCondLst>
                                  <p:childTnLst>
                                    <p:set>
                                      <p:cBhvr>
                                        <p:cTn id="184" dur="1" fill="hold">
                                          <p:stCondLst>
                                            <p:cond delay="0"/>
                                          </p:stCondLst>
                                        </p:cTn>
                                        <p:tgtEl>
                                          <p:spTgt spid="202"/>
                                        </p:tgtEl>
                                        <p:attrNameLst>
                                          <p:attrName>style.visibility</p:attrName>
                                        </p:attrNameLst>
                                      </p:cBhvr>
                                      <p:to>
                                        <p:strVal val="visible"/>
                                      </p:to>
                                    </p:set>
                                    <p:animEffect transition="in" filter="wipe(left)">
                                      <p:cBhvr>
                                        <p:cTn id="185" dur="250"/>
                                        <p:tgtEl>
                                          <p:spTgt spid="202"/>
                                        </p:tgtEl>
                                      </p:cBhvr>
                                    </p:animEffect>
                                  </p:childTnLst>
                                </p:cTn>
                              </p:par>
                            </p:childTnLst>
                          </p:cTn>
                        </p:par>
                        <p:par>
                          <p:cTn id="186" fill="hold">
                            <p:stCondLst>
                              <p:cond delay="250"/>
                            </p:stCondLst>
                            <p:childTnLst>
                              <p:par>
                                <p:cTn id="187" presetID="22" presetClass="entr" presetSubtype="1" fill="hold" nodeType="afterEffect">
                                  <p:stCondLst>
                                    <p:cond delay="0"/>
                                  </p:stCondLst>
                                  <p:childTnLst>
                                    <p:set>
                                      <p:cBhvr>
                                        <p:cTn id="188" dur="1" fill="hold">
                                          <p:stCondLst>
                                            <p:cond delay="0"/>
                                          </p:stCondLst>
                                        </p:cTn>
                                        <p:tgtEl>
                                          <p:spTgt spid="203"/>
                                        </p:tgtEl>
                                        <p:attrNameLst>
                                          <p:attrName>style.visibility</p:attrName>
                                        </p:attrNameLst>
                                      </p:cBhvr>
                                      <p:to>
                                        <p:strVal val="visible"/>
                                      </p:to>
                                    </p:set>
                                    <p:animEffect transition="in" filter="wipe(up)">
                                      <p:cBhvr>
                                        <p:cTn id="189" dur="250"/>
                                        <p:tgtEl>
                                          <p:spTgt spid="203"/>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204"/>
                                        </p:tgtEl>
                                        <p:attrNameLst>
                                          <p:attrName>style.visibility</p:attrName>
                                        </p:attrNameLst>
                                      </p:cBhvr>
                                      <p:to>
                                        <p:strVal val="visible"/>
                                      </p:to>
                                    </p:set>
                                    <p:animEffect transition="in" filter="wipe(left)">
                                      <p:cBhvr>
                                        <p:cTn id="193" dur="250"/>
                                        <p:tgtEl>
                                          <p:spTgt spid="204"/>
                                        </p:tgtEl>
                                      </p:cBhvr>
                                    </p:animEffect>
                                  </p:childTnLst>
                                </p:cTn>
                              </p:par>
                            </p:childTnLst>
                          </p:cTn>
                        </p:par>
                        <p:par>
                          <p:cTn id="194" fill="hold">
                            <p:stCondLst>
                              <p:cond delay="750"/>
                            </p:stCondLst>
                            <p:childTnLst>
                              <p:par>
                                <p:cTn id="195" presetID="1" presetClass="exit" presetSubtype="0" fill="hold" nodeType="afterEffect">
                                  <p:stCondLst>
                                    <p:cond delay="0"/>
                                  </p:stCondLst>
                                  <p:childTnLst>
                                    <p:set>
                                      <p:cBhvr>
                                        <p:cTn id="196" dur="1" fill="hold">
                                          <p:stCondLst>
                                            <p:cond delay="0"/>
                                          </p:stCondLst>
                                        </p:cTn>
                                        <p:tgtEl>
                                          <p:spTgt spid="202"/>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60" grpId="0" animBg="1"/>
      <p:bldP spid="161" grpId="0" animBg="1"/>
      <p:bldP spid="162" grpId="0" animBg="1"/>
      <p:bldP spid="163" grpId="0" animBg="1"/>
      <p:bldP spid="164" grpId="0" animBg="1"/>
      <p:bldP spid="150" grpId="0" animBg="1"/>
      <p:bldP spid="150" grpId="1" animBg="1"/>
      <p:bldP spid="187" grpId="0"/>
      <p:bldP spid="188" grpId="0"/>
      <p:bldP spid="189" grpId="0" animBg="1"/>
      <p:bldP spid="189" grpId="1" animBg="1"/>
      <p:bldP spid="193" grpId="0"/>
      <p:bldP spid="197" grpId="0"/>
      <p:bldP spid="200" grpId="0"/>
      <p:bldP spid="2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5EBE-CAAD-4CD1-BCA2-E2E7770D86DF}"/>
              </a:ext>
            </a:extLst>
          </p:cNvPr>
          <p:cNvSpPr>
            <a:spLocks noGrp="1"/>
          </p:cNvSpPr>
          <p:nvPr>
            <p:ph type="title"/>
          </p:nvPr>
        </p:nvSpPr>
        <p:spPr/>
        <p:txBody>
          <a:bodyPr/>
          <a:lstStyle/>
          <a:p>
            <a:r>
              <a:rPr lang="en-US" altLang="ko-KR" dirty="0"/>
              <a:t>Parallelism Depends on the Program</a:t>
            </a:r>
            <a:endParaRPr lang="ko-KR" altLang="en-US" dirty="0"/>
          </a:p>
        </p:txBody>
      </p:sp>
      <p:sp>
        <p:nvSpPr>
          <p:cNvPr id="4" name="Content Placeholder 3">
            <a:extLst>
              <a:ext uri="{FF2B5EF4-FFF2-40B4-BE49-F238E27FC236}">
                <a16:creationId xmlns:a16="http://schemas.microsoft.com/office/drawing/2014/main" id="{4383A518-C671-4E18-A03A-B5F594E805F9}"/>
              </a:ext>
            </a:extLst>
          </p:cNvPr>
          <p:cNvSpPr>
            <a:spLocks noGrp="1"/>
          </p:cNvSpPr>
          <p:nvPr>
            <p:ph idx="1"/>
          </p:nvPr>
        </p:nvSpPr>
        <p:spPr>
          <a:xfrm>
            <a:off x="313267" y="1368352"/>
            <a:ext cx="11599333" cy="4841948"/>
          </a:xfrm>
        </p:spPr>
        <p:txBody>
          <a:bodyPr/>
          <a:lstStyle/>
          <a:p>
            <a:r>
              <a:rPr lang="en-US" altLang="ko-KR" sz="2400" dirty="0"/>
              <a:t>The processor detects and handles (by stalling) true data dependencies and resource conflicts.</a:t>
            </a:r>
          </a:p>
          <a:p>
            <a:r>
              <a:rPr lang="en-US" altLang="ko-KR" sz="2400" dirty="0"/>
              <a:t>As instructions are issued and completed in their strict order, the resulting parallelism is very much dependent on </a:t>
            </a:r>
            <a:r>
              <a:rPr lang="en-US" altLang="ko-KR" sz="2400" b="1" dirty="0">
                <a:solidFill>
                  <a:srgbClr val="C00000"/>
                </a:solidFill>
              </a:rPr>
              <a:t>the way where the program is written/compiled</a:t>
            </a:r>
            <a:r>
              <a:rPr lang="en-US" altLang="ko-KR" sz="2400" dirty="0"/>
              <a:t>.</a:t>
            </a:r>
          </a:p>
        </p:txBody>
      </p:sp>
      <p:sp>
        <p:nvSpPr>
          <p:cNvPr id="19" name="文本占位符 18">
            <a:extLst>
              <a:ext uri="{FF2B5EF4-FFF2-40B4-BE49-F238E27FC236}">
                <a16:creationId xmlns:a16="http://schemas.microsoft.com/office/drawing/2014/main" id="{F7387F6C-C539-66EB-65E1-7C50CF20F5DC}"/>
              </a:ext>
            </a:extLst>
          </p:cNvPr>
          <p:cNvSpPr>
            <a:spLocks noGrp="1"/>
          </p:cNvSpPr>
          <p:nvPr>
            <p:ph type="body" sz="quarter" idx="10"/>
          </p:nvPr>
        </p:nvSpPr>
        <p:spPr/>
        <p:txBody>
          <a:bodyPr/>
          <a:lstStyle/>
          <a:p>
            <a:endParaRPr lang="zh-CN" altLang="en-US"/>
          </a:p>
        </p:txBody>
      </p:sp>
      <p:grpSp>
        <p:nvGrpSpPr>
          <p:cNvPr id="7" name="Group 6">
            <a:extLst>
              <a:ext uri="{FF2B5EF4-FFF2-40B4-BE49-F238E27FC236}">
                <a16:creationId xmlns:a16="http://schemas.microsoft.com/office/drawing/2014/main" id="{8C605B81-F5B6-41F8-95F1-784E37D99784}"/>
              </a:ext>
            </a:extLst>
          </p:cNvPr>
          <p:cNvGrpSpPr/>
          <p:nvPr/>
        </p:nvGrpSpPr>
        <p:grpSpPr>
          <a:xfrm>
            <a:off x="1612153" y="3580410"/>
            <a:ext cx="3859306" cy="1909238"/>
            <a:chOff x="230657" y="3580410"/>
            <a:chExt cx="3859306" cy="1909238"/>
          </a:xfrm>
        </p:grpSpPr>
        <p:sp>
          <p:nvSpPr>
            <p:cNvPr id="5" name="Rectangle: Folded Corner 4">
              <a:extLst>
                <a:ext uri="{FF2B5EF4-FFF2-40B4-BE49-F238E27FC236}">
                  <a16:creationId xmlns:a16="http://schemas.microsoft.com/office/drawing/2014/main" id="{045F47A0-7C2C-4A32-8D66-D1CCBCA03DEF}"/>
                </a:ext>
              </a:extLst>
            </p:cNvPr>
            <p:cNvSpPr/>
            <p:nvPr/>
          </p:nvSpPr>
          <p:spPr>
            <a:xfrm>
              <a:off x="593728" y="3580410"/>
              <a:ext cx="3496235" cy="1909238"/>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5">
              <a:extLst>
                <a:ext uri="{FF2B5EF4-FFF2-40B4-BE49-F238E27FC236}">
                  <a16:creationId xmlns:a16="http://schemas.microsoft.com/office/drawing/2014/main" id="{EAAA188A-ACE5-4286-B832-AB4529A4DB98}"/>
                </a:ext>
              </a:extLst>
            </p:cNvPr>
            <p:cNvSpPr/>
            <p:nvPr/>
          </p:nvSpPr>
          <p:spPr>
            <a:xfrm>
              <a:off x="230657" y="3709481"/>
              <a:ext cx="3859306" cy="1780167"/>
            </a:xfrm>
            <a:prstGeom prst="rect">
              <a:avLst/>
            </a:prstGeom>
          </p:spPr>
          <p:txBody>
            <a:bodyPr wrap="square" lIns="0" tIns="0" rIns="0" bIns="0">
              <a:spAutoFit/>
            </a:bodyPr>
            <a:lstStyle/>
            <a:p>
              <a:pPr lvl="1">
                <a:lnSpc>
                  <a:spcPct val="80000"/>
                </a:lnSpc>
              </a:pPr>
              <a:r>
                <a:rPr lang="pt-BR" altLang="ko-KR" sz="2400" dirty="0">
                  <a:solidFill>
                    <a:srgbClr val="00B0F0"/>
                  </a:solidFill>
                </a:rPr>
                <a:t>I1: </a:t>
              </a:r>
              <a:r>
                <a:rPr lang="pt-BR" altLang="ko-KR" sz="2400" dirty="0"/>
                <a:t>ADDF $R12, $R13, $R14 </a:t>
              </a:r>
              <a:endParaRPr lang="pt-BR" altLang="ko-KR" sz="2400" dirty="0">
                <a:solidFill>
                  <a:schemeClr val="bg1">
                    <a:lumMod val="50000"/>
                  </a:schemeClr>
                </a:solidFill>
              </a:endParaRPr>
            </a:p>
            <a:p>
              <a:pPr lvl="1">
                <a:lnSpc>
                  <a:spcPct val="80000"/>
                </a:lnSpc>
              </a:pPr>
              <a:r>
                <a:rPr lang="pt-BR" altLang="ko-KR" sz="2400" dirty="0">
                  <a:solidFill>
                    <a:srgbClr val="00B0F0"/>
                  </a:solidFill>
                </a:rPr>
                <a:t>I2: </a:t>
              </a:r>
              <a:r>
                <a:rPr lang="pt-BR" altLang="ko-KR" sz="2400" dirty="0"/>
                <a:t>ADD   $R1, $R8, $R9 	</a:t>
              </a:r>
              <a:endParaRPr lang="pt-BR" altLang="ko-KR" sz="2400" dirty="0">
                <a:solidFill>
                  <a:schemeClr val="bg1">
                    <a:lumMod val="50000"/>
                  </a:schemeClr>
                </a:solidFill>
              </a:endParaRPr>
            </a:p>
            <a:p>
              <a:pPr lvl="1">
                <a:lnSpc>
                  <a:spcPct val="80000"/>
                </a:lnSpc>
              </a:pPr>
              <a:r>
                <a:rPr lang="pt-BR" altLang="ko-KR" sz="2400" dirty="0">
                  <a:solidFill>
                    <a:srgbClr val="00B0F0"/>
                  </a:solidFill>
                  <a:highlight>
                    <a:srgbClr val="FFCC66"/>
                  </a:highlight>
                </a:rPr>
                <a:t>I3: </a:t>
              </a:r>
              <a:r>
                <a:rPr lang="pt-BR" altLang="ko-KR" sz="2400" dirty="0">
                  <a:highlight>
                    <a:srgbClr val="FFCC66"/>
                  </a:highlight>
                </a:rPr>
                <a:t>MUL   $R4, $R2, $R3 </a:t>
              </a:r>
              <a:r>
                <a:rPr lang="pt-BR" altLang="ko-KR" sz="2400" dirty="0"/>
                <a:t>	</a:t>
              </a:r>
            </a:p>
            <a:p>
              <a:pPr lvl="1">
                <a:lnSpc>
                  <a:spcPct val="80000"/>
                </a:lnSpc>
              </a:pPr>
              <a:r>
                <a:rPr lang="pt-BR" altLang="ko-KR" sz="2400" dirty="0">
                  <a:solidFill>
                    <a:srgbClr val="00B0F0"/>
                  </a:solidFill>
                </a:rPr>
                <a:t>I4: </a:t>
              </a:r>
              <a:r>
                <a:rPr lang="pt-BR" altLang="ko-KR" sz="2400" dirty="0"/>
                <a:t>MUL   $R5, $R6, $R7 	</a:t>
              </a:r>
            </a:p>
            <a:p>
              <a:pPr lvl="1">
                <a:lnSpc>
                  <a:spcPct val="80000"/>
                </a:lnSpc>
              </a:pPr>
              <a:r>
                <a:rPr lang="pt-BR" altLang="ko-KR" sz="2400" dirty="0">
                  <a:solidFill>
                    <a:srgbClr val="00B0F0"/>
                  </a:solidFill>
                </a:rPr>
                <a:t>I5: </a:t>
              </a:r>
              <a:r>
                <a:rPr lang="pt-BR" altLang="ko-KR" sz="2400" dirty="0"/>
                <a:t>ADD   $R10, $R5, $R7 </a:t>
              </a:r>
            </a:p>
            <a:p>
              <a:pPr lvl="1">
                <a:lnSpc>
                  <a:spcPct val="80000"/>
                </a:lnSpc>
              </a:pPr>
              <a:r>
                <a:rPr lang="pt-BR" altLang="ko-KR" sz="2400" dirty="0">
                  <a:solidFill>
                    <a:srgbClr val="00B0F0"/>
                  </a:solidFill>
                  <a:highlight>
                    <a:srgbClr val="FFA7A7"/>
                  </a:highlight>
                </a:rPr>
                <a:t>I6: </a:t>
              </a:r>
              <a:r>
                <a:rPr lang="pt-BR" altLang="ko-KR" sz="2400" dirty="0">
                  <a:highlight>
                    <a:srgbClr val="FFA7A7"/>
                  </a:highlight>
                </a:rPr>
                <a:t>ADD   $R11, $R2, $R3</a:t>
              </a:r>
              <a:endParaRPr lang="en-US" altLang="ko-KR" sz="2400" dirty="0">
                <a:solidFill>
                  <a:schemeClr val="bg1">
                    <a:lumMod val="50000"/>
                  </a:schemeClr>
                </a:solidFill>
                <a:highlight>
                  <a:srgbClr val="FFA7A7"/>
                </a:highlight>
              </a:endParaRPr>
            </a:p>
          </p:txBody>
        </p:sp>
      </p:grpSp>
      <p:grpSp>
        <p:nvGrpSpPr>
          <p:cNvPr id="8" name="Group 7">
            <a:extLst>
              <a:ext uri="{FF2B5EF4-FFF2-40B4-BE49-F238E27FC236}">
                <a16:creationId xmlns:a16="http://schemas.microsoft.com/office/drawing/2014/main" id="{37D7ECBE-023F-41D7-8DAC-DAB2917D0D01}"/>
              </a:ext>
            </a:extLst>
          </p:cNvPr>
          <p:cNvGrpSpPr/>
          <p:nvPr/>
        </p:nvGrpSpPr>
        <p:grpSpPr>
          <a:xfrm>
            <a:off x="6514683" y="3580410"/>
            <a:ext cx="3859306" cy="1909238"/>
            <a:chOff x="230657" y="3580410"/>
            <a:chExt cx="3859306" cy="1909238"/>
          </a:xfrm>
        </p:grpSpPr>
        <p:sp>
          <p:nvSpPr>
            <p:cNvPr id="9" name="Rectangle: Folded Corner 8">
              <a:extLst>
                <a:ext uri="{FF2B5EF4-FFF2-40B4-BE49-F238E27FC236}">
                  <a16:creationId xmlns:a16="http://schemas.microsoft.com/office/drawing/2014/main" id="{959911AC-F0F5-45B1-B868-37D88FF7449A}"/>
                </a:ext>
              </a:extLst>
            </p:cNvPr>
            <p:cNvSpPr/>
            <p:nvPr/>
          </p:nvSpPr>
          <p:spPr>
            <a:xfrm>
              <a:off x="593728" y="3580410"/>
              <a:ext cx="3496235" cy="1909238"/>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Rectangle 9">
              <a:extLst>
                <a:ext uri="{FF2B5EF4-FFF2-40B4-BE49-F238E27FC236}">
                  <a16:creationId xmlns:a16="http://schemas.microsoft.com/office/drawing/2014/main" id="{CACA44C8-AFF0-4897-8E73-8CB146166BE3}"/>
                </a:ext>
              </a:extLst>
            </p:cNvPr>
            <p:cNvSpPr/>
            <p:nvPr/>
          </p:nvSpPr>
          <p:spPr>
            <a:xfrm>
              <a:off x="230657" y="3709481"/>
              <a:ext cx="3859306" cy="1780167"/>
            </a:xfrm>
            <a:prstGeom prst="rect">
              <a:avLst/>
            </a:prstGeom>
          </p:spPr>
          <p:txBody>
            <a:bodyPr wrap="square" lIns="0" tIns="0" rIns="0" bIns="0">
              <a:spAutoFit/>
            </a:bodyPr>
            <a:lstStyle/>
            <a:p>
              <a:pPr lvl="1">
                <a:lnSpc>
                  <a:spcPct val="80000"/>
                </a:lnSpc>
              </a:pPr>
              <a:r>
                <a:rPr lang="pt-BR" altLang="ko-KR" sz="2400" dirty="0">
                  <a:solidFill>
                    <a:srgbClr val="00B0F0"/>
                  </a:solidFill>
                </a:rPr>
                <a:t>I1: </a:t>
              </a:r>
              <a:r>
                <a:rPr lang="pt-BR" altLang="ko-KR" sz="2400" dirty="0"/>
                <a:t>ADDF $R12, $R13, $R14 </a:t>
              </a:r>
              <a:endParaRPr lang="pt-BR" altLang="ko-KR" sz="2400" dirty="0">
                <a:solidFill>
                  <a:schemeClr val="bg1">
                    <a:lumMod val="50000"/>
                  </a:schemeClr>
                </a:solidFill>
              </a:endParaRPr>
            </a:p>
            <a:p>
              <a:pPr lvl="1">
                <a:lnSpc>
                  <a:spcPct val="80000"/>
                </a:lnSpc>
              </a:pPr>
              <a:r>
                <a:rPr lang="pt-BR" altLang="ko-KR" sz="2400" dirty="0">
                  <a:solidFill>
                    <a:srgbClr val="00B0F0"/>
                  </a:solidFill>
                </a:rPr>
                <a:t>I2: </a:t>
              </a:r>
              <a:r>
                <a:rPr lang="pt-BR" altLang="ko-KR" sz="2400" dirty="0"/>
                <a:t>ADD   $R1, $R8, $R9 	</a:t>
              </a:r>
              <a:endParaRPr lang="pt-BR" altLang="ko-KR" sz="2400" dirty="0">
                <a:solidFill>
                  <a:schemeClr val="bg1">
                    <a:lumMod val="50000"/>
                  </a:schemeClr>
                </a:solidFill>
              </a:endParaRPr>
            </a:p>
            <a:p>
              <a:pPr lvl="1">
                <a:lnSpc>
                  <a:spcPct val="80000"/>
                </a:lnSpc>
              </a:pPr>
              <a:r>
                <a:rPr lang="pt-BR" altLang="ko-KR" sz="2400" dirty="0">
                  <a:solidFill>
                    <a:srgbClr val="00B0F0"/>
                  </a:solidFill>
                  <a:highlight>
                    <a:srgbClr val="FFA7A7"/>
                  </a:highlight>
                </a:rPr>
                <a:t>I6: </a:t>
              </a:r>
              <a:r>
                <a:rPr lang="pt-BR" altLang="ko-KR" sz="2400" dirty="0">
                  <a:highlight>
                    <a:srgbClr val="FFA7A7"/>
                  </a:highlight>
                </a:rPr>
                <a:t>ADD   $R11, $R2, $R3</a:t>
              </a:r>
            </a:p>
            <a:p>
              <a:pPr lvl="1">
                <a:lnSpc>
                  <a:spcPct val="80000"/>
                </a:lnSpc>
              </a:pPr>
              <a:r>
                <a:rPr lang="pt-BR" altLang="ko-KR" sz="2400" dirty="0">
                  <a:solidFill>
                    <a:srgbClr val="00B0F0"/>
                  </a:solidFill>
                </a:rPr>
                <a:t>I4: </a:t>
              </a:r>
              <a:r>
                <a:rPr lang="pt-BR" altLang="ko-KR" sz="2400" dirty="0"/>
                <a:t>MUL   $R5, $R6, $R7 	</a:t>
              </a:r>
            </a:p>
            <a:p>
              <a:pPr lvl="1">
                <a:lnSpc>
                  <a:spcPct val="80000"/>
                </a:lnSpc>
              </a:pPr>
              <a:r>
                <a:rPr lang="pt-BR" altLang="ko-KR" sz="2400" dirty="0">
                  <a:solidFill>
                    <a:srgbClr val="00B0F0"/>
                  </a:solidFill>
                </a:rPr>
                <a:t>I5: </a:t>
              </a:r>
              <a:r>
                <a:rPr lang="pt-BR" altLang="ko-KR" sz="2400" dirty="0"/>
                <a:t>ADD   $R10, $R5, $R7 </a:t>
              </a:r>
            </a:p>
            <a:p>
              <a:pPr lvl="1">
                <a:lnSpc>
                  <a:spcPct val="80000"/>
                </a:lnSpc>
              </a:pPr>
              <a:r>
                <a:rPr lang="pt-BR" altLang="ko-KR" sz="2400" dirty="0">
                  <a:solidFill>
                    <a:srgbClr val="00B0F0"/>
                  </a:solidFill>
                  <a:highlight>
                    <a:srgbClr val="FFCC66"/>
                  </a:highlight>
                </a:rPr>
                <a:t>I3: </a:t>
              </a:r>
              <a:r>
                <a:rPr lang="pt-BR" altLang="ko-KR" sz="2400" dirty="0">
                  <a:highlight>
                    <a:srgbClr val="FFCC66"/>
                  </a:highlight>
                </a:rPr>
                <a:t>MUL   $R4, $R2, $R3</a:t>
              </a:r>
              <a:endParaRPr lang="en-US" altLang="ko-KR" sz="2400" dirty="0">
                <a:solidFill>
                  <a:schemeClr val="bg1">
                    <a:lumMod val="50000"/>
                  </a:schemeClr>
                </a:solidFill>
                <a:highlight>
                  <a:srgbClr val="FFCC66"/>
                </a:highlight>
              </a:endParaRPr>
            </a:p>
          </p:txBody>
        </p:sp>
      </p:grpSp>
      <p:grpSp>
        <p:nvGrpSpPr>
          <p:cNvPr id="11" name="Group 10">
            <a:extLst>
              <a:ext uri="{FF2B5EF4-FFF2-40B4-BE49-F238E27FC236}">
                <a16:creationId xmlns:a16="http://schemas.microsoft.com/office/drawing/2014/main" id="{84D58660-A11D-4C76-9E5F-CBCD7FF368D0}"/>
              </a:ext>
            </a:extLst>
          </p:cNvPr>
          <p:cNvGrpSpPr/>
          <p:nvPr/>
        </p:nvGrpSpPr>
        <p:grpSpPr>
          <a:xfrm>
            <a:off x="5569759" y="3815959"/>
            <a:ext cx="1150785" cy="1259416"/>
            <a:chOff x="2921283" y="1132320"/>
            <a:chExt cx="1150785" cy="1259416"/>
          </a:xfrm>
        </p:grpSpPr>
        <p:sp>
          <p:nvSpPr>
            <p:cNvPr id="12" name="Arrow: Right 11">
              <a:extLst>
                <a:ext uri="{FF2B5EF4-FFF2-40B4-BE49-F238E27FC236}">
                  <a16:creationId xmlns:a16="http://schemas.microsoft.com/office/drawing/2014/main" id="{B3144F02-6077-4564-9AAD-AA926A6D5F9A}"/>
                </a:ext>
              </a:extLst>
            </p:cNvPr>
            <p:cNvSpPr/>
            <p:nvPr/>
          </p:nvSpPr>
          <p:spPr>
            <a:xfrm>
              <a:off x="2986639" y="2022404"/>
              <a:ext cx="1085429" cy="369332"/>
            </a:xfrm>
            <a:prstGeom prs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9234B3E-66DB-4324-8C3F-425C01D458C7}"/>
                </a:ext>
              </a:extLst>
            </p:cNvPr>
            <p:cNvSpPr txBox="1"/>
            <p:nvPr/>
          </p:nvSpPr>
          <p:spPr>
            <a:xfrm>
              <a:off x="2921283" y="1132320"/>
              <a:ext cx="1085429" cy="923330"/>
            </a:xfrm>
            <a:prstGeom prst="rect">
              <a:avLst/>
            </a:prstGeom>
            <a:noFill/>
          </p:spPr>
          <p:txBody>
            <a:bodyPr wrap="square" rtlCol="0">
              <a:spAutoFit/>
            </a:bodyPr>
            <a:lstStyle/>
            <a:p>
              <a:pPr algn="ctr"/>
              <a:r>
                <a:rPr lang="en-US" altLang="ko-KR" dirty="0">
                  <a:latin typeface="Bell Gothic Std Black" panose="020B0706020202040204" pitchFamily="34" charset="0"/>
                </a:rPr>
                <a:t>Switch I3, I6 position</a:t>
              </a:r>
              <a:endParaRPr lang="ko-KR" altLang="en-US" dirty="0">
                <a:latin typeface="Bell Gothic Std Black" panose="020B0706020202040204" pitchFamily="34" charset="0"/>
              </a:endParaRPr>
            </a:p>
          </p:txBody>
        </p:sp>
      </p:grpSp>
      <p:sp>
        <p:nvSpPr>
          <p:cNvPr id="14" name="Freeform: Shape 13">
            <a:extLst>
              <a:ext uri="{FF2B5EF4-FFF2-40B4-BE49-F238E27FC236}">
                <a16:creationId xmlns:a16="http://schemas.microsoft.com/office/drawing/2014/main" id="{64028067-75D9-495D-8C3C-7BE77C4E7FF9}"/>
              </a:ext>
            </a:extLst>
          </p:cNvPr>
          <p:cNvSpPr/>
          <p:nvPr/>
        </p:nvSpPr>
        <p:spPr>
          <a:xfrm rot="20780325">
            <a:off x="10043164" y="4319368"/>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00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E6821B2-9869-45E9-BE60-2E4A498DEA2B}"/>
              </a:ext>
            </a:extLst>
          </p:cNvPr>
          <p:cNvSpPr txBox="1"/>
          <p:nvPr/>
        </p:nvSpPr>
        <p:spPr>
          <a:xfrm>
            <a:off x="9691770" y="5489645"/>
            <a:ext cx="976230" cy="523220"/>
          </a:xfrm>
          <a:prstGeom prst="rect">
            <a:avLst/>
          </a:prstGeom>
          <a:noFill/>
        </p:spPr>
        <p:txBody>
          <a:bodyPr wrap="square" rtlCol="0">
            <a:spAutoFit/>
          </a:bodyPr>
          <a:lstStyle/>
          <a:p>
            <a:r>
              <a:rPr lang="en-US" altLang="ko-KR" sz="1400" dirty="0">
                <a:solidFill>
                  <a:srgbClr val="0000FF"/>
                </a:solidFill>
                <a:latin typeface="Bell Gothic Std Black" panose="020B0706020202040204" pitchFamily="34" charset="0"/>
              </a:rPr>
              <a:t>Parallel execution</a:t>
            </a:r>
            <a:endParaRPr lang="ko-KR" altLang="en-US" sz="1400" dirty="0">
              <a:solidFill>
                <a:srgbClr val="0000FF"/>
              </a:solidFill>
              <a:latin typeface="Bell Gothic Std Black" panose="020B0706020202040204" pitchFamily="34" charset="0"/>
            </a:endParaRPr>
          </a:p>
        </p:txBody>
      </p:sp>
      <p:sp>
        <p:nvSpPr>
          <p:cNvPr id="16" name="Freeform: Shape 15">
            <a:extLst>
              <a:ext uri="{FF2B5EF4-FFF2-40B4-BE49-F238E27FC236}">
                <a16:creationId xmlns:a16="http://schemas.microsoft.com/office/drawing/2014/main" id="{2DD577C2-4577-4473-A86B-11D7B6F86926}"/>
              </a:ext>
            </a:extLst>
          </p:cNvPr>
          <p:cNvSpPr/>
          <p:nvPr/>
        </p:nvSpPr>
        <p:spPr>
          <a:xfrm rot="20780325">
            <a:off x="10043164" y="4918881"/>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00FF"/>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2CC51DBA-9B97-4421-B73E-A4889CC85CD7}"/>
              </a:ext>
            </a:extLst>
          </p:cNvPr>
          <p:cNvSpPr/>
          <p:nvPr/>
        </p:nvSpPr>
        <p:spPr>
          <a:xfrm>
            <a:off x="6884198" y="4213289"/>
            <a:ext cx="3112204" cy="66414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a:extLst>
              <a:ext uri="{FF2B5EF4-FFF2-40B4-BE49-F238E27FC236}">
                <a16:creationId xmlns:a16="http://schemas.microsoft.com/office/drawing/2014/main" id="{906469A4-124F-47C6-AEB8-3F5EB2AE5F42}"/>
              </a:ext>
            </a:extLst>
          </p:cNvPr>
          <p:cNvSpPr/>
          <p:nvPr/>
        </p:nvSpPr>
        <p:spPr>
          <a:xfrm>
            <a:off x="6884198" y="4851468"/>
            <a:ext cx="3112204" cy="66414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文本框 19">
            <a:extLst>
              <a:ext uri="{FF2B5EF4-FFF2-40B4-BE49-F238E27FC236}">
                <a16:creationId xmlns:a16="http://schemas.microsoft.com/office/drawing/2014/main" id="{CF30C41F-1D25-0E71-930C-4D953A542A51}"/>
              </a:ext>
            </a:extLst>
          </p:cNvPr>
          <p:cNvSpPr txBox="1"/>
          <p:nvPr/>
        </p:nvSpPr>
        <p:spPr>
          <a:xfrm>
            <a:off x="574478" y="627682"/>
            <a:ext cx="6096000" cy="461665"/>
          </a:xfrm>
          <a:prstGeom prst="rect">
            <a:avLst/>
          </a:prstGeom>
          <a:noFill/>
        </p:spPr>
        <p:txBody>
          <a:bodyPr wrap="square">
            <a:spAutoFit/>
          </a:bodyPr>
          <a:lstStyle/>
          <a:p>
            <a:r>
              <a:rPr lang="en-US" altLang="ko-KR" sz="2400" dirty="0"/>
              <a:t>In-Order Issue with In-Order Completion</a:t>
            </a:r>
            <a:endParaRPr lang="ko-KR" altLang="en-US" sz="2400" dirty="0"/>
          </a:p>
        </p:txBody>
      </p:sp>
    </p:spTree>
    <p:extLst>
      <p:ext uri="{BB962C8B-B14F-4D97-AF65-F5344CB8AC3E}">
        <p14:creationId xmlns:p14="http://schemas.microsoft.com/office/powerpoint/2010/main" val="161451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out)">
                                      <p:cBhvr>
                                        <p:cTn id="20" dur="250"/>
                                        <p:tgtEl>
                                          <p:spTgt spid="14"/>
                                        </p:tgtEl>
                                      </p:cBhvr>
                                    </p:animEffect>
                                  </p:childTnLst>
                                </p:cTn>
                              </p:par>
                              <p:par>
                                <p:cTn id="21" presetID="6" presetClass="entr" presetSubtype="32"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out)">
                                      <p:cBhvr>
                                        <p:cTn id="23" dur="250"/>
                                        <p:tgtEl>
                                          <p:spTgt spid="16"/>
                                        </p:tgtEl>
                                      </p:cBhvr>
                                    </p:animEffect>
                                  </p:childTnLst>
                                </p:cTn>
                              </p:par>
                              <p:par>
                                <p:cTn id="24" presetID="6" presetClass="entr" presetSubtype="3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ircle(out)">
                                      <p:cBhvr>
                                        <p:cTn id="26" dur="250"/>
                                        <p:tgtEl>
                                          <p:spTgt spid="18"/>
                                        </p:tgtEl>
                                      </p:cBhvr>
                                    </p:animEffect>
                                  </p:childTnLst>
                                </p:cTn>
                              </p:par>
                              <p:par>
                                <p:cTn id="27" presetID="6" presetClass="entr" presetSubtype="3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ircle(out)">
                                      <p:cBhvr>
                                        <p:cTn id="29" dur="250"/>
                                        <p:tgtEl>
                                          <p:spTgt spid="17"/>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F658-ADE9-47F6-8475-CD6240D86C2C}"/>
              </a:ext>
            </a:extLst>
          </p:cNvPr>
          <p:cNvSpPr>
            <a:spLocks noGrp="1"/>
          </p:cNvSpPr>
          <p:nvPr>
            <p:ph type="title"/>
          </p:nvPr>
        </p:nvSpPr>
        <p:spPr/>
        <p:txBody>
          <a:bodyPr/>
          <a:lstStyle/>
          <a:p>
            <a:r>
              <a:rPr lang="en-US" altLang="ko-KR" dirty="0"/>
              <a:t>Remind: Performance w/ Pipelining</a:t>
            </a:r>
            <a:endParaRPr lang="ko-KR" altLang="en-US" dirty="0"/>
          </a:p>
        </p:txBody>
      </p:sp>
      <p:sp>
        <p:nvSpPr>
          <p:cNvPr id="7" name="Content Placeholder 2">
            <a:extLst>
              <a:ext uri="{FF2B5EF4-FFF2-40B4-BE49-F238E27FC236}">
                <a16:creationId xmlns:a16="http://schemas.microsoft.com/office/drawing/2014/main" id="{51DBF0E3-2FDB-4877-88BD-8CA1460CFCC3}"/>
              </a:ext>
            </a:extLst>
          </p:cNvPr>
          <p:cNvSpPr>
            <a:spLocks noGrp="1"/>
          </p:cNvSpPr>
          <p:nvPr>
            <p:ph idx="1"/>
          </p:nvPr>
        </p:nvSpPr>
        <p:spPr>
          <a:prstGeom prst="rect">
            <a:avLst/>
          </a:prstGeom>
          <a:ln w="12700">
            <a:miter lim="800000"/>
            <a:headEnd/>
            <a:tailEnd/>
          </a:ln>
        </p:spPr>
        <p:txBody>
          <a:bodyPr/>
          <a:lstStyle/>
          <a:p>
            <a:pPr>
              <a:defRPr/>
            </a:pPr>
            <a:r>
              <a:rPr lang="en-US" sz="2800" dirty="0"/>
              <a:t>We finish one instruction per cycle</a:t>
            </a:r>
          </a:p>
          <a:p>
            <a:pPr lvl="1">
              <a:defRPr/>
            </a:pPr>
            <a:r>
              <a:rPr lang="en-US" dirty="0"/>
              <a:t>After the initial warm-up period</a:t>
            </a:r>
          </a:p>
          <a:p>
            <a:pPr>
              <a:defRPr/>
            </a:pPr>
            <a:r>
              <a:rPr lang="en-US" sz="2800" dirty="0"/>
              <a:t>Instruction throughput</a:t>
            </a:r>
          </a:p>
          <a:p>
            <a:pPr lvl="1">
              <a:defRPr/>
            </a:pPr>
            <a:r>
              <a:rPr lang="en-US" dirty="0"/>
              <a:t>Latch at end of each stage adds latency</a:t>
            </a:r>
          </a:p>
          <a:p>
            <a:pPr lvl="1">
              <a:defRPr/>
            </a:pPr>
            <a:r>
              <a:rPr lang="en-US" dirty="0"/>
              <a:t>Longest stage determines clock cycle time</a:t>
            </a:r>
          </a:p>
          <a:p>
            <a:pPr lvl="1">
              <a:defRPr/>
            </a:pPr>
            <a:r>
              <a:rPr lang="en-US" dirty="0"/>
              <a:t>Example:</a:t>
            </a:r>
          </a:p>
          <a:p>
            <a:pPr lvl="1">
              <a:defRPr/>
            </a:pPr>
            <a:endParaRPr lang="en-US" dirty="0"/>
          </a:p>
          <a:p>
            <a:pPr lvl="1">
              <a:defRPr/>
            </a:pPr>
            <a:endParaRPr lang="en-US" dirty="0"/>
          </a:p>
          <a:p>
            <a:pPr lvl="1">
              <a:defRPr/>
            </a:pPr>
            <a:endParaRPr lang="en-US" dirty="0"/>
          </a:p>
        </p:txBody>
      </p:sp>
      <p:sp>
        <p:nvSpPr>
          <p:cNvPr id="3" name="文本占位符 2">
            <a:extLst>
              <a:ext uri="{FF2B5EF4-FFF2-40B4-BE49-F238E27FC236}">
                <a16:creationId xmlns:a16="http://schemas.microsoft.com/office/drawing/2014/main" id="{68F68C81-EB31-F8A3-935C-0D42FB4B167C}"/>
              </a:ext>
            </a:extLst>
          </p:cNvPr>
          <p:cNvSpPr>
            <a:spLocks noGrp="1"/>
          </p:cNvSpPr>
          <p:nvPr>
            <p:ph type="body" sz="quarter" idx="10"/>
          </p:nvPr>
        </p:nvSpPr>
        <p:spPr/>
        <p:txBody>
          <a:bodyPr/>
          <a:lstStyle/>
          <a:p>
            <a:endParaRPr lang="zh-CN" altLang="en-US"/>
          </a:p>
        </p:txBody>
      </p:sp>
      <p:graphicFrame>
        <p:nvGraphicFramePr>
          <p:cNvPr id="8" name="Table 7">
            <a:extLst>
              <a:ext uri="{FF2B5EF4-FFF2-40B4-BE49-F238E27FC236}">
                <a16:creationId xmlns:a16="http://schemas.microsoft.com/office/drawing/2014/main" id="{A97633B6-0EE5-4BF5-8BC8-CCED2D634DCF}"/>
              </a:ext>
            </a:extLst>
          </p:cNvPr>
          <p:cNvGraphicFramePr>
            <a:graphicFrameLocks noGrp="1"/>
          </p:cNvGraphicFramePr>
          <p:nvPr/>
        </p:nvGraphicFramePr>
        <p:xfrm>
          <a:off x="2870898" y="3693224"/>
          <a:ext cx="2005902" cy="2120280"/>
        </p:xfrm>
        <a:graphic>
          <a:graphicData uri="http://schemas.openxmlformats.org/drawingml/2006/table">
            <a:tbl>
              <a:tblPr bandRow="1">
                <a:tableStyleId>{8EC20E35-A176-4012-BC5E-935CFFF8708E}</a:tableStyleId>
              </a:tblPr>
              <a:tblGrid>
                <a:gridCol w="1002951">
                  <a:extLst>
                    <a:ext uri="{9D8B030D-6E8A-4147-A177-3AD203B41FA5}">
                      <a16:colId xmlns:a16="http://schemas.microsoft.com/office/drawing/2014/main" val="20000"/>
                    </a:ext>
                  </a:extLst>
                </a:gridCol>
                <a:gridCol w="1002951">
                  <a:extLst>
                    <a:ext uri="{9D8B030D-6E8A-4147-A177-3AD203B41FA5}">
                      <a16:colId xmlns:a16="http://schemas.microsoft.com/office/drawing/2014/main" val="20001"/>
                    </a:ext>
                  </a:extLst>
                </a:gridCol>
              </a:tblGrid>
              <a:tr h="424056">
                <a:tc>
                  <a:txBody>
                    <a:bodyPr/>
                    <a:lstStyle/>
                    <a:p>
                      <a:r>
                        <a:rPr lang="en-US" sz="2000" dirty="0">
                          <a:latin typeface="Bell Gothic Std Light" panose="020B0606020203020204" pitchFamily="34" charset="0"/>
                        </a:rPr>
                        <a:t>IF</a:t>
                      </a:r>
                    </a:p>
                  </a:txBody>
                  <a:tcPr/>
                </a:tc>
                <a:tc>
                  <a:txBody>
                    <a:bodyPr/>
                    <a:lstStyle/>
                    <a:p>
                      <a:r>
                        <a:rPr lang="en-US" sz="2000" dirty="0">
                          <a:latin typeface="Bell Gothic Std Light" panose="020B0606020203020204" pitchFamily="34" charset="0"/>
                        </a:rPr>
                        <a:t>1.0</a:t>
                      </a:r>
                      <a:r>
                        <a:rPr lang="en-US" sz="2000" baseline="0" dirty="0">
                          <a:latin typeface="Bell Gothic Std Light" panose="020B0606020203020204" pitchFamily="34" charset="0"/>
                        </a:rPr>
                        <a:t> </a:t>
                      </a:r>
                      <a:r>
                        <a:rPr lang="en-US" sz="2000" dirty="0">
                          <a:latin typeface="Bell Gothic Std Light" panose="020B0606020203020204" pitchFamily="34" charset="0"/>
                        </a:rPr>
                        <a:t>ns</a:t>
                      </a:r>
                    </a:p>
                  </a:txBody>
                  <a:tcPr/>
                </a:tc>
                <a:extLst>
                  <a:ext uri="{0D108BD9-81ED-4DB2-BD59-A6C34878D82A}">
                    <a16:rowId xmlns:a16="http://schemas.microsoft.com/office/drawing/2014/main" val="10000"/>
                  </a:ext>
                </a:extLst>
              </a:tr>
              <a:tr h="424056">
                <a:tc>
                  <a:txBody>
                    <a:bodyPr/>
                    <a:lstStyle/>
                    <a:p>
                      <a:r>
                        <a:rPr lang="en-US" sz="2000" dirty="0">
                          <a:latin typeface="Bell Gothic Std Light" panose="020B0606020203020204" pitchFamily="34" charset="0"/>
                        </a:rPr>
                        <a:t>ID</a:t>
                      </a:r>
                    </a:p>
                  </a:txBody>
                  <a:tcPr/>
                </a:tc>
                <a:tc>
                  <a:txBody>
                    <a:bodyPr/>
                    <a:lstStyle/>
                    <a:p>
                      <a:r>
                        <a:rPr lang="en-US" sz="2000" dirty="0">
                          <a:latin typeface="Bell Gothic Std Light" panose="020B0606020203020204" pitchFamily="34" charset="0"/>
                        </a:rPr>
                        <a:t>0.6 ns</a:t>
                      </a:r>
                    </a:p>
                  </a:txBody>
                  <a:tcPr/>
                </a:tc>
                <a:extLst>
                  <a:ext uri="{0D108BD9-81ED-4DB2-BD59-A6C34878D82A}">
                    <a16:rowId xmlns:a16="http://schemas.microsoft.com/office/drawing/2014/main" val="10001"/>
                  </a:ext>
                </a:extLst>
              </a:tr>
              <a:tr h="424056">
                <a:tc>
                  <a:txBody>
                    <a:bodyPr/>
                    <a:lstStyle/>
                    <a:p>
                      <a:r>
                        <a:rPr lang="en-US" sz="2000" dirty="0">
                          <a:latin typeface="Bell Gothic Std Light" panose="020B0606020203020204" pitchFamily="34" charset="0"/>
                        </a:rPr>
                        <a:t>EX</a:t>
                      </a:r>
                    </a:p>
                  </a:txBody>
                  <a:tcPr/>
                </a:tc>
                <a:tc>
                  <a:txBody>
                    <a:bodyPr/>
                    <a:lstStyle/>
                    <a:p>
                      <a:r>
                        <a:rPr lang="en-US" sz="2000" dirty="0">
                          <a:latin typeface="Bell Gothic Std Light" panose="020B0606020203020204" pitchFamily="34" charset="0"/>
                        </a:rPr>
                        <a:t>0.9 ns</a:t>
                      </a:r>
                    </a:p>
                  </a:txBody>
                  <a:tcPr/>
                </a:tc>
                <a:extLst>
                  <a:ext uri="{0D108BD9-81ED-4DB2-BD59-A6C34878D82A}">
                    <a16:rowId xmlns:a16="http://schemas.microsoft.com/office/drawing/2014/main" val="10002"/>
                  </a:ext>
                </a:extLst>
              </a:tr>
              <a:tr h="424056">
                <a:tc>
                  <a:txBody>
                    <a:bodyPr/>
                    <a:lstStyle/>
                    <a:p>
                      <a:r>
                        <a:rPr lang="en-US" sz="2000" dirty="0">
                          <a:latin typeface="Bell Gothic Std Light" panose="020B0606020203020204" pitchFamily="34" charset="0"/>
                        </a:rPr>
                        <a:t>MEM</a:t>
                      </a:r>
                    </a:p>
                  </a:txBody>
                  <a:tcPr/>
                </a:tc>
                <a:tc>
                  <a:txBody>
                    <a:bodyPr/>
                    <a:lstStyle/>
                    <a:p>
                      <a:r>
                        <a:rPr lang="en-US" sz="2000" dirty="0">
                          <a:latin typeface="Bell Gothic Std Light" panose="020B0606020203020204" pitchFamily="34" charset="0"/>
                        </a:rPr>
                        <a:t>1.2 ns</a:t>
                      </a:r>
                    </a:p>
                  </a:txBody>
                  <a:tcPr/>
                </a:tc>
                <a:extLst>
                  <a:ext uri="{0D108BD9-81ED-4DB2-BD59-A6C34878D82A}">
                    <a16:rowId xmlns:a16="http://schemas.microsoft.com/office/drawing/2014/main" val="10003"/>
                  </a:ext>
                </a:extLst>
              </a:tr>
              <a:tr h="424056">
                <a:tc>
                  <a:txBody>
                    <a:bodyPr/>
                    <a:lstStyle/>
                    <a:p>
                      <a:r>
                        <a:rPr lang="en-US" sz="2000" dirty="0">
                          <a:latin typeface="Bell Gothic Std Light" panose="020B0606020203020204" pitchFamily="34" charset="0"/>
                        </a:rPr>
                        <a:t>WB</a:t>
                      </a:r>
                    </a:p>
                  </a:txBody>
                  <a:tcPr/>
                </a:tc>
                <a:tc>
                  <a:txBody>
                    <a:bodyPr/>
                    <a:lstStyle/>
                    <a:p>
                      <a:r>
                        <a:rPr lang="en-US" sz="2000" dirty="0">
                          <a:latin typeface="Bell Gothic Std Light" panose="020B0606020203020204" pitchFamily="34" charset="0"/>
                        </a:rPr>
                        <a:t>0.4 ns</a:t>
                      </a:r>
                    </a:p>
                  </a:txBody>
                  <a:tcPr/>
                </a:tc>
                <a:extLst>
                  <a:ext uri="{0D108BD9-81ED-4DB2-BD59-A6C34878D82A}">
                    <a16:rowId xmlns:a16="http://schemas.microsoft.com/office/drawing/2014/main" val="10004"/>
                  </a:ext>
                </a:extLst>
              </a:tr>
            </a:tbl>
          </a:graphicData>
        </a:graphic>
      </p:graphicFrame>
      <p:graphicFrame>
        <p:nvGraphicFramePr>
          <p:cNvPr id="9" name="Table 8">
            <a:extLst>
              <a:ext uri="{FF2B5EF4-FFF2-40B4-BE49-F238E27FC236}">
                <a16:creationId xmlns:a16="http://schemas.microsoft.com/office/drawing/2014/main" id="{44E943D9-A31A-48EF-8D3A-C39C241F3B2C}"/>
              </a:ext>
            </a:extLst>
          </p:cNvPr>
          <p:cNvGraphicFramePr>
            <a:graphicFrameLocks noGrp="1"/>
          </p:cNvGraphicFramePr>
          <p:nvPr/>
        </p:nvGraphicFramePr>
        <p:xfrm>
          <a:off x="5217226" y="3693225"/>
          <a:ext cx="4916384" cy="1114425"/>
        </p:xfrm>
        <a:graphic>
          <a:graphicData uri="http://schemas.openxmlformats.org/drawingml/2006/table">
            <a:tbl>
              <a:tblPr/>
              <a:tblGrid>
                <a:gridCol w="1349596">
                  <a:extLst>
                    <a:ext uri="{9D8B030D-6E8A-4147-A177-3AD203B41FA5}">
                      <a16:colId xmlns:a16="http://schemas.microsoft.com/office/drawing/2014/main" val="20000"/>
                    </a:ext>
                  </a:extLst>
                </a:gridCol>
                <a:gridCol w="1927994">
                  <a:extLst>
                    <a:ext uri="{9D8B030D-6E8A-4147-A177-3AD203B41FA5}">
                      <a16:colId xmlns:a16="http://schemas.microsoft.com/office/drawing/2014/main" val="20001"/>
                    </a:ext>
                  </a:extLst>
                </a:gridCol>
                <a:gridCol w="1638794">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Bell Gothic Std Light" panose="020B0606020203020204" pitchFamily="34" charset="0"/>
                          <a:ea typeface="굴림" pitchFamily="50" charset="-127"/>
                          <a:cs typeface="Arial" charset="0"/>
                        </a:rPr>
                        <a:t>Design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Bell Gothic Std Light" panose="020B0606020203020204" pitchFamily="34" charset="0"/>
                          <a:ea typeface="굴림" pitchFamily="50" charset="-127"/>
                          <a:cs typeface="Arial" charset="0"/>
                        </a:rPr>
                        <a:t>Cycle 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Bell Gothic Std Light" panose="020B0606020203020204" pitchFamily="34" charset="0"/>
                          <a:ea typeface="굴림" pitchFamily="50" charset="-127"/>
                          <a:cs typeface="Arial" charset="0"/>
                        </a:rPr>
                        <a:t>Inst/Cycle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Bell Gothic Std Light" panose="020B0606020203020204" pitchFamily="34" charset="0"/>
                          <a:ea typeface="굴림" pitchFamily="50" charset="-127"/>
                          <a:cs typeface="Arial" charset="0"/>
                        </a:rPr>
                        <a:t>Single cycle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ko-KR" sz="1800" b="0" i="0" u="none" strike="noStrike" cap="none" normalizeH="0" baseline="0" dirty="0">
                        <a:ln>
                          <a:noFill/>
                        </a:ln>
                        <a:solidFill>
                          <a:srgbClr val="000000"/>
                        </a:solidFill>
                        <a:effectLst/>
                        <a:latin typeface="Bell Gothic Std Light" panose="020B0606020203020204" pitchFamily="34" charset="0"/>
                        <a:ea typeface="굴림" pitchFamily="50" charset="-127"/>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Bell Gothic Std Light" panose="020B0606020203020204" pitchFamily="34" charset="0"/>
                          <a:ea typeface="굴림" pitchFamily="50" charset="-127"/>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Bell Gothic Std Light" panose="020B0606020203020204" pitchFamily="34" charset="0"/>
                          <a:ea typeface="굴림" pitchFamily="50" charset="-127"/>
                          <a:cs typeface="Arial" charset="0"/>
                        </a:rPr>
                        <a:t>Pipeline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ko-KR" sz="1800" b="0" i="0" u="none" strike="noStrike" cap="none" normalizeH="0" baseline="0" dirty="0">
                        <a:ln>
                          <a:noFill/>
                        </a:ln>
                        <a:solidFill>
                          <a:srgbClr val="000000"/>
                        </a:solidFill>
                        <a:effectLst/>
                        <a:latin typeface="Bell Gothic Std Light" panose="020B0606020203020204" pitchFamily="34" charset="0"/>
                        <a:ea typeface="굴림" pitchFamily="50" charset="-127"/>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Bell Gothic Std Light" panose="020B0606020203020204" pitchFamily="34" charset="0"/>
                          <a:ea typeface="굴림" pitchFamily="50" charset="-127"/>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bl>
          </a:graphicData>
        </a:graphic>
      </p:graphicFrame>
      <p:sp>
        <p:nvSpPr>
          <p:cNvPr id="11" name="Rectangle 10">
            <a:extLst>
              <a:ext uri="{FF2B5EF4-FFF2-40B4-BE49-F238E27FC236}">
                <a16:creationId xmlns:a16="http://schemas.microsoft.com/office/drawing/2014/main" id="{8D9722E4-D354-46DC-BC20-2D5433D052F3}"/>
              </a:ext>
            </a:extLst>
          </p:cNvPr>
          <p:cNvSpPr/>
          <p:nvPr/>
        </p:nvSpPr>
        <p:spPr>
          <a:xfrm>
            <a:off x="6570183" y="4065770"/>
            <a:ext cx="1330814" cy="369332"/>
          </a:xfrm>
          <a:prstGeom prst="rect">
            <a:avLst/>
          </a:prstGeom>
        </p:spPr>
        <p:txBody>
          <a:bodyPr wrap="none">
            <a:spAutoFit/>
          </a:bodyPr>
          <a:lstStyle/>
          <a:p>
            <a:pPr lvl="0" fontAlgn="base">
              <a:spcBef>
                <a:spcPct val="0"/>
              </a:spcBef>
              <a:spcAft>
                <a:spcPct val="0"/>
              </a:spcAft>
            </a:pPr>
            <a:r>
              <a:rPr lang="en-US" altLang="ko-KR" dirty="0">
                <a:solidFill>
                  <a:srgbClr val="000000"/>
                </a:solidFill>
                <a:latin typeface="Bell Gothic Std Light" panose="020B0606020203020204" pitchFamily="34" charset="0"/>
                <a:ea typeface="굴림" pitchFamily="50" charset="-127"/>
                <a:cs typeface="Arial" charset="0"/>
              </a:rPr>
              <a:t>4.1 ns (sum)</a:t>
            </a:r>
          </a:p>
        </p:txBody>
      </p:sp>
      <p:sp>
        <p:nvSpPr>
          <p:cNvPr id="12" name="Rectangle 11">
            <a:extLst>
              <a:ext uri="{FF2B5EF4-FFF2-40B4-BE49-F238E27FC236}">
                <a16:creationId xmlns:a16="http://schemas.microsoft.com/office/drawing/2014/main" id="{06426738-E5FF-4D23-8069-2E5671686B33}"/>
              </a:ext>
            </a:extLst>
          </p:cNvPr>
          <p:cNvSpPr/>
          <p:nvPr/>
        </p:nvSpPr>
        <p:spPr>
          <a:xfrm>
            <a:off x="6570184" y="4431530"/>
            <a:ext cx="1327095" cy="369332"/>
          </a:xfrm>
          <a:prstGeom prst="rect">
            <a:avLst/>
          </a:prstGeom>
        </p:spPr>
        <p:txBody>
          <a:bodyPr wrap="none">
            <a:spAutoFit/>
          </a:bodyPr>
          <a:lstStyle/>
          <a:p>
            <a:pPr lvl="0" fontAlgn="base">
              <a:spcBef>
                <a:spcPct val="0"/>
              </a:spcBef>
              <a:spcAft>
                <a:spcPct val="0"/>
              </a:spcAft>
            </a:pPr>
            <a:r>
              <a:rPr lang="en-US" altLang="ko-KR" dirty="0">
                <a:solidFill>
                  <a:srgbClr val="000000"/>
                </a:solidFill>
                <a:latin typeface="Bell Gothic Std Light" panose="020B0606020203020204" pitchFamily="34" charset="0"/>
                <a:ea typeface="굴림" pitchFamily="50" charset="-127"/>
                <a:cs typeface="Arial" charset="0"/>
              </a:rPr>
              <a:t>1.2 ns (max)</a:t>
            </a:r>
          </a:p>
        </p:txBody>
      </p:sp>
      <p:sp>
        <p:nvSpPr>
          <p:cNvPr id="13" name="TextBox 11">
            <a:extLst>
              <a:ext uri="{FF2B5EF4-FFF2-40B4-BE49-F238E27FC236}">
                <a16:creationId xmlns:a16="http://schemas.microsoft.com/office/drawing/2014/main" id="{43341C89-B6AF-4E7B-BA68-095DD13C4482}"/>
              </a:ext>
            </a:extLst>
          </p:cNvPr>
          <p:cNvSpPr txBox="1">
            <a:spLocks noChangeArrowheads="1"/>
          </p:cNvSpPr>
          <p:nvPr/>
        </p:nvSpPr>
        <p:spPr bwMode="auto">
          <a:xfrm>
            <a:off x="5415825" y="4988978"/>
            <a:ext cx="4149085" cy="830997"/>
          </a:xfrm>
          <a:prstGeom prst="rect">
            <a:avLst/>
          </a:prstGeom>
          <a:solidFill>
            <a:srgbClr val="143D88"/>
          </a:solidFill>
          <a:ln>
            <a:noFill/>
          </a:ln>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sz="2400" dirty="0">
                <a:solidFill>
                  <a:prstClr val="white"/>
                </a:solidFill>
                <a:latin typeface="Calibri" panose="020F0502020204030204" pitchFamily="34" charset="0"/>
                <a:ea typeface="맑은 고딕" panose="020B0503020000020004" pitchFamily="50" charset="-127"/>
                <a:cs typeface="Calibri" panose="020F0502020204030204" pitchFamily="34" charset="0"/>
              </a:rPr>
              <a:t>Speedup due to pipelining: 3.42</a:t>
            </a:r>
          </a:p>
          <a:p>
            <a:pPr defTabSz="914400" eaLnBrk="0" fontAlgn="base" hangingPunct="0">
              <a:spcBef>
                <a:spcPct val="0"/>
              </a:spcBef>
              <a:spcAft>
                <a:spcPct val="0"/>
              </a:spcAft>
              <a:defRPr/>
            </a:pPr>
            <a:r>
              <a:rPr lang="en-US" altLang="ko-KR" sz="2400" dirty="0">
                <a:solidFill>
                  <a:prstClr val="white"/>
                </a:solidFill>
                <a:latin typeface="Calibri" panose="020F0502020204030204" pitchFamily="34" charset="0"/>
                <a:ea typeface="맑은 고딕" panose="020B0503020000020004" pitchFamily="50" charset="-127"/>
                <a:cs typeface="Calibri" panose="020F0502020204030204" pitchFamily="34" charset="0"/>
              </a:rPr>
              <a:t>Note: ideally it would be 5</a:t>
            </a:r>
            <a:endParaRPr lang="ko-KR" altLang="en-US" sz="2400" dirty="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2072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59B0-E571-444A-ABA4-BBF84DC870E7}"/>
              </a:ext>
            </a:extLst>
          </p:cNvPr>
          <p:cNvSpPr>
            <a:spLocks noGrp="1"/>
          </p:cNvSpPr>
          <p:nvPr>
            <p:ph type="title"/>
          </p:nvPr>
        </p:nvSpPr>
        <p:spPr/>
        <p:txBody>
          <a:bodyPr/>
          <a:lstStyle/>
          <a:p>
            <a:r>
              <a:rPr lang="en-US" altLang="ko-KR" dirty="0"/>
              <a:t>Rewrite Code for Better Parallelism</a:t>
            </a:r>
            <a:endParaRPr lang="ko-KR" altLang="en-US" dirty="0"/>
          </a:p>
        </p:txBody>
      </p:sp>
      <p:sp>
        <p:nvSpPr>
          <p:cNvPr id="5" name="文本占位符 4">
            <a:extLst>
              <a:ext uri="{FF2B5EF4-FFF2-40B4-BE49-F238E27FC236}">
                <a16:creationId xmlns:a16="http://schemas.microsoft.com/office/drawing/2014/main" id="{AA5CFE4E-22E4-6F90-42B5-BC8BEA259AB5}"/>
              </a:ext>
            </a:extLst>
          </p:cNvPr>
          <p:cNvSpPr>
            <a:spLocks noGrp="1"/>
          </p:cNvSpPr>
          <p:nvPr>
            <p:ph type="body" sz="quarter" idx="10"/>
          </p:nvPr>
        </p:nvSpPr>
        <p:spPr/>
        <p:txBody>
          <a:bodyPr/>
          <a:lstStyle/>
          <a:p>
            <a:endParaRPr lang="zh-CN" altLang="en-US"/>
          </a:p>
        </p:txBody>
      </p:sp>
      <p:sp>
        <p:nvSpPr>
          <p:cNvPr id="6" name="Rectangle 5">
            <a:extLst>
              <a:ext uri="{FF2B5EF4-FFF2-40B4-BE49-F238E27FC236}">
                <a16:creationId xmlns:a16="http://schemas.microsoft.com/office/drawing/2014/main" id="{87D8126D-6959-4149-87A2-F31687BF425A}"/>
              </a:ext>
            </a:extLst>
          </p:cNvPr>
          <p:cNvSpPr/>
          <p:nvPr/>
        </p:nvSpPr>
        <p:spPr>
          <a:xfrm>
            <a:off x="6378860" y="2206674"/>
            <a:ext cx="2994395" cy="363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32BA9111-02F2-4316-BEF5-D813A7656416}"/>
              </a:ext>
            </a:extLst>
          </p:cNvPr>
          <p:cNvSpPr/>
          <p:nvPr/>
        </p:nvSpPr>
        <p:spPr>
          <a:xfrm>
            <a:off x="6378859" y="1851929"/>
            <a:ext cx="3301616" cy="35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C9B308B2-0DE2-49FD-A074-82B9E7411D63}"/>
              </a:ext>
            </a:extLst>
          </p:cNvPr>
          <p:cNvSpPr/>
          <p:nvPr/>
        </p:nvSpPr>
        <p:spPr>
          <a:xfrm>
            <a:off x="6378860" y="2570146"/>
            <a:ext cx="2415391"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7BB9138D-7316-4C39-9E15-1C12A5CEE8C4}"/>
              </a:ext>
            </a:extLst>
          </p:cNvPr>
          <p:cNvSpPr/>
          <p:nvPr/>
        </p:nvSpPr>
        <p:spPr>
          <a:xfrm>
            <a:off x="6380535" y="1561706"/>
            <a:ext cx="2250844"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Folded Corner 9">
            <a:extLst>
              <a:ext uri="{FF2B5EF4-FFF2-40B4-BE49-F238E27FC236}">
                <a16:creationId xmlns:a16="http://schemas.microsoft.com/office/drawing/2014/main" id="{ED47807B-F61C-44D8-B19C-FB96A76CD17C}"/>
              </a:ext>
            </a:extLst>
          </p:cNvPr>
          <p:cNvSpPr/>
          <p:nvPr/>
        </p:nvSpPr>
        <p:spPr>
          <a:xfrm>
            <a:off x="2599766" y="1126652"/>
            <a:ext cx="3496235" cy="1909238"/>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a:extLst>
              <a:ext uri="{FF2B5EF4-FFF2-40B4-BE49-F238E27FC236}">
                <a16:creationId xmlns:a16="http://schemas.microsoft.com/office/drawing/2014/main" id="{69924202-0399-4D58-B921-B1B1BAF391FB}"/>
              </a:ext>
            </a:extLst>
          </p:cNvPr>
          <p:cNvSpPr/>
          <p:nvPr/>
        </p:nvSpPr>
        <p:spPr>
          <a:xfrm>
            <a:off x="3049345" y="1232863"/>
            <a:ext cx="739140"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A8DFF0B3-63D0-42D2-B5B8-170DAD4928B0}"/>
              </a:ext>
            </a:extLst>
          </p:cNvPr>
          <p:cNvSpPr/>
          <p:nvPr/>
        </p:nvSpPr>
        <p:spPr>
          <a:xfrm>
            <a:off x="3049345" y="2064343"/>
            <a:ext cx="739140" cy="32129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038FFFC4-2D3D-4991-A6F7-45E82553BE1C}"/>
              </a:ext>
            </a:extLst>
          </p:cNvPr>
          <p:cNvSpPr/>
          <p:nvPr/>
        </p:nvSpPr>
        <p:spPr>
          <a:xfrm>
            <a:off x="3850157" y="2064342"/>
            <a:ext cx="502208"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29728C6E-8B5A-4F9D-96E3-9A5C17EE534C}"/>
              </a:ext>
            </a:extLst>
          </p:cNvPr>
          <p:cNvSpPr/>
          <p:nvPr/>
        </p:nvSpPr>
        <p:spPr>
          <a:xfrm>
            <a:off x="4554334" y="2342619"/>
            <a:ext cx="502207"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a:extLst>
              <a:ext uri="{FF2B5EF4-FFF2-40B4-BE49-F238E27FC236}">
                <a16:creationId xmlns:a16="http://schemas.microsoft.com/office/drawing/2014/main" id="{339116F1-9CF6-4D08-BAF1-4D13E7422985}"/>
              </a:ext>
            </a:extLst>
          </p:cNvPr>
          <p:cNvSpPr/>
          <p:nvPr/>
        </p:nvSpPr>
        <p:spPr>
          <a:xfrm>
            <a:off x="3049345" y="1536785"/>
            <a:ext cx="739140" cy="5419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847BC684-14B6-46AD-9321-ED8ABFCF93AB}"/>
              </a:ext>
            </a:extLst>
          </p:cNvPr>
          <p:cNvSpPr/>
          <p:nvPr/>
        </p:nvSpPr>
        <p:spPr>
          <a:xfrm>
            <a:off x="3049345" y="2385640"/>
            <a:ext cx="739140" cy="3303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AFE7A90-98F6-43C2-A914-830365ED67E9}"/>
              </a:ext>
            </a:extLst>
          </p:cNvPr>
          <p:cNvSpPr txBox="1"/>
          <p:nvPr/>
        </p:nvSpPr>
        <p:spPr>
          <a:xfrm>
            <a:off x="6242622" y="1161595"/>
            <a:ext cx="1893467" cy="400110"/>
          </a:xfrm>
          <a:prstGeom prst="rect">
            <a:avLst/>
          </a:prstGeom>
          <a:noFill/>
        </p:spPr>
        <p:txBody>
          <a:bodyPr wrap="square" rtlCol="0">
            <a:spAutoFit/>
          </a:bodyPr>
          <a:lstStyle/>
          <a:p>
            <a:r>
              <a:rPr lang="en-US" altLang="ko-KR" sz="2000" dirty="0">
                <a:solidFill>
                  <a:srgbClr val="FFFF00"/>
                </a:solidFill>
                <a:highlight>
                  <a:srgbClr val="000000"/>
                </a:highlight>
                <a:latin typeface="Bell Gothic Std Black" panose="020B0706020202040204" pitchFamily="34" charset="0"/>
              </a:rPr>
              <a:t>Considerations</a:t>
            </a:r>
            <a:endParaRPr lang="ko-KR" altLang="en-US" sz="2000" dirty="0">
              <a:solidFill>
                <a:srgbClr val="FFFF00"/>
              </a:solidFill>
              <a:highlight>
                <a:srgbClr val="000000"/>
              </a:highlight>
              <a:latin typeface="Bell Gothic Std Black" panose="020B0706020202040204" pitchFamily="34" charset="0"/>
            </a:endParaRPr>
          </a:p>
        </p:txBody>
      </p:sp>
      <p:sp>
        <p:nvSpPr>
          <p:cNvPr id="19" name="TextBox 18">
            <a:extLst>
              <a:ext uri="{FF2B5EF4-FFF2-40B4-BE49-F238E27FC236}">
                <a16:creationId xmlns:a16="http://schemas.microsoft.com/office/drawing/2014/main" id="{8D3A4DF8-53C5-4E08-A1C1-5FCA8A480465}"/>
              </a:ext>
            </a:extLst>
          </p:cNvPr>
          <p:cNvSpPr txBox="1"/>
          <p:nvPr/>
        </p:nvSpPr>
        <p:spPr>
          <a:xfrm>
            <a:off x="6184240" y="1508318"/>
            <a:ext cx="2610010" cy="400110"/>
          </a:xfrm>
          <a:prstGeom prst="rect">
            <a:avLst/>
          </a:prstGeom>
          <a:noFill/>
        </p:spPr>
        <p:txBody>
          <a:bodyPr wrap="none" rtlCol="0">
            <a:spAutoFit/>
          </a:bodyPr>
          <a:lstStyle/>
          <a:p>
            <a:r>
              <a:rPr lang="en-US" altLang="ko-KR" sz="2000" dirty="0">
                <a:latin typeface="Bell Gothic Std Light" panose="020B0606020203020204" pitchFamily="34" charset="0"/>
              </a:rPr>
              <a:t>: Two cycle to execute</a:t>
            </a:r>
            <a:r>
              <a:rPr lang="ko-KR" altLang="en-US" sz="2000" dirty="0">
                <a:latin typeface="Bell Gothic Std Light" panose="020B0606020203020204" pitchFamily="34" charset="0"/>
              </a:rPr>
              <a:t> </a:t>
            </a:r>
            <a:endParaRPr lang="en-US" altLang="ko-KR" sz="2000" dirty="0">
              <a:latin typeface="Bell Gothic Std Light" panose="020B0606020203020204" pitchFamily="34" charset="0"/>
            </a:endParaRPr>
          </a:p>
        </p:txBody>
      </p:sp>
      <p:sp>
        <p:nvSpPr>
          <p:cNvPr id="20" name="TextBox 19">
            <a:extLst>
              <a:ext uri="{FF2B5EF4-FFF2-40B4-BE49-F238E27FC236}">
                <a16:creationId xmlns:a16="http://schemas.microsoft.com/office/drawing/2014/main" id="{FCDE55ED-ED08-4F50-9C68-A84298DFE21D}"/>
              </a:ext>
            </a:extLst>
          </p:cNvPr>
          <p:cNvSpPr txBox="1"/>
          <p:nvPr/>
        </p:nvSpPr>
        <p:spPr>
          <a:xfrm>
            <a:off x="6184241" y="1839344"/>
            <a:ext cx="3337773" cy="400110"/>
          </a:xfrm>
          <a:prstGeom prst="rect">
            <a:avLst/>
          </a:prstGeom>
          <a:noFill/>
        </p:spPr>
        <p:txBody>
          <a:bodyPr wrap="none" rtlCol="0">
            <a:spAutoFit/>
          </a:bodyPr>
          <a:lstStyle/>
          <a:p>
            <a:r>
              <a:rPr lang="en-US" altLang="ko-KR" sz="2000" dirty="0">
                <a:latin typeface="Bell Gothic Std Light" panose="020B0606020203020204" pitchFamily="34" charset="0"/>
              </a:rPr>
              <a:t>: I2, I5, I6 same functional unit</a:t>
            </a:r>
          </a:p>
        </p:txBody>
      </p:sp>
      <p:sp>
        <p:nvSpPr>
          <p:cNvPr id="21" name="TextBox 20">
            <a:extLst>
              <a:ext uri="{FF2B5EF4-FFF2-40B4-BE49-F238E27FC236}">
                <a16:creationId xmlns:a16="http://schemas.microsoft.com/office/drawing/2014/main" id="{06617387-A6CE-4D40-BB63-EB8F8A927CE9}"/>
              </a:ext>
            </a:extLst>
          </p:cNvPr>
          <p:cNvSpPr txBox="1"/>
          <p:nvPr/>
        </p:nvSpPr>
        <p:spPr>
          <a:xfrm>
            <a:off x="6184240" y="2197434"/>
            <a:ext cx="3021981" cy="400110"/>
          </a:xfrm>
          <a:prstGeom prst="rect">
            <a:avLst/>
          </a:prstGeom>
          <a:noFill/>
        </p:spPr>
        <p:txBody>
          <a:bodyPr wrap="none" rtlCol="0">
            <a:spAutoFit/>
          </a:bodyPr>
          <a:lstStyle/>
          <a:p>
            <a:r>
              <a:rPr lang="en-US" altLang="ko-KR" sz="2000" dirty="0">
                <a:latin typeface="Bell Gothic Std Light" panose="020B0606020203020204" pitchFamily="34" charset="0"/>
              </a:rPr>
              <a:t>: I3, I4 same functional unit</a:t>
            </a:r>
          </a:p>
        </p:txBody>
      </p:sp>
      <p:sp>
        <p:nvSpPr>
          <p:cNvPr id="22" name="TextBox 21">
            <a:extLst>
              <a:ext uri="{FF2B5EF4-FFF2-40B4-BE49-F238E27FC236}">
                <a16:creationId xmlns:a16="http://schemas.microsoft.com/office/drawing/2014/main" id="{B4D2A41B-DDEB-4AC3-BE46-6FC59F457F1D}"/>
              </a:ext>
            </a:extLst>
          </p:cNvPr>
          <p:cNvSpPr txBox="1"/>
          <p:nvPr/>
        </p:nvSpPr>
        <p:spPr>
          <a:xfrm>
            <a:off x="6184239" y="2561532"/>
            <a:ext cx="2655855" cy="400110"/>
          </a:xfrm>
          <a:prstGeom prst="rect">
            <a:avLst/>
          </a:prstGeom>
          <a:noFill/>
        </p:spPr>
        <p:txBody>
          <a:bodyPr wrap="none" rtlCol="0">
            <a:spAutoFit/>
          </a:bodyPr>
          <a:lstStyle/>
          <a:p>
            <a:r>
              <a:rPr lang="en-US" altLang="ko-KR" sz="2000" dirty="0">
                <a:latin typeface="Bell Gothic Std Light" panose="020B0606020203020204" pitchFamily="34" charset="0"/>
              </a:rPr>
              <a:t>: True data dependency</a:t>
            </a:r>
          </a:p>
        </p:txBody>
      </p:sp>
      <p:sp>
        <p:nvSpPr>
          <p:cNvPr id="23" name="Freeform: Shape 22">
            <a:extLst>
              <a:ext uri="{FF2B5EF4-FFF2-40B4-BE49-F238E27FC236}">
                <a16:creationId xmlns:a16="http://schemas.microsoft.com/office/drawing/2014/main" id="{6600174D-68A9-4347-9A99-4871C08B3BD8}"/>
              </a:ext>
            </a:extLst>
          </p:cNvPr>
          <p:cNvSpPr/>
          <p:nvPr/>
        </p:nvSpPr>
        <p:spPr>
          <a:xfrm rot="20780325">
            <a:off x="5660822" y="2206180"/>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9446"/>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Rectangle 168">
            <a:extLst>
              <a:ext uri="{FF2B5EF4-FFF2-40B4-BE49-F238E27FC236}">
                <a16:creationId xmlns:a16="http://schemas.microsoft.com/office/drawing/2014/main" id="{572A7E9D-90D2-4D0F-892E-A236384D3329}"/>
              </a:ext>
            </a:extLst>
          </p:cNvPr>
          <p:cNvSpPr/>
          <p:nvPr/>
        </p:nvSpPr>
        <p:spPr>
          <a:xfrm>
            <a:off x="3043150" y="2701578"/>
            <a:ext cx="739140" cy="32129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Straight Connector 23">
            <a:extLst>
              <a:ext uri="{FF2B5EF4-FFF2-40B4-BE49-F238E27FC236}">
                <a16:creationId xmlns:a16="http://schemas.microsoft.com/office/drawing/2014/main" id="{B990938D-08FB-4AE5-A0E0-C31F4295F216}"/>
              </a:ext>
            </a:extLst>
          </p:cNvPr>
          <p:cNvCxnSpPr/>
          <p:nvPr/>
        </p:nvCxnSpPr>
        <p:spPr>
          <a:xfrm>
            <a:off x="1837077" y="3189344"/>
            <a:ext cx="833120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409AE46-23B0-4757-8F7F-484C0EEE5EB8}"/>
              </a:ext>
            </a:extLst>
          </p:cNvPr>
          <p:cNvGrpSpPr/>
          <p:nvPr/>
        </p:nvGrpSpPr>
        <p:grpSpPr>
          <a:xfrm>
            <a:off x="2345078" y="3226914"/>
            <a:ext cx="7707671" cy="3082468"/>
            <a:chOff x="821077" y="3213848"/>
            <a:chExt cx="7707671" cy="3082468"/>
          </a:xfrm>
        </p:grpSpPr>
        <p:grpSp>
          <p:nvGrpSpPr>
            <p:cNvPr id="26" name="Group 25">
              <a:extLst>
                <a:ext uri="{FF2B5EF4-FFF2-40B4-BE49-F238E27FC236}">
                  <a16:creationId xmlns:a16="http://schemas.microsoft.com/office/drawing/2014/main" id="{C27922CA-4C19-43FE-8415-CCD3BFB88744}"/>
                </a:ext>
              </a:extLst>
            </p:cNvPr>
            <p:cNvGrpSpPr/>
            <p:nvPr/>
          </p:nvGrpSpPr>
          <p:grpSpPr>
            <a:xfrm>
              <a:off x="821077" y="3213848"/>
              <a:ext cx="830810" cy="3082468"/>
              <a:chOff x="821077" y="3213848"/>
              <a:chExt cx="830810" cy="3082468"/>
            </a:xfrm>
          </p:grpSpPr>
          <p:sp>
            <p:nvSpPr>
              <p:cNvPr id="112" name="TextBox 111">
                <a:extLst>
                  <a:ext uri="{FF2B5EF4-FFF2-40B4-BE49-F238E27FC236}">
                    <a16:creationId xmlns:a16="http://schemas.microsoft.com/office/drawing/2014/main" id="{A5EE002F-B5E1-46B2-A526-DF12E65FF30D}"/>
                  </a:ext>
                </a:extLst>
              </p:cNvPr>
              <p:cNvSpPr txBox="1"/>
              <p:nvPr/>
            </p:nvSpPr>
            <p:spPr>
              <a:xfrm>
                <a:off x="922264" y="3213848"/>
                <a:ext cx="729623" cy="400110"/>
              </a:xfrm>
              <a:prstGeom prst="rect">
                <a:avLst/>
              </a:prstGeom>
              <a:noFill/>
            </p:spPr>
            <p:txBody>
              <a:bodyPr wrap="none" rtlCol="0">
                <a:spAutoFit/>
              </a:bodyPr>
              <a:lstStyle/>
              <a:p>
                <a:r>
                  <a:rPr lang="en-US" altLang="ko-KR" sz="2000" dirty="0">
                    <a:latin typeface="Bell Gothic Std Black" panose="020B0706020202040204" pitchFamily="34" charset="0"/>
                  </a:rPr>
                  <a:t>Cycle</a:t>
                </a:r>
                <a:endParaRPr lang="ko-KR" altLang="en-US" sz="2000" dirty="0">
                  <a:latin typeface="Bell Gothic Std Black" panose="020B0706020202040204" pitchFamily="34" charset="0"/>
                </a:endParaRPr>
              </a:p>
            </p:txBody>
          </p:sp>
          <p:cxnSp>
            <p:nvCxnSpPr>
              <p:cNvPr id="113" name="Straight Arrow Connector 112">
                <a:extLst>
                  <a:ext uri="{FF2B5EF4-FFF2-40B4-BE49-F238E27FC236}">
                    <a16:creationId xmlns:a16="http://schemas.microsoft.com/office/drawing/2014/main" id="{A6CF6BF6-487F-4D39-B929-239E6A40F996}"/>
                  </a:ext>
                </a:extLst>
              </p:cNvPr>
              <p:cNvCxnSpPr>
                <a:cxnSpLocks/>
              </p:cNvCxnSpPr>
              <p:nvPr/>
            </p:nvCxnSpPr>
            <p:spPr>
              <a:xfrm>
                <a:off x="821077" y="3500640"/>
                <a:ext cx="0" cy="27956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795C3F87-EDD1-4F78-ACB8-4B230F197F89}"/>
                  </a:ext>
                </a:extLst>
              </p:cNvPr>
              <p:cNvGrpSpPr/>
              <p:nvPr/>
            </p:nvGrpSpPr>
            <p:grpSpPr>
              <a:xfrm>
                <a:off x="1072206" y="3602168"/>
                <a:ext cx="511559" cy="2653588"/>
                <a:chOff x="2116814" y="3633108"/>
                <a:chExt cx="719963" cy="2480008"/>
              </a:xfrm>
            </p:grpSpPr>
            <p:grpSp>
              <p:nvGrpSpPr>
                <p:cNvPr id="115" name="Group 114">
                  <a:extLst>
                    <a:ext uri="{FF2B5EF4-FFF2-40B4-BE49-F238E27FC236}">
                      <a16:creationId xmlns:a16="http://schemas.microsoft.com/office/drawing/2014/main" id="{06686531-4980-4272-96B1-6138A28BB407}"/>
                    </a:ext>
                  </a:extLst>
                </p:cNvPr>
                <p:cNvGrpSpPr/>
                <p:nvPr/>
              </p:nvGrpSpPr>
              <p:grpSpPr>
                <a:xfrm>
                  <a:off x="2116814" y="3633108"/>
                  <a:ext cx="719963" cy="1239037"/>
                  <a:chOff x="355802" y="3790163"/>
                  <a:chExt cx="719963" cy="1486752"/>
                </a:xfrm>
              </p:grpSpPr>
              <p:sp>
                <p:nvSpPr>
                  <p:cNvPr id="121" name="Rectangle 120">
                    <a:extLst>
                      <a:ext uri="{FF2B5EF4-FFF2-40B4-BE49-F238E27FC236}">
                        <a16:creationId xmlns:a16="http://schemas.microsoft.com/office/drawing/2014/main" id="{839B74DE-B460-4319-8ECF-0D2D639882E8}"/>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1</a:t>
                    </a:r>
                    <a:endParaRPr lang="ko-KR" altLang="en-US" sz="2400" b="1" dirty="0">
                      <a:solidFill>
                        <a:schemeClr val="tx1"/>
                      </a:solidFill>
                    </a:endParaRPr>
                  </a:p>
                </p:txBody>
              </p:sp>
              <p:sp>
                <p:nvSpPr>
                  <p:cNvPr id="122" name="Rectangle 121">
                    <a:extLst>
                      <a:ext uri="{FF2B5EF4-FFF2-40B4-BE49-F238E27FC236}">
                        <a16:creationId xmlns:a16="http://schemas.microsoft.com/office/drawing/2014/main" id="{AF01AB82-A690-4F79-81B6-B8E634E8CC54}"/>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2</a:t>
                    </a:r>
                    <a:endParaRPr lang="ko-KR" altLang="en-US" sz="2400" b="1" dirty="0">
                      <a:solidFill>
                        <a:schemeClr val="tx1"/>
                      </a:solidFill>
                    </a:endParaRPr>
                  </a:p>
                </p:txBody>
              </p:sp>
              <p:sp>
                <p:nvSpPr>
                  <p:cNvPr id="123" name="Rectangle 122">
                    <a:extLst>
                      <a:ext uri="{FF2B5EF4-FFF2-40B4-BE49-F238E27FC236}">
                        <a16:creationId xmlns:a16="http://schemas.microsoft.com/office/drawing/2014/main" id="{D6D00F66-C60F-4C98-A8B7-B53116972BD4}"/>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3</a:t>
                    </a:r>
                    <a:endParaRPr lang="ko-KR" altLang="en-US" sz="2400" b="1" dirty="0">
                      <a:solidFill>
                        <a:schemeClr val="tx1"/>
                      </a:solidFill>
                    </a:endParaRPr>
                  </a:p>
                </p:txBody>
              </p:sp>
              <p:sp>
                <p:nvSpPr>
                  <p:cNvPr id="124" name="Rectangle 123">
                    <a:extLst>
                      <a:ext uri="{FF2B5EF4-FFF2-40B4-BE49-F238E27FC236}">
                        <a16:creationId xmlns:a16="http://schemas.microsoft.com/office/drawing/2014/main" id="{9A3B4018-2927-4855-B604-FAD1DAAD597F}"/>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4</a:t>
                    </a:r>
                    <a:endParaRPr lang="ko-KR" altLang="en-US" sz="2400" b="1" dirty="0">
                      <a:solidFill>
                        <a:schemeClr val="tx1"/>
                      </a:solidFill>
                    </a:endParaRPr>
                  </a:p>
                </p:txBody>
              </p:sp>
            </p:grpSp>
            <p:grpSp>
              <p:nvGrpSpPr>
                <p:cNvPr id="116" name="Group 115">
                  <a:extLst>
                    <a:ext uri="{FF2B5EF4-FFF2-40B4-BE49-F238E27FC236}">
                      <a16:creationId xmlns:a16="http://schemas.microsoft.com/office/drawing/2014/main" id="{FD4CC687-537A-4E08-A689-650502EED3D8}"/>
                    </a:ext>
                  </a:extLst>
                </p:cNvPr>
                <p:cNvGrpSpPr/>
                <p:nvPr/>
              </p:nvGrpSpPr>
              <p:grpSpPr>
                <a:xfrm>
                  <a:off x="2116814" y="4874079"/>
                  <a:ext cx="719963" cy="1239037"/>
                  <a:chOff x="355802" y="3790163"/>
                  <a:chExt cx="719963" cy="1486752"/>
                </a:xfrm>
              </p:grpSpPr>
              <p:sp>
                <p:nvSpPr>
                  <p:cNvPr id="117" name="Rectangle 116">
                    <a:extLst>
                      <a:ext uri="{FF2B5EF4-FFF2-40B4-BE49-F238E27FC236}">
                        <a16:creationId xmlns:a16="http://schemas.microsoft.com/office/drawing/2014/main" id="{F804A886-692D-4C0C-8A55-98EB61CEC497}"/>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5</a:t>
                    </a:r>
                    <a:endParaRPr lang="ko-KR" altLang="en-US" sz="2400" b="1" dirty="0">
                      <a:solidFill>
                        <a:schemeClr val="tx1"/>
                      </a:solidFill>
                    </a:endParaRPr>
                  </a:p>
                </p:txBody>
              </p:sp>
              <p:sp>
                <p:nvSpPr>
                  <p:cNvPr id="118" name="Rectangle 117">
                    <a:extLst>
                      <a:ext uri="{FF2B5EF4-FFF2-40B4-BE49-F238E27FC236}">
                        <a16:creationId xmlns:a16="http://schemas.microsoft.com/office/drawing/2014/main" id="{02508B4A-9F7F-47AE-AD41-2F94D593642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6</a:t>
                    </a:r>
                    <a:endParaRPr lang="ko-KR" altLang="en-US" sz="2400" b="1" dirty="0">
                      <a:solidFill>
                        <a:schemeClr val="tx1"/>
                      </a:solidFill>
                    </a:endParaRPr>
                  </a:p>
                </p:txBody>
              </p:sp>
              <p:sp>
                <p:nvSpPr>
                  <p:cNvPr id="119" name="Rectangle 118">
                    <a:extLst>
                      <a:ext uri="{FF2B5EF4-FFF2-40B4-BE49-F238E27FC236}">
                        <a16:creationId xmlns:a16="http://schemas.microsoft.com/office/drawing/2014/main" id="{4547DE48-2DAA-4657-B164-4A9D42A61E05}"/>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7</a:t>
                    </a:r>
                    <a:endParaRPr lang="ko-KR" altLang="en-US" sz="2400" b="1" dirty="0">
                      <a:solidFill>
                        <a:schemeClr val="tx1"/>
                      </a:solidFill>
                    </a:endParaRPr>
                  </a:p>
                </p:txBody>
              </p:sp>
              <p:sp>
                <p:nvSpPr>
                  <p:cNvPr id="120" name="Rectangle 119">
                    <a:extLst>
                      <a:ext uri="{FF2B5EF4-FFF2-40B4-BE49-F238E27FC236}">
                        <a16:creationId xmlns:a16="http://schemas.microsoft.com/office/drawing/2014/main" id="{225DB418-2766-4185-A0D3-D0E898F19CF5}"/>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8</a:t>
                    </a:r>
                    <a:endParaRPr lang="ko-KR" altLang="en-US" sz="2400" b="1" dirty="0">
                      <a:solidFill>
                        <a:schemeClr val="tx1"/>
                      </a:solidFill>
                    </a:endParaRPr>
                  </a:p>
                </p:txBody>
              </p:sp>
            </p:grpSp>
          </p:grpSp>
        </p:grpSp>
        <p:sp>
          <p:nvSpPr>
            <p:cNvPr id="27" name="TextBox 26">
              <a:extLst>
                <a:ext uri="{FF2B5EF4-FFF2-40B4-BE49-F238E27FC236}">
                  <a16:creationId xmlns:a16="http://schemas.microsoft.com/office/drawing/2014/main" id="{37F63E27-E674-4A84-9B73-EFF176E7FE65}"/>
                </a:ext>
              </a:extLst>
            </p:cNvPr>
            <p:cNvSpPr txBox="1"/>
            <p:nvPr/>
          </p:nvSpPr>
          <p:spPr>
            <a:xfrm>
              <a:off x="2182985" y="3225128"/>
              <a:ext cx="1602811" cy="400110"/>
            </a:xfrm>
            <a:prstGeom prst="rect">
              <a:avLst/>
            </a:prstGeom>
            <a:noFill/>
          </p:spPr>
          <p:txBody>
            <a:bodyPr wrap="none" rtlCol="0">
              <a:spAutoFit/>
            </a:bodyPr>
            <a:lstStyle/>
            <a:p>
              <a:r>
                <a:rPr lang="en-US" altLang="ko-KR" sz="2000" dirty="0">
                  <a:latin typeface="Bell Gothic Std Black" panose="020B0706020202040204" pitchFamily="34" charset="0"/>
                </a:rPr>
                <a:t>Decode/Issue</a:t>
              </a:r>
              <a:endParaRPr lang="ko-KR" altLang="en-US" sz="2000" dirty="0">
                <a:latin typeface="Bell Gothic Std Black" panose="020B0706020202040204" pitchFamily="34" charset="0"/>
              </a:endParaRPr>
            </a:p>
          </p:txBody>
        </p:sp>
        <p:sp>
          <p:nvSpPr>
            <p:cNvPr id="28" name="TextBox 27">
              <a:extLst>
                <a:ext uri="{FF2B5EF4-FFF2-40B4-BE49-F238E27FC236}">
                  <a16:creationId xmlns:a16="http://schemas.microsoft.com/office/drawing/2014/main" id="{5D459EF4-795B-49AF-9CB6-9C9CB27C5C44}"/>
                </a:ext>
              </a:extLst>
            </p:cNvPr>
            <p:cNvSpPr txBox="1"/>
            <p:nvPr/>
          </p:nvSpPr>
          <p:spPr>
            <a:xfrm>
              <a:off x="4508082" y="3217539"/>
              <a:ext cx="997517" cy="400110"/>
            </a:xfrm>
            <a:prstGeom prst="rect">
              <a:avLst/>
            </a:prstGeom>
            <a:noFill/>
          </p:spPr>
          <p:txBody>
            <a:bodyPr wrap="none" rtlCol="0">
              <a:spAutoFit/>
            </a:bodyPr>
            <a:lstStyle/>
            <a:p>
              <a:r>
                <a:rPr lang="en-US" altLang="ko-KR" sz="2000" dirty="0">
                  <a:latin typeface="Bell Gothic Std Black" panose="020B0706020202040204" pitchFamily="34" charset="0"/>
                </a:rPr>
                <a:t>Execute</a:t>
              </a:r>
              <a:endParaRPr lang="ko-KR" altLang="en-US" sz="2000" dirty="0">
                <a:latin typeface="Bell Gothic Std Black" panose="020B0706020202040204" pitchFamily="34" charset="0"/>
              </a:endParaRPr>
            </a:p>
          </p:txBody>
        </p:sp>
        <p:sp>
          <p:nvSpPr>
            <p:cNvPr id="29" name="TextBox 28">
              <a:extLst>
                <a:ext uri="{FF2B5EF4-FFF2-40B4-BE49-F238E27FC236}">
                  <a16:creationId xmlns:a16="http://schemas.microsoft.com/office/drawing/2014/main" id="{119F85BC-8F69-4536-BECE-163BDA0541FF}"/>
                </a:ext>
              </a:extLst>
            </p:cNvPr>
            <p:cNvSpPr txBox="1"/>
            <p:nvPr/>
          </p:nvSpPr>
          <p:spPr>
            <a:xfrm>
              <a:off x="6170345" y="3225128"/>
              <a:ext cx="2358403" cy="400110"/>
            </a:xfrm>
            <a:prstGeom prst="rect">
              <a:avLst/>
            </a:prstGeom>
            <a:noFill/>
          </p:spPr>
          <p:txBody>
            <a:bodyPr wrap="none" rtlCol="0">
              <a:spAutoFit/>
            </a:bodyPr>
            <a:lstStyle/>
            <a:p>
              <a:r>
                <a:rPr lang="en-US" altLang="ko-KR" sz="2000" dirty="0">
                  <a:latin typeface="Bell Gothic Std Black" panose="020B0706020202040204" pitchFamily="34" charset="0"/>
                </a:rPr>
                <a:t>Writeback/Complete</a:t>
              </a:r>
              <a:endParaRPr lang="ko-KR" altLang="en-US" sz="2000" dirty="0">
                <a:latin typeface="Bell Gothic Std Black" panose="020B0706020202040204" pitchFamily="34" charset="0"/>
              </a:endParaRPr>
            </a:p>
          </p:txBody>
        </p:sp>
        <p:cxnSp>
          <p:nvCxnSpPr>
            <p:cNvPr id="30" name="Straight Arrow Connector 29">
              <a:extLst>
                <a:ext uri="{FF2B5EF4-FFF2-40B4-BE49-F238E27FC236}">
                  <a16:creationId xmlns:a16="http://schemas.microsoft.com/office/drawing/2014/main" id="{4A9B7A6B-8341-48AF-8972-21F5603B69A7}"/>
                </a:ext>
              </a:extLst>
            </p:cNvPr>
            <p:cNvCxnSpPr>
              <a:cxnSpLocks/>
            </p:cNvCxnSpPr>
            <p:nvPr/>
          </p:nvCxnSpPr>
          <p:spPr>
            <a:xfrm>
              <a:off x="3855654" y="3413903"/>
              <a:ext cx="468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265B61-84C2-4C58-BCAF-1BC70C95CA03}"/>
                </a:ext>
              </a:extLst>
            </p:cNvPr>
            <p:cNvCxnSpPr>
              <a:cxnSpLocks/>
              <a:endCxn id="29" idx="1"/>
            </p:cNvCxnSpPr>
            <p:nvPr/>
          </p:nvCxnSpPr>
          <p:spPr>
            <a:xfrm>
              <a:off x="5605116" y="3425183"/>
              <a:ext cx="5652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6F995ED-8796-46CB-8F95-4B823864959A}"/>
                </a:ext>
              </a:extLst>
            </p:cNvPr>
            <p:cNvGrpSpPr/>
            <p:nvPr/>
          </p:nvGrpSpPr>
          <p:grpSpPr>
            <a:xfrm>
              <a:off x="2429710" y="3599594"/>
              <a:ext cx="1223167" cy="2653588"/>
              <a:chOff x="2479095" y="3596958"/>
              <a:chExt cx="1023118" cy="2653588"/>
            </a:xfrm>
          </p:grpSpPr>
          <p:grpSp>
            <p:nvGrpSpPr>
              <p:cNvPr id="90" name="Group 89">
                <a:extLst>
                  <a:ext uri="{FF2B5EF4-FFF2-40B4-BE49-F238E27FC236}">
                    <a16:creationId xmlns:a16="http://schemas.microsoft.com/office/drawing/2014/main" id="{D1295508-6BC5-44D5-A473-FE5CFC229D2C}"/>
                  </a:ext>
                </a:extLst>
              </p:cNvPr>
              <p:cNvGrpSpPr/>
              <p:nvPr/>
            </p:nvGrpSpPr>
            <p:grpSpPr>
              <a:xfrm>
                <a:off x="2479095" y="3596958"/>
                <a:ext cx="511559" cy="2653588"/>
                <a:chOff x="2116814" y="3633108"/>
                <a:chExt cx="719963" cy="2480008"/>
              </a:xfrm>
            </p:grpSpPr>
            <p:grpSp>
              <p:nvGrpSpPr>
                <p:cNvPr id="102" name="Group 101">
                  <a:extLst>
                    <a:ext uri="{FF2B5EF4-FFF2-40B4-BE49-F238E27FC236}">
                      <a16:creationId xmlns:a16="http://schemas.microsoft.com/office/drawing/2014/main" id="{05ED3A34-EB5D-4E73-899D-EE72314B616F}"/>
                    </a:ext>
                  </a:extLst>
                </p:cNvPr>
                <p:cNvGrpSpPr/>
                <p:nvPr/>
              </p:nvGrpSpPr>
              <p:grpSpPr>
                <a:xfrm>
                  <a:off x="2116814" y="3633108"/>
                  <a:ext cx="719963" cy="1239037"/>
                  <a:chOff x="355802" y="3790163"/>
                  <a:chExt cx="719963" cy="1486752"/>
                </a:xfrm>
              </p:grpSpPr>
              <p:sp>
                <p:nvSpPr>
                  <p:cNvPr id="108" name="Rectangle 107">
                    <a:extLst>
                      <a:ext uri="{FF2B5EF4-FFF2-40B4-BE49-F238E27FC236}">
                        <a16:creationId xmlns:a16="http://schemas.microsoft.com/office/drawing/2014/main" id="{D88CE50A-0B83-4FFF-8714-6F6B0DEA73A8}"/>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9" name="Rectangle 108">
                    <a:extLst>
                      <a:ext uri="{FF2B5EF4-FFF2-40B4-BE49-F238E27FC236}">
                        <a16:creationId xmlns:a16="http://schemas.microsoft.com/office/drawing/2014/main" id="{068C714F-6282-4FCD-BD28-7B66670751AF}"/>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0" name="Rectangle 109">
                    <a:extLst>
                      <a:ext uri="{FF2B5EF4-FFF2-40B4-BE49-F238E27FC236}">
                        <a16:creationId xmlns:a16="http://schemas.microsoft.com/office/drawing/2014/main" id="{F28969B9-62BF-4040-888D-DA27E57E62ED}"/>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1" name="Rectangle 110">
                    <a:extLst>
                      <a:ext uri="{FF2B5EF4-FFF2-40B4-BE49-F238E27FC236}">
                        <a16:creationId xmlns:a16="http://schemas.microsoft.com/office/drawing/2014/main" id="{0394C2FC-6186-453B-A033-FF9D16FDAAA4}"/>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103" name="Group 102">
                  <a:extLst>
                    <a:ext uri="{FF2B5EF4-FFF2-40B4-BE49-F238E27FC236}">
                      <a16:creationId xmlns:a16="http://schemas.microsoft.com/office/drawing/2014/main" id="{B88E049F-22D4-4E79-BCEF-7E31B702D81E}"/>
                    </a:ext>
                  </a:extLst>
                </p:cNvPr>
                <p:cNvGrpSpPr/>
                <p:nvPr/>
              </p:nvGrpSpPr>
              <p:grpSpPr>
                <a:xfrm>
                  <a:off x="2116814" y="4874079"/>
                  <a:ext cx="719963" cy="1239037"/>
                  <a:chOff x="355802" y="3790163"/>
                  <a:chExt cx="719963" cy="1486752"/>
                </a:xfrm>
              </p:grpSpPr>
              <p:sp>
                <p:nvSpPr>
                  <p:cNvPr id="104" name="Rectangle 103">
                    <a:extLst>
                      <a:ext uri="{FF2B5EF4-FFF2-40B4-BE49-F238E27FC236}">
                        <a16:creationId xmlns:a16="http://schemas.microsoft.com/office/drawing/2014/main" id="{46579320-14D4-40AD-B935-28846961F432}"/>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5" name="Rectangle 104">
                    <a:extLst>
                      <a:ext uri="{FF2B5EF4-FFF2-40B4-BE49-F238E27FC236}">
                        <a16:creationId xmlns:a16="http://schemas.microsoft.com/office/drawing/2014/main" id="{2600DCD9-BCFF-4BBF-B4FB-D264B4E76A1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6" name="Rectangle 105">
                    <a:extLst>
                      <a:ext uri="{FF2B5EF4-FFF2-40B4-BE49-F238E27FC236}">
                        <a16:creationId xmlns:a16="http://schemas.microsoft.com/office/drawing/2014/main" id="{2BFBB088-9C3B-4BFA-8CC7-DF60FB6CC43C}"/>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7" name="Rectangle 106">
                    <a:extLst>
                      <a:ext uri="{FF2B5EF4-FFF2-40B4-BE49-F238E27FC236}">
                        <a16:creationId xmlns:a16="http://schemas.microsoft.com/office/drawing/2014/main" id="{FFD65CA9-59DF-4D72-B4B4-6C40E32ECDF3}"/>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91" name="Group 90">
                <a:extLst>
                  <a:ext uri="{FF2B5EF4-FFF2-40B4-BE49-F238E27FC236}">
                    <a16:creationId xmlns:a16="http://schemas.microsoft.com/office/drawing/2014/main" id="{08AFBD21-62A1-4D52-8FE7-B3CEBC1E21EC}"/>
                  </a:ext>
                </a:extLst>
              </p:cNvPr>
              <p:cNvGrpSpPr/>
              <p:nvPr/>
            </p:nvGrpSpPr>
            <p:grpSpPr>
              <a:xfrm>
                <a:off x="2990654" y="3596958"/>
                <a:ext cx="511559" cy="2653588"/>
                <a:chOff x="2116814" y="3633108"/>
                <a:chExt cx="719963" cy="2480008"/>
              </a:xfrm>
            </p:grpSpPr>
            <p:grpSp>
              <p:nvGrpSpPr>
                <p:cNvPr id="92" name="Group 91">
                  <a:extLst>
                    <a:ext uri="{FF2B5EF4-FFF2-40B4-BE49-F238E27FC236}">
                      <a16:creationId xmlns:a16="http://schemas.microsoft.com/office/drawing/2014/main" id="{9B229CAC-E072-492A-938F-CB261FEB6D94}"/>
                    </a:ext>
                  </a:extLst>
                </p:cNvPr>
                <p:cNvGrpSpPr/>
                <p:nvPr/>
              </p:nvGrpSpPr>
              <p:grpSpPr>
                <a:xfrm>
                  <a:off x="2116814" y="3633108"/>
                  <a:ext cx="719963" cy="1239037"/>
                  <a:chOff x="355802" y="3790163"/>
                  <a:chExt cx="719963" cy="1486752"/>
                </a:xfrm>
              </p:grpSpPr>
              <p:sp>
                <p:nvSpPr>
                  <p:cNvPr id="98" name="Rectangle 97">
                    <a:extLst>
                      <a:ext uri="{FF2B5EF4-FFF2-40B4-BE49-F238E27FC236}">
                        <a16:creationId xmlns:a16="http://schemas.microsoft.com/office/drawing/2014/main" id="{4F894852-C773-40E2-ABCB-0F703A8C0C9B}"/>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9" name="Rectangle 98">
                    <a:extLst>
                      <a:ext uri="{FF2B5EF4-FFF2-40B4-BE49-F238E27FC236}">
                        <a16:creationId xmlns:a16="http://schemas.microsoft.com/office/drawing/2014/main" id="{6ADED824-E21E-4F0C-9AB5-3A6E599364D1}"/>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0" name="Rectangle 99">
                    <a:extLst>
                      <a:ext uri="{FF2B5EF4-FFF2-40B4-BE49-F238E27FC236}">
                        <a16:creationId xmlns:a16="http://schemas.microsoft.com/office/drawing/2014/main" id="{ECA1C669-A7E1-4BB4-A549-DBA29BC9576E}"/>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1" name="Rectangle 100">
                    <a:extLst>
                      <a:ext uri="{FF2B5EF4-FFF2-40B4-BE49-F238E27FC236}">
                        <a16:creationId xmlns:a16="http://schemas.microsoft.com/office/drawing/2014/main" id="{4AD6D05E-C35E-4C2A-86F3-EA7DCC88C0ED}"/>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93" name="Group 92">
                  <a:extLst>
                    <a:ext uri="{FF2B5EF4-FFF2-40B4-BE49-F238E27FC236}">
                      <a16:creationId xmlns:a16="http://schemas.microsoft.com/office/drawing/2014/main" id="{60812B8B-865C-4904-AED9-CB1BCF28D32B}"/>
                    </a:ext>
                  </a:extLst>
                </p:cNvPr>
                <p:cNvGrpSpPr/>
                <p:nvPr/>
              </p:nvGrpSpPr>
              <p:grpSpPr>
                <a:xfrm>
                  <a:off x="2116814" y="4874079"/>
                  <a:ext cx="719963" cy="1239037"/>
                  <a:chOff x="355802" y="3790163"/>
                  <a:chExt cx="719963" cy="1486752"/>
                </a:xfrm>
              </p:grpSpPr>
              <p:sp>
                <p:nvSpPr>
                  <p:cNvPr id="94" name="Rectangle 93">
                    <a:extLst>
                      <a:ext uri="{FF2B5EF4-FFF2-40B4-BE49-F238E27FC236}">
                        <a16:creationId xmlns:a16="http://schemas.microsoft.com/office/drawing/2014/main" id="{CAE47B3E-2091-4257-8338-DA8DA16A3BBC}"/>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5" name="Rectangle 94">
                    <a:extLst>
                      <a:ext uri="{FF2B5EF4-FFF2-40B4-BE49-F238E27FC236}">
                        <a16:creationId xmlns:a16="http://schemas.microsoft.com/office/drawing/2014/main" id="{E1B8E008-478F-4066-BA01-CF165F94548C}"/>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6" name="Rectangle 95">
                    <a:extLst>
                      <a:ext uri="{FF2B5EF4-FFF2-40B4-BE49-F238E27FC236}">
                        <a16:creationId xmlns:a16="http://schemas.microsoft.com/office/drawing/2014/main" id="{C58F7DB0-30F0-4F2B-BC1C-A4A672687648}"/>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7" name="Rectangle 96">
                    <a:extLst>
                      <a:ext uri="{FF2B5EF4-FFF2-40B4-BE49-F238E27FC236}">
                        <a16:creationId xmlns:a16="http://schemas.microsoft.com/office/drawing/2014/main" id="{504EF824-5A7B-4199-B6E6-84BC0FBBB692}"/>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33" name="Group 32">
              <a:extLst>
                <a:ext uri="{FF2B5EF4-FFF2-40B4-BE49-F238E27FC236}">
                  <a16:creationId xmlns:a16="http://schemas.microsoft.com/office/drawing/2014/main" id="{A14AB327-1F63-4F54-B5E7-719B426C75FC}"/>
                </a:ext>
              </a:extLst>
            </p:cNvPr>
            <p:cNvGrpSpPr/>
            <p:nvPr/>
          </p:nvGrpSpPr>
          <p:grpSpPr>
            <a:xfrm>
              <a:off x="6935582" y="3598841"/>
              <a:ext cx="1223167" cy="2653588"/>
              <a:chOff x="2479095" y="3596958"/>
              <a:chExt cx="1023118" cy="2653588"/>
            </a:xfrm>
          </p:grpSpPr>
          <p:grpSp>
            <p:nvGrpSpPr>
              <p:cNvPr id="68" name="Group 67">
                <a:extLst>
                  <a:ext uri="{FF2B5EF4-FFF2-40B4-BE49-F238E27FC236}">
                    <a16:creationId xmlns:a16="http://schemas.microsoft.com/office/drawing/2014/main" id="{90BF0B4B-F328-4C2E-8B4D-E54039027D4C}"/>
                  </a:ext>
                </a:extLst>
              </p:cNvPr>
              <p:cNvGrpSpPr/>
              <p:nvPr/>
            </p:nvGrpSpPr>
            <p:grpSpPr>
              <a:xfrm>
                <a:off x="2479095" y="3596958"/>
                <a:ext cx="511559" cy="2653588"/>
                <a:chOff x="2116814" y="3633108"/>
                <a:chExt cx="719963" cy="2480008"/>
              </a:xfrm>
            </p:grpSpPr>
            <p:grpSp>
              <p:nvGrpSpPr>
                <p:cNvPr id="80" name="Group 79">
                  <a:extLst>
                    <a:ext uri="{FF2B5EF4-FFF2-40B4-BE49-F238E27FC236}">
                      <a16:creationId xmlns:a16="http://schemas.microsoft.com/office/drawing/2014/main" id="{9969FFB0-FFCB-471A-809D-AA2334E8830D}"/>
                    </a:ext>
                  </a:extLst>
                </p:cNvPr>
                <p:cNvGrpSpPr/>
                <p:nvPr/>
              </p:nvGrpSpPr>
              <p:grpSpPr>
                <a:xfrm>
                  <a:off x="2116814" y="3633108"/>
                  <a:ext cx="719963" cy="1239037"/>
                  <a:chOff x="355802" y="3790163"/>
                  <a:chExt cx="719963" cy="1486752"/>
                </a:xfrm>
              </p:grpSpPr>
              <p:sp>
                <p:nvSpPr>
                  <p:cNvPr id="86" name="Rectangle 85">
                    <a:extLst>
                      <a:ext uri="{FF2B5EF4-FFF2-40B4-BE49-F238E27FC236}">
                        <a16:creationId xmlns:a16="http://schemas.microsoft.com/office/drawing/2014/main" id="{B573268D-86F3-424B-9A4F-0E4B23213041}"/>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7" name="Rectangle 86">
                    <a:extLst>
                      <a:ext uri="{FF2B5EF4-FFF2-40B4-BE49-F238E27FC236}">
                        <a16:creationId xmlns:a16="http://schemas.microsoft.com/office/drawing/2014/main" id="{EA8D53C8-F201-49E7-8925-D036F06F9733}"/>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8" name="Rectangle 87">
                    <a:extLst>
                      <a:ext uri="{FF2B5EF4-FFF2-40B4-BE49-F238E27FC236}">
                        <a16:creationId xmlns:a16="http://schemas.microsoft.com/office/drawing/2014/main" id="{3D01EEF7-9779-423F-95DD-7A329C774480}"/>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9" name="Rectangle 88">
                    <a:extLst>
                      <a:ext uri="{FF2B5EF4-FFF2-40B4-BE49-F238E27FC236}">
                        <a16:creationId xmlns:a16="http://schemas.microsoft.com/office/drawing/2014/main" id="{15C94E94-8178-477B-9252-EF94C34EDCC0}"/>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81" name="Group 80">
                  <a:extLst>
                    <a:ext uri="{FF2B5EF4-FFF2-40B4-BE49-F238E27FC236}">
                      <a16:creationId xmlns:a16="http://schemas.microsoft.com/office/drawing/2014/main" id="{45A5A772-4C8B-423A-AB5D-2FD8EEF272E9}"/>
                    </a:ext>
                  </a:extLst>
                </p:cNvPr>
                <p:cNvGrpSpPr/>
                <p:nvPr/>
              </p:nvGrpSpPr>
              <p:grpSpPr>
                <a:xfrm>
                  <a:off x="2116814" y="4874079"/>
                  <a:ext cx="719963" cy="1239037"/>
                  <a:chOff x="355802" y="3790163"/>
                  <a:chExt cx="719963" cy="1486752"/>
                </a:xfrm>
              </p:grpSpPr>
              <p:sp>
                <p:nvSpPr>
                  <p:cNvPr id="82" name="Rectangle 81">
                    <a:extLst>
                      <a:ext uri="{FF2B5EF4-FFF2-40B4-BE49-F238E27FC236}">
                        <a16:creationId xmlns:a16="http://schemas.microsoft.com/office/drawing/2014/main" id="{6EB9C682-BAFC-4E7E-A596-5135F4F3DF04}"/>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3" name="Rectangle 82">
                    <a:extLst>
                      <a:ext uri="{FF2B5EF4-FFF2-40B4-BE49-F238E27FC236}">
                        <a16:creationId xmlns:a16="http://schemas.microsoft.com/office/drawing/2014/main" id="{C59C87A7-7381-40FB-A53E-9BD48D23B0F4}"/>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4" name="Rectangle 83">
                    <a:extLst>
                      <a:ext uri="{FF2B5EF4-FFF2-40B4-BE49-F238E27FC236}">
                        <a16:creationId xmlns:a16="http://schemas.microsoft.com/office/drawing/2014/main" id="{AEDF4E00-256D-4F94-8549-A8DFB9A1F97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5" name="Rectangle 84">
                    <a:extLst>
                      <a:ext uri="{FF2B5EF4-FFF2-40B4-BE49-F238E27FC236}">
                        <a16:creationId xmlns:a16="http://schemas.microsoft.com/office/drawing/2014/main" id="{888655EF-2533-4FF3-B222-E0D09E139AD2}"/>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69" name="Group 68">
                <a:extLst>
                  <a:ext uri="{FF2B5EF4-FFF2-40B4-BE49-F238E27FC236}">
                    <a16:creationId xmlns:a16="http://schemas.microsoft.com/office/drawing/2014/main" id="{FB383C87-8F39-45E8-93DA-AF9D10321B90}"/>
                  </a:ext>
                </a:extLst>
              </p:cNvPr>
              <p:cNvGrpSpPr/>
              <p:nvPr/>
            </p:nvGrpSpPr>
            <p:grpSpPr>
              <a:xfrm>
                <a:off x="2990654" y="3596958"/>
                <a:ext cx="511559" cy="2653588"/>
                <a:chOff x="2116814" y="3633108"/>
                <a:chExt cx="719963" cy="2480008"/>
              </a:xfrm>
            </p:grpSpPr>
            <p:grpSp>
              <p:nvGrpSpPr>
                <p:cNvPr id="70" name="Group 69">
                  <a:extLst>
                    <a:ext uri="{FF2B5EF4-FFF2-40B4-BE49-F238E27FC236}">
                      <a16:creationId xmlns:a16="http://schemas.microsoft.com/office/drawing/2014/main" id="{37BFA39A-BD3F-40C6-A4C1-F36879C84CB3}"/>
                    </a:ext>
                  </a:extLst>
                </p:cNvPr>
                <p:cNvGrpSpPr/>
                <p:nvPr/>
              </p:nvGrpSpPr>
              <p:grpSpPr>
                <a:xfrm>
                  <a:off x="2116814" y="3633108"/>
                  <a:ext cx="719963" cy="1239037"/>
                  <a:chOff x="355802" y="3790163"/>
                  <a:chExt cx="719963" cy="1486752"/>
                </a:xfrm>
              </p:grpSpPr>
              <p:sp>
                <p:nvSpPr>
                  <p:cNvPr id="76" name="Rectangle 75">
                    <a:extLst>
                      <a:ext uri="{FF2B5EF4-FFF2-40B4-BE49-F238E27FC236}">
                        <a16:creationId xmlns:a16="http://schemas.microsoft.com/office/drawing/2014/main" id="{C17013F1-60A9-4879-9C94-6364E04C1578}"/>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7" name="Rectangle 76">
                    <a:extLst>
                      <a:ext uri="{FF2B5EF4-FFF2-40B4-BE49-F238E27FC236}">
                        <a16:creationId xmlns:a16="http://schemas.microsoft.com/office/drawing/2014/main" id="{4DC79F0C-CEDD-45F2-9EC7-7FA392F5A28C}"/>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8" name="Rectangle 77">
                    <a:extLst>
                      <a:ext uri="{FF2B5EF4-FFF2-40B4-BE49-F238E27FC236}">
                        <a16:creationId xmlns:a16="http://schemas.microsoft.com/office/drawing/2014/main" id="{5DC09147-05EC-404F-8BB3-3F798F460EFB}"/>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9" name="Rectangle 78">
                    <a:extLst>
                      <a:ext uri="{FF2B5EF4-FFF2-40B4-BE49-F238E27FC236}">
                        <a16:creationId xmlns:a16="http://schemas.microsoft.com/office/drawing/2014/main" id="{2EEAC75B-C887-473B-8496-434C74F69DAE}"/>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71" name="Group 70">
                  <a:extLst>
                    <a:ext uri="{FF2B5EF4-FFF2-40B4-BE49-F238E27FC236}">
                      <a16:creationId xmlns:a16="http://schemas.microsoft.com/office/drawing/2014/main" id="{74719B3F-5870-4BC0-A6F5-0AC336BB507F}"/>
                    </a:ext>
                  </a:extLst>
                </p:cNvPr>
                <p:cNvGrpSpPr/>
                <p:nvPr/>
              </p:nvGrpSpPr>
              <p:grpSpPr>
                <a:xfrm>
                  <a:off x="2116814" y="4874079"/>
                  <a:ext cx="719963" cy="1239037"/>
                  <a:chOff x="355802" y="3790163"/>
                  <a:chExt cx="719963" cy="1486752"/>
                </a:xfrm>
              </p:grpSpPr>
              <p:sp>
                <p:nvSpPr>
                  <p:cNvPr id="72" name="Rectangle 71">
                    <a:extLst>
                      <a:ext uri="{FF2B5EF4-FFF2-40B4-BE49-F238E27FC236}">
                        <a16:creationId xmlns:a16="http://schemas.microsoft.com/office/drawing/2014/main" id="{CC87BC55-5DCB-41D7-B600-131A23756BF0}"/>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3" name="Rectangle 72">
                    <a:extLst>
                      <a:ext uri="{FF2B5EF4-FFF2-40B4-BE49-F238E27FC236}">
                        <a16:creationId xmlns:a16="http://schemas.microsoft.com/office/drawing/2014/main" id="{6D347B91-9E58-471A-BE16-0E204895CDE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4" name="Rectangle 73">
                    <a:extLst>
                      <a:ext uri="{FF2B5EF4-FFF2-40B4-BE49-F238E27FC236}">
                        <a16:creationId xmlns:a16="http://schemas.microsoft.com/office/drawing/2014/main" id="{5EECF5F0-30D8-4C9C-A3BA-5F226B68B189}"/>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5" name="Rectangle 74">
                    <a:extLst>
                      <a:ext uri="{FF2B5EF4-FFF2-40B4-BE49-F238E27FC236}">
                        <a16:creationId xmlns:a16="http://schemas.microsoft.com/office/drawing/2014/main" id="{74283B34-ABB6-4D4D-AE6D-F4087E493DCE}"/>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34" name="Group 33">
              <a:extLst>
                <a:ext uri="{FF2B5EF4-FFF2-40B4-BE49-F238E27FC236}">
                  <a16:creationId xmlns:a16="http://schemas.microsoft.com/office/drawing/2014/main" id="{91ABA3DB-E2E0-4234-AEEF-8B0AC39202AF}"/>
                </a:ext>
              </a:extLst>
            </p:cNvPr>
            <p:cNvGrpSpPr/>
            <p:nvPr/>
          </p:nvGrpSpPr>
          <p:grpSpPr>
            <a:xfrm>
              <a:off x="4183916" y="3598841"/>
              <a:ext cx="1844941" cy="2653588"/>
              <a:chOff x="4212944" y="3598841"/>
              <a:chExt cx="1844941" cy="2653588"/>
            </a:xfrm>
          </p:grpSpPr>
          <p:grpSp>
            <p:nvGrpSpPr>
              <p:cNvPr id="35" name="Group 34">
                <a:extLst>
                  <a:ext uri="{FF2B5EF4-FFF2-40B4-BE49-F238E27FC236}">
                    <a16:creationId xmlns:a16="http://schemas.microsoft.com/office/drawing/2014/main" id="{BA545CF5-4BDE-4156-91C7-EB21246236FE}"/>
                  </a:ext>
                </a:extLst>
              </p:cNvPr>
              <p:cNvGrpSpPr/>
              <p:nvPr/>
            </p:nvGrpSpPr>
            <p:grpSpPr>
              <a:xfrm>
                <a:off x="4212944" y="3598841"/>
                <a:ext cx="611584" cy="2653588"/>
                <a:chOff x="2116814" y="3633108"/>
                <a:chExt cx="719963" cy="2480008"/>
              </a:xfrm>
            </p:grpSpPr>
            <p:grpSp>
              <p:nvGrpSpPr>
                <p:cNvPr id="58" name="Group 57">
                  <a:extLst>
                    <a:ext uri="{FF2B5EF4-FFF2-40B4-BE49-F238E27FC236}">
                      <a16:creationId xmlns:a16="http://schemas.microsoft.com/office/drawing/2014/main" id="{3835D1C4-4DB0-4EF7-B6E9-4523C23651AE}"/>
                    </a:ext>
                  </a:extLst>
                </p:cNvPr>
                <p:cNvGrpSpPr/>
                <p:nvPr/>
              </p:nvGrpSpPr>
              <p:grpSpPr>
                <a:xfrm>
                  <a:off x="2116814" y="3633108"/>
                  <a:ext cx="719963" cy="1239037"/>
                  <a:chOff x="355802" y="3790163"/>
                  <a:chExt cx="719963" cy="1486752"/>
                </a:xfrm>
              </p:grpSpPr>
              <p:sp>
                <p:nvSpPr>
                  <p:cNvPr id="64" name="Rectangle 63">
                    <a:extLst>
                      <a:ext uri="{FF2B5EF4-FFF2-40B4-BE49-F238E27FC236}">
                        <a16:creationId xmlns:a16="http://schemas.microsoft.com/office/drawing/2014/main" id="{CBD878F1-BBDB-4882-B5F1-F7E249CBCE3D}"/>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5" name="Rectangle 64">
                    <a:extLst>
                      <a:ext uri="{FF2B5EF4-FFF2-40B4-BE49-F238E27FC236}">
                        <a16:creationId xmlns:a16="http://schemas.microsoft.com/office/drawing/2014/main" id="{F68E58E9-E72D-4C31-83EB-878BE254F716}"/>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6" name="Rectangle 65">
                    <a:extLst>
                      <a:ext uri="{FF2B5EF4-FFF2-40B4-BE49-F238E27FC236}">
                        <a16:creationId xmlns:a16="http://schemas.microsoft.com/office/drawing/2014/main" id="{D682ACED-1D39-4AC8-84F3-E7E5AE7CE9CF}"/>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7" name="Rectangle 66">
                    <a:extLst>
                      <a:ext uri="{FF2B5EF4-FFF2-40B4-BE49-F238E27FC236}">
                        <a16:creationId xmlns:a16="http://schemas.microsoft.com/office/drawing/2014/main" id="{1D5DBA8B-F331-42A8-A0C5-CEAA2129524B}"/>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59" name="Group 58">
                  <a:extLst>
                    <a:ext uri="{FF2B5EF4-FFF2-40B4-BE49-F238E27FC236}">
                      <a16:creationId xmlns:a16="http://schemas.microsoft.com/office/drawing/2014/main" id="{982C3FB1-32DC-442E-ABFF-C05E2BA03058}"/>
                    </a:ext>
                  </a:extLst>
                </p:cNvPr>
                <p:cNvGrpSpPr/>
                <p:nvPr/>
              </p:nvGrpSpPr>
              <p:grpSpPr>
                <a:xfrm>
                  <a:off x="2116814" y="4874079"/>
                  <a:ext cx="719963" cy="1239037"/>
                  <a:chOff x="355802" y="3790163"/>
                  <a:chExt cx="719963" cy="1486752"/>
                </a:xfrm>
              </p:grpSpPr>
              <p:sp>
                <p:nvSpPr>
                  <p:cNvPr id="60" name="Rectangle 59">
                    <a:extLst>
                      <a:ext uri="{FF2B5EF4-FFF2-40B4-BE49-F238E27FC236}">
                        <a16:creationId xmlns:a16="http://schemas.microsoft.com/office/drawing/2014/main" id="{18AA8FBC-73AA-42FA-8114-D109CDB3B932}"/>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1" name="Rectangle 60">
                    <a:extLst>
                      <a:ext uri="{FF2B5EF4-FFF2-40B4-BE49-F238E27FC236}">
                        <a16:creationId xmlns:a16="http://schemas.microsoft.com/office/drawing/2014/main" id="{E6E87299-D2A4-4B88-984C-D0985743A49B}"/>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2" name="Rectangle 61">
                    <a:extLst>
                      <a:ext uri="{FF2B5EF4-FFF2-40B4-BE49-F238E27FC236}">
                        <a16:creationId xmlns:a16="http://schemas.microsoft.com/office/drawing/2014/main" id="{C212E615-7953-4448-AD8A-AEBF63FF8005}"/>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3" name="Rectangle 62">
                    <a:extLst>
                      <a:ext uri="{FF2B5EF4-FFF2-40B4-BE49-F238E27FC236}">
                        <a16:creationId xmlns:a16="http://schemas.microsoft.com/office/drawing/2014/main" id="{E982E702-3835-4366-9790-D9A4A537CC83}"/>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36" name="Group 35">
                <a:extLst>
                  <a:ext uri="{FF2B5EF4-FFF2-40B4-BE49-F238E27FC236}">
                    <a16:creationId xmlns:a16="http://schemas.microsoft.com/office/drawing/2014/main" id="{CBFB3BDE-B975-4C3D-BBF6-B87B05A4D8E0}"/>
                  </a:ext>
                </a:extLst>
              </p:cNvPr>
              <p:cNvGrpSpPr/>
              <p:nvPr/>
            </p:nvGrpSpPr>
            <p:grpSpPr>
              <a:xfrm>
                <a:off x="4824528" y="3598841"/>
                <a:ext cx="611584" cy="2653588"/>
                <a:chOff x="2116814" y="3633108"/>
                <a:chExt cx="719963" cy="2480008"/>
              </a:xfrm>
            </p:grpSpPr>
            <p:grpSp>
              <p:nvGrpSpPr>
                <p:cNvPr id="48" name="Group 47">
                  <a:extLst>
                    <a:ext uri="{FF2B5EF4-FFF2-40B4-BE49-F238E27FC236}">
                      <a16:creationId xmlns:a16="http://schemas.microsoft.com/office/drawing/2014/main" id="{77E40898-D9F8-4958-8F1A-AD1AFF998835}"/>
                    </a:ext>
                  </a:extLst>
                </p:cNvPr>
                <p:cNvGrpSpPr/>
                <p:nvPr/>
              </p:nvGrpSpPr>
              <p:grpSpPr>
                <a:xfrm>
                  <a:off x="2116814" y="3633108"/>
                  <a:ext cx="719963" cy="1239037"/>
                  <a:chOff x="355802" y="3790163"/>
                  <a:chExt cx="719963" cy="1486752"/>
                </a:xfrm>
              </p:grpSpPr>
              <p:sp>
                <p:nvSpPr>
                  <p:cNvPr id="54" name="Rectangle 53">
                    <a:extLst>
                      <a:ext uri="{FF2B5EF4-FFF2-40B4-BE49-F238E27FC236}">
                        <a16:creationId xmlns:a16="http://schemas.microsoft.com/office/drawing/2014/main" id="{F8BE90EB-85AE-411E-B929-C3A0D69794EE}"/>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5" name="Rectangle 54">
                    <a:extLst>
                      <a:ext uri="{FF2B5EF4-FFF2-40B4-BE49-F238E27FC236}">
                        <a16:creationId xmlns:a16="http://schemas.microsoft.com/office/drawing/2014/main" id="{05CC5C54-40CE-4F04-AF2A-6DB58CB48E1A}"/>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6" name="Rectangle 55">
                    <a:extLst>
                      <a:ext uri="{FF2B5EF4-FFF2-40B4-BE49-F238E27FC236}">
                        <a16:creationId xmlns:a16="http://schemas.microsoft.com/office/drawing/2014/main" id="{A1FD1E99-E9B3-4000-9242-21601F177328}"/>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7" name="Rectangle 56">
                    <a:extLst>
                      <a:ext uri="{FF2B5EF4-FFF2-40B4-BE49-F238E27FC236}">
                        <a16:creationId xmlns:a16="http://schemas.microsoft.com/office/drawing/2014/main" id="{B94E9234-7346-40C9-876D-5D3761AC21FA}"/>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49" name="Group 48">
                  <a:extLst>
                    <a:ext uri="{FF2B5EF4-FFF2-40B4-BE49-F238E27FC236}">
                      <a16:creationId xmlns:a16="http://schemas.microsoft.com/office/drawing/2014/main" id="{78D96BD1-FD2C-44C4-8A18-946445124BAB}"/>
                    </a:ext>
                  </a:extLst>
                </p:cNvPr>
                <p:cNvGrpSpPr/>
                <p:nvPr/>
              </p:nvGrpSpPr>
              <p:grpSpPr>
                <a:xfrm>
                  <a:off x="2116814" y="4874079"/>
                  <a:ext cx="719963" cy="1239037"/>
                  <a:chOff x="355802" y="3790163"/>
                  <a:chExt cx="719963" cy="1486752"/>
                </a:xfrm>
              </p:grpSpPr>
              <p:sp>
                <p:nvSpPr>
                  <p:cNvPr id="50" name="Rectangle 49">
                    <a:extLst>
                      <a:ext uri="{FF2B5EF4-FFF2-40B4-BE49-F238E27FC236}">
                        <a16:creationId xmlns:a16="http://schemas.microsoft.com/office/drawing/2014/main" id="{699A1C21-907A-45B7-8E97-165DF570D7DF}"/>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1" name="Rectangle 50">
                    <a:extLst>
                      <a:ext uri="{FF2B5EF4-FFF2-40B4-BE49-F238E27FC236}">
                        <a16:creationId xmlns:a16="http://schemas.microsoft.com/office/drawing/2014/main" id="{C00F14CD-24C9-4391-BE78-51033C852418}"/>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2" name="Rectangle 51">
                    <a:extLst>
                      <a:ext uri="{FF2B5EF4-FFF2-40B4-BE49-F238E27FC236}">
                        <a16:creationId xmlns:a16="http://schemas.microsoft.com/office/drawing/2014/main" id="{1E104773-4005-40F4-960F-E90439A5461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3" name="Rectangle 52">
                    <a:extLst>
                      <a:ext uri="{FF2B5EF4-FFF2-40B4-BE49-F238E27FC236}">
                        <a16:creationId xmlns:a16="http://schemas.microsoft.com/office/drawing/2014/main" id="{A58DCA03-F55F-41C1-8D9A-F4E27F2FC5C3}"/>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37" name="Group 36">
                <a:extLst>
                  <a:ext uri="{FF2B5EF4-FFF2-40B4-BE49-F238E27FC236}">
                    <a16:creationId xmlns:a16="http://schemas.microsoft.com/office/drawing/2014/main" id="{977CD730-45DD-48BB-9C36-5A66D7820314}"/>
                  </a:ext>
                </a:extLst>
              </p:cNvPr>
              <p:cNvGrpSpPr/>
              <p:nvPr/>
            </p:nvGrpSpPr>
            <p:grpSpPr>
              <a:xfrm>
                <a:off x="5446301" y="3598841"/>
                <a:ext cx="611584" cy="2653588"/>
                <a:chOff x="2116814" y="3633108"/>
                <a:chExt cx="719963" cy="2480008"/>
              </a:xfrm>
            </p:grpSpPr>
            <p:grpSp>
              <p:nvGrpSpPr>
                <p:cNvPr id="38" name="Group 37">
                  <a:extLst>
                    <a:ext uri="{FF2B5EF4-FFF2-40B4-BE49-F238E27FC236}">
                      <a16:creationId xmlns:a16="http://schemas.microsoft.com/office/drawing/2014/main" id="{B7F40B1B-0108-4727-93E1-7DE3EDFD0911}"/>
                    </a:ext>
                  </a:extLst>
                </p:cNvPr>
                <p:cNvGrpSpPr/>
                <p:nvPr/>
              </p:nvGrpSpPr>
              <p:grpSpPr>
                <a:xfrm>
                  <a:off x="2116814" y="3633108"/>
                  <a:ext cx="719963" cy="1239037"/>
                  <a:chOff x="355802" y="3790163"/>
                  <a:chExt cx="719963" cy="1486752"/>
                </a:xfrm>
              </p:grpSpPr>
              <p:sp>
                <p:nvSpPr>
                  <p:cNvPr id="44" name="Rectangle 43">
                    <a:extLst>
                      <a:ext uri="{FF2B5EF4-FFF2-40B4-BE49-F238E27FC236}">
                        <a16:creationId xmlns:a16="http://schemas.microsoft.com/office/drawing/2014/main" id="{536C2CB1-4A7D-4904-B8CA-9F7083B590FE}"/>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5" name="Rectangle 44">
                    <a:extLst>
                      <a:ext uri="{FF2B5EF4-FFF2-40B4-BE49-F238E27FC236}">
                        <a16:creationId xmlns:a16="http://schemas.microsoft.com/office/drawing/2014/main" id="{3A7E7EE8-9CB2-4167-8248-6E7768968620}"/>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6" name="Rectangle 45">
                    <a:extLst>
                      <a:ext uri="{FF2B5EF4-FFF2-40B4-BE49-F238E27FC236}">
                        <a16:creationId xmlns:a16="http://schemas.microsoft.com/office/drawing/2014/main" id="{40C0EDBE-D53C-4757-86B4-F05EEAB44E48}"/>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7" name="Rectangle 46">
                    <a:extLst>
                      <a:ext uri="{FF2B5EF4-FFF2-40B4-BE49-F238E27FC236}">
                        <a16:creationId xmlns:a16="http://schemas.microsoft.com/office/drawing/2014/main" id="{D14192EC-3B2B-43CF-87DC-DA72A51D3A68}"/>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39" name="Group 38">
                  <a:extLst>
                    <a:ext uri="{FF2B5EF4-FFF2-40B4-BE49-F238E27FC236}">
                      <a16:creationId xmlns:a16="http://schemas.microsoft.com/office/drawing/2014/main" id="{903DAD20-DC09-4F6F-A8E3-1F4D01068801}"/>
                    </a:ext>
                  </a:extLst>
                </p:cNvPr>
                <p:cNvGrpSpPr/>
                <p:nvPr/>
              </p:nvGrpSpPr>
              <p:grpSpPr>
                <a:xfrm>
                  <a:off x="2116814" y="4874079"/>
                  <a:ext cx="719963" cy="1239037"/>
                  <a:chOff x="355802" y="3790163"/>
                  <a:chExt cx="719963" cy="1486752"/>
                </a:xfrm>
              </p:grpSpPr>
              <p:sp>
                <p:nvSpPr>
                  <p:cNvPr id="40" name="Rectangle 39">
                    <a:extLst>
                      <a:ext uri="{FF2B5EF4-FFF2-40B4-BE49-F238E27FC236}">
                        <a16:creationId xmlns:a16="http://schemas.microsoft.com/office/drawing/2014/main" id="{981057A5-0EB6-4CD0-ACBB-9A7BF5215B4A}"/>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1" name="Rectangle 40">
                    <a:extLst>
                      <a:ext uri="{FF2B5EF4-FFF2-40B4-BE49-F238E27FC236}">
                        <a16:creationId xmlns:a16="http://schemas.microsoft.com/office/drawing/2014/main" id="{9AA19696-C003-4F6D-9843-DE0B3E221986}"/>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2" name="Rectangle 41">
                    <a:extLst>
                      <a:ext uri="{FF2B5EF4-FFF2-40B4-BE49-F238E27FC236}">
                        <a16:creationId xmlns:a16="http://schemas.microsoft.com/office/drawing/2014/main" id="{9BB03368-F149-4139-96BA-E13072591CCC}"/>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3" name="Rectangle 42">
                    <a:extLst>
                      <a:ext uri="{FF2B5EF4-FFF2-40B4-BE49-F238E27FC236}">
                        <a16:creationId xmlns:a16="http://schemas.microsoft.com/office/drawing/2014/main" id="{2C1C13A0-140E-41F7-B930-4A5293103B6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grpSp>
        <p:nvGrpSpPr>
          <p:cNvPr id="125" name="Group 124">
            <a:extLst>
              <a:ext uri="{FF2B5EF4-FFF2-40B4-BE49-F238E27FC236}">
                <a16:creationId xmlns:a16="http://schemas.microsoft.com/office/drawing/2014/main" id="{AE896B9D-154A-40FA-977A-17C5DA22AC22}"/>
              </a:ext>
            </a:extLst>
          </p:cNvPr>
          <p:cNvGrpSpPr/>
          <p:nvPr/>
        </p:nvGrpSpPr>
        <p:grpSpPr>
          <a:xfrm>
            <a:off x="3968709" y="3619978"/>
            <a:ext cx="1187688" cy="327977"/>
            <a:chOff x="2444709" y="3606911"/>
            <a:chExt cx="1187688" cy="327977"/>
          </a:xfrm>
        </p:grpSpPr>
        <p:sp>
          <p:nvSpPr>
            <p:cNvPr id="126" name="Rectangle 125">
              <a:extLst>
                <a:ext uri="{FF2B5EF4-FFF2-40B4-BE49-F238E27FC236}">
                  <a16:creationId xmlns:a16="http://schemas.microsoft.com/office/drawing/2014/main" id="{30B81189-16FD-40AF-B69B-70EF002AA43A}"/>
                </a:ext>
              </a:extLst>
            </p:cNvPr>
            <p:cNvSpPr/>
            <p:nvPr/>
          </p:nvSpPr>
          <p:spPr>
            <a:xfrm>
              <a:off x="2444709" y="3606911"/>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02BB8C2C-05D2-4C14-A781-BE3E498653EF}"/>
                </a:ext>
              </a:extLst>
            </p:cNvPr>
            <p:cNvSpPr/>
            <p:nvPr/>
          </p:nvSpPr>
          <p:spPr>
            <a:xfrm>
              <a:off x="3046773" y="3613958"/>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28" name="Group 127">
            <a:extLst>
              <a:ext uri="{FF2B5EF4-FFF2-40B4-BE49-F238E27FC236}">
                <a16:creationId xmlns:a16="http://schemas.microsoft.com/office/drawing/2014/main" id="{51651223-F832-493E-AF0C-774C9C94ECB4}"/>
              </a:ext>
            </a:extLst>
          </p:cNvPr>
          <p:cNvGrpSpPr/>
          <p:nvPr/>
        </p:nvGrpSpPr>
        <p:grpSpPr>
          <a:xfrm>
            <a:off x="3977284" y="3961984"/>
            <a:ext cx="1187688" cy="327977"/>
            <a:chOff x="2453284" y="3948917"/>
            <a:chExt cx="1187688" cy="327977"/>
          </a:xfrm>
        </p:grpSpPr>
        <p:sp>
          <p:nvSpPr>
            <p:cNvPr id="129" name="Rectangle 128">
              <a:extLst>
                <a:ext uri="{FF2B5EF4-FFF2-40B4-BE49-F238E27FC236}">
                  <a16:creationId xmlns:a16="http://schemas.microsoft.com/office/drawing/2014/main" id="{E6E10B77-D2DB-425F-ABBE-7F3D3F5239DE}"/>
                </a:ext>
              </a:extLst>
            </p:cNvPr>
            <p:cNvSpPr/>
            <p:nvPr/>
          </p:nvSpPr>
          <p:spPr>
            <a:xfrm>
              <a:off x="2453284" y="3948917"/>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I6</a:t>
              </a:r>
              <a:endParaRPr lang="ko-KR" altLang="en-US" sz="2400" b="1" dirty="0">
                <a:solidFill>
                  <a:srgbClr val="C00000"/>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44D43B63-2BDE-452C-9A76-DB6807E638D7}"/>
                </a:ext>
              </a:extLst>
            </p:cNvPr>
            <p:cNvSpPr/>
            <p:nvPr/>
          </p:nvSpPr>
          <p:spPr>
            <a:xfrm>
              <a:off x="3055348" y="395596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31" name="Group 130">
            <a:extLst>
              <a:ext uri="{FF2B5EF4-FFF2-40B4-BE49-F238E27FC236}">
                <a16:creationId xmlns:a16="http://schemas.microsoft.com/office/drawing/2014/main" id="{80B8807C-97D1-48B4-A73E-7860D5DCCC2F}"/>
              </a:ext>
            </a:extLst>
          </p:cNvPr>
          <p:cNvGrpSpPr/>
          <p:nvPr/>
        </p:nvGrpSpPr>
        <p:grpSpPr>
          <a:xfrm>
            <a:off x="3968709" y="4289242"/>
            <a:ext cx="1187688" cy="327977"/>
            <a:chOff x="2444709" y="4276175"/>
            <a:chExt cx="1187688" cy="327977"/>
          </a:xfrm>
        </p:grpSpPr>
        <p:sp>
          <p:nvSpPr>
            <p:cNvPr id="132" name="Rectangle 131">
              <a:extLst>
                <a:ext uri="{FF2B5EF4-FFF2-40B4-BE49-F238E27FC236}">
                  <a16:creationId xmlns:a16="http://schemas.microsoft.com/office/drawing/2014/main" id="{AD09DC2E-92EF-4FC3-B21C-9A4826BFCEBC}"/>
                </a:ext>
              </a:extLst>
            </p:cNvPr>
            <p:cNvSpPr/>
            <p:nvPr/>
          </p:nvSpPr>
          <p:spPr>
            <a:xfrm>
              <a:off x="2444709" y="4276175"/>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751DE015-5F87-4205-83FB-495C4FE904F6}"/>
                </a:ext>
              </a:extLst>
            </p:cNvPr>
            <p:cNvSpPr/>
            <p:nvPr/>
          </p:nvSpPr>
          <p:spPr>
            <a:xfrm>
              <a:off x="3046773" y="4283222"/>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I3</a:t>
              </a:r>
              <a:endParaRPr lang="ko-KR" altLang="en-US" sz="2400" b="1" dirty="0">
                <a:solidFill>
                  <a:srgbClr val="C00000"/>
                </a:solidFill>
                <a:latin typeface="Arial" panose="020B0604020202020204" pitchFamily="34" charset="0"/>
                <a:cs typeface="Arial" panose="020B0604020202020204" pitchFamily="34" charset="0"/>
              </a:endParaRPr>
            </a:p>
          </p:txBody>
        </p:sp>
      </p:grpSp>
      <p:grpSp>
        <p:nvGrpSpPr>
          <p:cNvPr id="145" name="Group 144">
            <a:extLst>
              <a:ext uri="{FF2B5EF4-FFF2-40B4-BE49-F238E27FC236}">
                <a16:creationId xmlns:a16="http://schemas.microsoft.com/office/drawing/2014/main" id="{3694D860-D429-47AE-A3A9-57938A9C8CD6}"/>
              </a:ext>
            </a:extLst>
          </p:cNvPr>
          <p:cNvGrpSpPr/>
          <p:nvPr/>
        </p:nvGrpSpPr>
        <p:grpSpPr>
          <a:xfrm>
            <a:off x="5692726" y="6346513"/>
            <a:ext cx="1836565" cy="498599"/>
            <a:chOff x="4168725" y="6173792"/>
            <a:chExt cx="1836565" cy="498599"/>
          </a:xfrm>
        </p:grpSpPr>
        <p:sp>
          <p:nvSpPr>
            <p:cNvPr id="146" name="TextBox 145">
              <a:extLst>
                <a:ext uri="{FF2B5EF4-FFF2-40B4-BE49-F238E27FC236}">
                  <a16:creationId xmlns:a16="http://schemas.microsoft.com/office/drawing/2014/main" id="{1596DAB1-AC9E-4C52-AF0E-217CDE4A019C}"/>
                </a:ext>
              </a:extLst>
            </p:cNvPr>
            <p:cNvSpPr txBox="1"/>
            <p:nvPr/>
          </p:nvSpPr>
          <p:spPr>
            <a:xfrm>
              <a:off x="4168725" y="6173793"/>
              <a:ext cx="581891"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ADDF</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47" name="TextBox 146">
              <a:extLst>
                <a:ext uri="{FF2B5EF4-FFF2-40B4-BE49-F238E27FC236}">
                  <a16:creationId xmlns:a16="http://schemas.microsoft.com/office/drawing/2014/main" id="{D1B04125-5C83-4D61-B263-815FA8891566}"/>
                </a:ext>
              </a:extLst>
            </p:cNvPr>
            <p:cNvSpPr txBox="1"/>
            <p:nvPr/>
          </p:nvSpPr>
          <p:spPr>
            <a:xfrm>
              <a:off x="4905609" y="6173792"/>
              <a:ext cx="463267"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48" name="TextBox 147">
              <a:extLst>
                <a:ext uri="{FF2B5EF4-FFF2-40B4-BE49-F238E27FC236}">
                  <a16:creationId xmlns:a16="http://schemas.microsoft.com/office/drawing/2014/main" id="{A37E6A90-5C34-4D7C-B60C-EB57C3CD8473}"/>
                </a:ext>
              </a:extLst>
            </p:cNvPr>
            <p:cNvSpPr txBox="1"/>
            <p:nvPr/>
          </p:nvSpPr>
          <p:spPr>
            <a:xfrm>
              <a:off x="5513168" y="6173792"/>
              <a:ext cx="492122"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MUL</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grpSp>
      <p:sp>
        <p:nvSpPr>
          <p:cNvPr id="154" name="Rectangle 153">
            <a:extLst>
              <a:ext uri="{FF2B5EF4-FFF2-40B4-BE49-F238E27FC236}">
                <a16:creationId xmlns:a16="http://schemas.microsoft.com/office/drawing/2014/main" id="{C868FA2C-4941-41DA-80C0-4DA5696A293B}"/>
              </a:ext>
            </a:extLst>
          </p:cNvPr>
          <p:cNvSpPr/>
          <p:nvPr/>
        </p:nvSpPr>
        <p:spPr>
          <a:xfrm>
            <a:off x="8478540" y="461894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7A291B67-0394-46D9-A75A-8C5584D7CCBB}"/>
              </a:ext>
            </a:extLst>
          </p:cNvPr>
          <p:cNvSpPr/>
          <p:nvPr/>
        </p:nvSpPr>
        <p:spPr>
          <a:xfrm>
            <a:off x="9070757" y="4616736"/>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4238CBA-5927-45BF-A552-5672B20BF425}"/>
              </a:ext>
            </a:extLst>
          </p:cNvPr>
          <p:cNvSpPr/>
          <p:nvPr/>
        </p:nvSpPr>
        <p:spPr>
          <a:xfrm>
            <a:off x="2236694" y="1255724"/>
            <a:ext cx="3859306" cy="1780167"/>
          </a:xfrm>
          <a:prstGeom prst="rect">
            <a:avLst/>
          </a:prstGeom>
        </p:spPr>
        <p:txBody>
          <a:bodyPr wrap="square" lIns="0" tIns="0" rIns="0" bIns="0">
            <a:spAutoFit/>
          </a:bodyPr>
          <a:lstStyle/>
          <a:p>
            <a:pPr lvl="1">
              <a:lnSpc>
                <a:spcPct val="80000"/>
              </a:lnSpc>
            </a:pPr>
            <a:r>
              <a:rPr lang="pt-BR" altLang="ko-KR" sz="2400" dirty="0">
                <a:solidFill>
                  <a:srgbClr val="00B0F0"/>
                </a:solidFill>
              </a:rPr>
              <a:t>I1: </a:t>
            </a:r>
            <a:r>
              <a:rPr lang="pt-BR" altLang="ko-KR" sz="2400" dirty="0"/>
              <a:t>ADDF $R12, $R13, $R14 </a:t>
            </a:r>
            <a:endParaRPr lang="pt-BR" altLang="ko-KR" sz="2400" dirty="0">
              <a:solidFill>
                <a:schemeClr val="bg1">
                  <a:lumMod val="50000"/>
                </a:schemeClr>
              </a:solidFill>
            </a:endParaRPr>
          </a:p>
          <a:p>
            <a:pPr lvl="1">
              <a:lnSpc>
                <a:spcPct val="80000"/>
              </a:lnSpc>
            </a:pPr>
            <a:r>
              <a:rPr lang="pt-BR" altLang="ko-KR" sz="2400" dirty="0">
                <a:solidFill>
                  <a:srgbClr val="00B0F0"/>
                </a:solidFill>
              </a:rPr>
              <a:t>I2: </a:t>
            </a:r>
            <a:r>
              <a:rPr lang="pt-BR" altLang="ko-KR" sz="2400" dirty="0"/>
              <a:t>ADD   $R1, $R8, $R9 	</a:t>
            </a:r>
            <a:endParaRPr lang="pt-BR" altLang="ko-KR" sz="2400" dirty="0">
              <a:solidFill>
                <a:schemeClr val="bg1">
                  <a:lumMod val="50000"/>
                </a:schemeClr>
              </a:solidFill>
            </a:endParaRPr>
          </a:p>
          <a:p>
            <a:pPr lvl="1">
              <a:lnSpc>
                <a:spcPct val="80000"/>
              </a:lnSpc>
            </a:pPr>
            <a:r>
              <a:rPr lang="pt-BR" altLang="ko-KR" sz="2400" dirty="0">
                <a:solidFill>
                  <a:srgbClr val="C00000"/>
                </a:solidFill>
              </a:rPr>
              <a:t>I6: </a:t>
            </a:r>
            <a:r>
              <a:rPr lang="pt-BR" altLang="ko-KR" sz="2400" dirty="0"/>
              <a:t>ADD   $R11, $R2, $R3	</a:t>
            </a:r>
          </a:p>
          <a:p>
            <a:pPr lvl="1">
              <a:lnSpc>
                <a:spcPct val="80000"/>
              </a:lnSpc>
            </a:pPr>
            <a:r>
              <a:rPr lang="pt-BR" altLang="ko-KR" sz="2400" dirty="0">
                <a:solidFill>
                  <a:srgbClr val="00B0F0"/>
                </a:solidFill>
              </a:rPr>
              <a:t>I4: </a:t>
            </a:r>
            <a:r>
              <a:rPr lang="pt-BR" altLang="ko-KR" sz="2400" dirty="0"/>
              <a:t>MUL   $R5, $R6, $R7 	</a:t>
            </a:r>
          </a:p>
          <a:p>
            <a:pPr lvl="1">
              <a:lnSpc>
                <a:spcPct val="80000"/>
              </a:lnSpc>
            </a:pPr>
            <a:r>
              <a:rPr lang="pt-BR" altLang="ko-KR" sz="2400" dirty="0">
                <a:solidFill>
                  <a:srgbClr val="00B0F0"/>
                </a:solidFill>
              </a:rPr>
              <a:t>I5: </a:t>
            </a:r>
            <a:r>
              <a:rPr lang="pt-BR" altLang="ko-KR" sz="2400" dirty="0"/>
              <a:t>ADD   $R10, $R5, $R7 </a:t>
            </a:r>
          </a:p>
          <a:p>
            <a:pPr lvl="1">
              <a:lnSpc>
                <a:spcPct val="80000"/>
              </a:lnSpc>
            </a:pPr>
            <a:r>
              <a:rPr lang="pt-BR" altLang="ko-KR" sz="2400" dirty="0">
                <a:solidFill>
                  <a:srgbClr val="C00000"/>
                </a:solidFill>
              </a:rPr>
              <a:t>I3: </a:t>
            </a:r>
            <a:r>
              <a:rPr lang="pt-BR" altLang="ko-KR" sz="2400" dirty="0"/>
              <a:t>MUL   $R4, $R2, $R3</a:t>
            </a:r>
            <a:endParaRPr lang="en-US" altLang="ko-KR" sz="2400" dirty="0">
              <a:solidFill>
                <a:schemeClr val="bg1">
                  <a:lumMod val="50000"/>
                </a:schemeClr>
              </a:solidFill>
            </a:endParaRPr>
          </a:p>
        </p:txBody>
      </p:sp>
      <p:cxnSp>
        <p:nvCxnSpPr>
          <p:cNvPr id="170" name="Straight Arrow Connector 169">
            <a:extLst>
              <a:ext uri="{FF2B5EF4-FFF2-40B4-BE49-F238E27FC236}">
                <a16:creationId xmlns:a16="http://schemas.microsoft.com/office/drawing/2014/main" id="{0540583F-D9B3-4641-9761-ADE002E5CE42}"/>
              </a:ext>
            </a:extLst>
          </p:cNvPr>
          <p:cNvCxnSpPr>
            <a:cxnSpLocks/>
          </p:cNvCxnSpPr>
          <p:nvPr/>
        </p:nvCxnSpPr>
        <p:spPr>
          <a:xfrm>
            <a:off x="5503594" y="3937911"/>
            <a:ext cx="0" cy="23241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64DB2C3-F443-4A52-A358-9CFD0F0FB326}"/>
              </a:ext>
            </a:extLst>
          </p:cNvPr>
          <p:cNvCxnSpPr>
            <a:cxnSpLocks/>
          </p:cNvCxnSpPr>
          <p:nvPr/>
        </p:nvCxnSpPr>
        <p:spPr>
          <a:xfrm>
            <a:off x="3591605" y="3948926"/>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15C729-6888-4BF4-966D-6B4CFC7E9C54}"/>
              </a:ext>
            </a:extLst>
          </p:cNvPr>
          <p:cNvSpPr/>
          <p:nvPr/>
        </p:nvSpPr>
        <p:spPr>
          <a:xfrm>
            <a:off x="5708323" y="3937911"/>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1EAAD863-C9F7-4C88-9228-EFF7721FD45D}"/>
              </a:ext>
            </a:extLst>
          </p:cNvPr>
          <p:cNvSpPr/>
          <p:nvPr/>
        </p:nvSpPr>
        <p:spPr>
          <a:xfrm>
            <a:off x="5708323" y="4272630"/>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077053C9-9593-4A92-8603-3951B263CF56}"/>
              </a:ext>
            </a:extLst>
          </p:cNvPr>
          <p:cNvSpPr/>
          <p:nvPr/>
        </p:nvSpPr>
        <p:spPr>
          <a:xfrm>
            <a:off x="6319500" y="3941102"/>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75" name="Straight Arrow Connector 174">
            <a:extLst>
              <a:ext uri="{FF2B5EF4-FFF2-40B4-BE49-F238E27FC236}">
                <a16:creationId xmlns:a16="http://schemas.microsoft.com/office/drawing/2014/main" id="{FF60DA44-41FC-4E1C-8048-D42840EFB106}"/>
              </a:ext>
            </a:extLst>
          </p:cNvPr>
          <p:cNvCxnSpPr>
            <a:cxnSpLocks/>
          </p:cNvCxnSpPr>
          <p:nvPr/>
        </p:nvCxnSpPr>
        <p:spPr>
          <a:xfrm>
            <a:off x="5501738" y="4598475"/>
            <a:ext cx="0" cy="16635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08443D5-8AED-4EF3-9D58-23E90A579B6E}"/>
              </a:ext>
            </a:extLst>
          </p:cNvPr>
          <p:cNvCxnSpPr>
            <a:cxnSpLocks/>
          </p:cNvCxnSpPr>
          <p:nvPr/>
        </p:nvCxnSpPr>
        <p:spPr>
          <a:xfrm>
            <a:off x="3586570" y="4598474"/>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06263B9-E578-494B-96FF-C649140E3380}"/>
              </a:ext>
            </a:extLst>
          </p:cNvPr>
          <p:cNvSpPr/>
          <p:nvPr/>
        </p:nvSpPr>
        <p:spPr>
          <a:xfrm>
            <a:off x="6322687" y="4603916"/>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I6</a:t>
            </a:r>
            <a:endParaRPr lang="ko-KR" altLang="en-US" sz="2400" b="1" dirty="0">
              <a:solidFill>
                <a:srgbClr val="C00000"/>
              </a:solidFill>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B3168AB2-5A09-467A-BEC1-425F2DF3A4CC}"/>
              </a:ext>
            </a:extLst>
          </p:cNvPr>
          <p:cNvSpPr/>
          <p:nvPr/>
        </p:nvSpPr>
        <p:spPr>
          <a:xfrm>
            <a:off x="6937691" y="4611229"/>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81" name="Straight Arrow Connector 180">
            <a:extLst>
              <a:ext uri="{FF2B5EF4-FFF2-40B4-BE49-F238E27FC236}">
                <a16:creationId xmlns:a16="http://schemas.microsoft.com/office/drawing/2014/main" id="{AF55AC6D-C04D-4DD9-B264-6B739A0F0D76}"/>
              </a:ext>
            </a:extLst>
          </p:cNvPr>
          <p:cNvCxnSpPr>
            <a:cxnSpLocks/>
          </p:cNvCxnSpPr>
          <p:nvPr/>
        </p:nvCxnSpPr>
        <p:spPr>
          <a:xfrm>
            <a:off x="5501738" y="4946053"/>
            <a:ext cx="0" cy="13159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2109A6E-68DE-416F-BD06-5C795C510B37}"/>
              </a:ext>
            </a:extLst>
          </p:cNvPr>
          <p:cNvCxnSpPr>
            <a:cxnSpLocks/>
          </p:cNvCxnSpPr>
          <p:nvPr/>
        </p:nvCxnSpPr>
        <p:spPr>
          <a:xfrm>
            <a:off x="3586570" y="4946053"/>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59C439F8-4C42-4AE0-B626-976039B74499}"/>
              </a:ext>
            </a:extLst>
          </p:cNvPr>
          <p:cNvSpPr/>
          <p:nvPr/>
        </p:nvSpPr>
        <p:spPr>
          <a:xfrm>
            <a:off x="6324321" y="4932921"/>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85" name="Rectangle 184">
            <a:extLst>
              <a:ext uri="{FF2B5EF4-FFF2-40B4-BE49-F238E27FC236}">
                <a16:creationId xmlns:a16="http://schemas.microsoft.com/office/drawing/2014/main" id="{8519C671-04DF-4040-BD17-3FE8786BC788}"/>
              </a:ext>
            </a:extLst>
          </p:cNvPr>
          <p:cNvSpPr/>
          <p:nvPr/>
        </p:nvSpPr>
        <p:spPr>
          <a:xfrm>
            <a:off x="6923515" y="4941546"/>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I3</a:t>
            </a:r>
            <a:endParaRPr lang="ko-KR" altLang="en-US" sz="2400" b="1" dirty="0">
              <a:solidFill>
                <a:srgbClr val="C00000"/>
              </a:solidFill>
              <a:latin typeface="Arial" panose="020B0604020202020204" pitchFamily="34" charset="0"/>
              <a:cs typeface="Arial" panose="020B0604020202020204" pitchFamily="34" charset="0"/>
            </a:endParaRPr>
          </a:p>
        </p:txBody>
      </p:sp>
      <p:cxnSp>
        <p:nvCxnSpPr>
          <p:cNvPr id="186" name="Straight Arrow Connector 185">
            <a:extLst>
              <a:ext uri="{FF2B5EF4-FFF2-40B4-BE49-F238E27FC236}">
                <a16:creationId xmlns:a16="http://schemas.microsoft.com/office/drawing/2014/main" id="{17BEF1E5-7DC6-4890-BD82-705E50555B08}"/>
              </a:ext>
            </a:extLst>
          </p:cNvPr>
          <p:cNvCxnSpPr>
            <a:cxnSpLocks/>
          </p:cNvCxnSpPr>
          <p:nvPr/>
        </p:nvCxnSpPr>
        <p:spPr>
          <a:xfrm>
            <a:off x="8136088" y="4595798"/>
            <a:ext cx="0" cy="16730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A2AC760-5169-4662-A9A7-EC08F111A289}"/>
              </a:ext>
            </a:extLst>
          </p:cNvPr>
          <p:cNvCxnSpPr>
            <a:cxnSpLocks/>
          </p:cNvCxnSpPr>
          <p:nvPr/>
        </p:nvCxnSpPr>
        <p:spPr>
          <a:xfrm>
            <a:off x="5491570" y="4605368"/>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D6E9616B-48B6-4F4E-BBEC-9B531A7DC88A}"/>
              </a:ext>
            </a:extLst>
          </p:cNvPr>
          <p:cNvCxnSpPr>
            <a:cxnSpLocks/>
          </p:cNvCxnSpPr>
          <p:nvPr/>
        </p:nvCxnSpPr>
        <p:spPr>
          <a:xfrm>
            <a:off x="8136088" y="4939737"/>
            <a:ext cx="0" cy="13223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1D372EA-FA39-4EEE-BFD3-EA34C0C5A6BA}"/>
              </a:ext>
            </a:extLst>
          </p:cNvPr>
          <p:cNvCxnSpPr>
            <a:cxnSpLocks/>
          </p:cNvCxnSpPr>
          <p:nvPr/>
        </p:nvCxnSpPr>
        <p:spPr>
          <a:xfrm>
            <a:off x="5491570" y="4949306"/>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4B1493A7-F9A8-4F19-AA75-3750D1497B2B}"/>
              </a:ext>
            </a:extLst>
          </p:cNvPr>
          <p:cNvSpPr/>
          <p:nvPr/>
        </p:nvSpPr>
        <p:spPr>
          <a:xfrm>
            <a:off x="8488225" y="4949590"/>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I6</a:t>
            </a:r>
            <a:endParaRPr lang="ko-KR" altLang="en-US" sz="2400" b="1" dirty="0">
              <a:solidFill>
                <a:srgbClr val="C00000"/>
              </a:solidFill>
              <a:latin typeface="Arial" panose="020B0604020202020204"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14AD9D00-D409-4AC9-AB73-D56E05B56EF7}"/>
              </a:ext>
            </a:extLst>
          </p:cNvPr>
          <p:cNvSpPr/>
          <p:nvPr/>
        </p:nvSpPr>
        <p:spPr>
          <a:xfrm>
            <a:off x="9080442" y="4947382"/>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94" name="Straight Arrow Connector 193">
            <a:extLst>
              <a:ext uri="{FF2B5EF4-FFF2-40B4-BE49-F238E27FC236}">
                <a16:creationId xmlns:a16="http://schemas.microsoft.com/office/drawing/2014/main" id="{F6CAE6D2-012E-40FA-97BB-47F955F63055}"/>
              </a:ext>
            </a:extLst>
          </p:cNvPr>
          <p:cNvCxnSpPr>
            <a:cxnSpLocks/>
          </p:cNvCxnSpPr>
          <p:nvPr/>
        </p:nvCxnSpPr>
        <p:spPr>
          <a:xfrm>
            <a:off x="8136088" y="5271779"/>
            <a:ext cx="0" cy="9902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FD306DF-C1B0-4B56-B92E-F5AC7C00FC8E}"/>
              </a:ext>
            </a:extLst>
          </p:cNvPr>
          <p:cNvCxnSpPr>
            <a:cxnSpLocks/>
          </p:cNvCxnSpPr>
          <p:nvPr/>
        </p:nvCxnSpPr>
        <p:spPr>
          <a:xfrm>
            <a:off x="5506008" y="5281349"/>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BDABB64D-1D6C-475F-8F1B-534243098E30}"/>
              </a:ext>
            </a:extLst>
          </p:cNvPr>
          <p:cNvSpPr/>
          <p:nvPr/>
        </p:nvSpPr>
        <p:spPr>
          <a:xfrm>
            <a:off x="8492978" y="5273772"/>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98" name="Rectangle 197">
            <a:extLst>
              <a:ext uri="{FF2B5EF4-FFF2-40B4-BE49-F238E27FC236}">
                <a16:creationId xmlns:a16="http://schemas.microsoft.com/office/drawing/2014/main" id="{99799639-177D-4DFB-A3E1-07439CCB9A9A}"/>
              </a:ext>
            </a:extLst>
          </p:cNvPr>
          <p:cNvSpPr/>
          <p:nvPr/>
        </p:nvSpPr>
        <p:spPr>
          <a:xfrm>
            <a:off x="9085195" y="527156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C00000"/>
                </a:solidFill>
                <a:latin typeface="Arial" panose="020B0604020202020204" pitchFamily="34" charset="0"/>
                <a:cs typeface="Arial" panose="020B0604020202020204" pitchFamily="34" charset="0"/>
              </a:rPr>
              <a:t>I3</a:t>
            </a:r>
            <a:endParaRPr lang="ko-KR" altLang="en-US" sz="2400" b="1" dirty="0">
              <a:solidFill>
                <a:srgbClr val="C00000"/>
              </a:solidFill>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E958E168-7AD7-56C4-281E-53229C615321}"/>
              </a:ext>
            </a:extLst>
          </p:cNvPr>
          <p:cNvSpPr txBox="1"/>
          <p:nvPr/>
        </p:nvSpPr>
        <p:spPr>
          <a:xfrm>
            <a:off x="575517" y="628484"/>
            <a:ext cx="6096000" cy="461665"/>
          </a:xfrm>
          <a:prstGeom prst="rect">
            <a:avLst/>
          </a:prstGeom>
          <a:noFill/>
        </p:spPr>
        <p:txBody>
          <a:bodyPr wrap="square">
            <a:spAutoFit/>
          </a:bodyPr>
          <a:lstStyle/>
          <a:p>
            <a:r>
              <a:rPr lang="en-US" altLang="ko-KR" sz="2400" dirty="0"/>
              <a:t>In-Order Issue with In-Order Completion</a:t>
            </a:r>
            <a:endParaRPr lang="ko-KR" altLang="en-US" sz="2400" dirty="0"/>
          </a:p>
        </p:txBody>
      </p:sp>
    </p:spTree>
    <p:extLst>
      <p:ext uri="{BB962C8B-B14F-4D97-AF65-F5344CB8AC3E}">
        <p14:creationId xmlns:p14="http://schemas.microsoft.com/office/powerpoint/2010/main" val="122681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25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left)">
                                      <p:cBhvr>
                                        <p:cTn id="12" dur="25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left)">
                                      <p:cBhvr>
                                        <p:cTn id="17" dur="25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wipe(left)">
                                      <p:cBhvr>
                                        <p:cTn id="22" dur="250"/>
                                        <p:tgtEl>
                                          <p:spTgt spid="171"/>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up)">
                                      <p:cBhvr>
                                        <p:cTn id="26" dur="250"/>
                                        <p:tgtEl>
                                          <p:spTgt spid="170"/>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72"/>
                                        </p:tgtEl>
                                        <p:attrNameLst>
                                          <p:attrName>style.visibility</p:attrName>
                                        </p:attrNameLst>
                                      </p:cBhvr>
                                      <p:to>
                                        <p:strVal val="visible"/>
                                      </p:to>
                                    </p:set>
                                    <p:animEffect transition="in" filter="wipe(left)">
                                      <p:cBhvr>
                                        <p:cTn id="30" dur="250"/>
                                        <p:tgtEl>
                                          <p:spTgt spid="17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3"/>
                                        </p:tgtEl>
                                        <p:attrNameLst>
                                          <p:attrName>style.visibility</p:attrName>
                                        </p:attrNameLst>
                                      </p:cBhvr>
                                      <p:to>
                                        <p:strVal val="visible"/>
                                      </p:to>
                                    </p:set>
                                    <p:animEffect transition="in" filter="wipe(left)">
                                      <p:cBhvr>
                                        <p:cTn id="33" dur="250"/>
                                        <p:tgtEl>
                                          <p:spTgt spid="173"/>
                                        </p:tgtEl>
                                      </p:cBhvr>
                                    </p:animEffect>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wipe(left)">
                                      <p:cBhvr>
                                        <p:cTn id="37" dur="250"/>
                                        <p:tgtEl>
                                          <p:spTgt spid="17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71"/>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70"/>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wipe(left)">
                                      <p:cBhvr>
                                        <p:cTn id="46" dur="250"/>
                                        <p:tgtEl>
                                          <p:spTgt spid="176"/>
                                        </p:tgtEl>
                                      </p:cBhvr>
                                    </p:animEffect>
                                  </p:childTnLst>
                                </p:cTn>
                              </p:par>
                            </p:childTnLst>
                          </p:cTn>
                        </p:par>
                        <p:par>
                          <p:cTn id="47" fill="hold">
                            <p:stCondLst>
                              <p:cond delay="250"/>
                            </p:stCondLst>
                            <p:childTnLst>
                              <p:par>
                                <p:cTn id="48" presetID="22" presetClass="entr" presetSubtype="1" fill="hold" nodeType="afterEffect">
                                  <p:stCondLst>
                                    <p:cond delay="0"/>
                                  </p:stCondLst>
                                  <p:childTnLst>
                                    <p:set>
                                      <p:cBhvr>
                                        <p:cTn id="49" dur="1" fill="hold">
                                          <p:stCondLst>
                                            <p:cond delay="0"/>
                                          </p:stCondLst>
                                        </p:cTn>
                                        <p:tgtEl>
                                          <p:spTgt spid="175"/>
                                        </p:tgtEl>
                                        <p:attrNameLst>
                                          <p:attrName>style.visibility</p:attrName>
                                        </p:attrNameLst>
                                      </p:cBhvr>
                                      <p:to>
                                        <p:strVal val="visible"/>
                                      </p:to>
                                    </p:set>
                                    <p:animEffect transition="in" filter="wipe(up)">
                                      <p:cBhvr>
                                        <p:cTn id="50" dur="250"/>
                                        <p:tgtEl>
                                          <p:spTgt spid="175"/>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79"/>
                                        </p:tgtEl>
                                        <p:attrNameLst>
                                          <p:attrName>style.visibility</p:attrName>
                                        </p:attrNameLst>
                                      </p:cBhvr>
                                      <p:to>
                                        <p:strVal val="visible"/>
                                      </p:to>
                                    </p:set>
                                    <p:animEffect transition="in" filter="wipe(left)">
                                      <p:cBhvr>
                                        <p:cTn id="54" dur="250"/>
                                        <p:tgtEl>
                                          <p:spTgt spid="17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wipe(left)">
                                      <p:cBhvr>
                                        <p:cTn id="57" dur="250"/>
                                        <p:tgtEl>
                                          <p:spTgt spid="17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76"/>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75"/>
                                        </p:tgtEl>
                                        <p:attrNameLst>
                                          <p:attrName>style.visibility</p:attrName>
                                        </p:attrNameLst>
                                      </p:cBhvr>
                                      <p:to>
                                        <p:strVal val="hidden"/>
                                      </p:to>
                                    </p:set>
                                  </p:childTnLst>
                                </p:cTn>
                              </p:par>
                              <p:par>
                                <p:cTn id="64" presetID="22" presetClass="entr" presetSubtype="8" fill="hold" nodeType="withEffect">
                                  <p:stCondLst>
                                    <p:cond delay="0"/>
                                  </p:stCondLst>
                                  <p:childTnLst>
                                    <p:set>
                                      <p:cBhvr>
                                        <p:cTn id="65" dur="1" fill="hold">
                                          <p:stCondLst>
                                            <p:cond delay="0"/>
                                          </p:stCondLst>
                                        </p:cTn>
                                        <p:tgtEl>
                                          <p:spTgt spid="182"/>
                                        </p:tgtEl>
                                        <p:attrNameLst>
                                          <p:attrName>style.visibility</p:attrName>
                                        </p:attrNameLst>
                                      </p:cBhvr>
                                      <p:to>
                                        <p:strVal val="visible"/>
                                      </p:to>
                                    </p:set>
                                    <p:animEffect transition="in" filter="wipe(left)">
                                      <p:cBhvr>
                                        <p:cTn id="66" dur="250"/>
                                        <p:tgtEl>
                                          <p:spTgt spid="182"/>
                                        </p:tgtEl>
                                      </p:cBhvr>
                                    </p:animEffect>
                                  </p:childTnLst>
                                </p:cTn>
                              </p:par>
                            </p:childTnLst>
                          </p:cTn>
                        </p:par>
                        <p:par>
                          <p:cTn id="67" fill="hold">
                            <p:stCondLst>
                              <p:cond delay="250"/>
                            </p:stCondLst>
                            <p:childTnLst>
                              <p:par>
                                <p:cTn id="68" presetID="22" presetClass="entr" presetSubtype="1" fill="hold" nodeType="afterEffect">
                                  <p:stCondLst>
                                    <p:cond delay="0"/>
                                  </p:stCondLst>
                                  <p:childTnLst>
                                    <p:set>
                                      <p:cBhvr>
                                        <p:cTn id="69" dur="1" fill="hold">
                                          <p:stCondLst>
                                            <p:cond delay="0"/>
                                          </p:stCondLst>
                                        </p:cTn>
                                        <p:tgtEl>
                                          <p:spTgt spid="181"/>
                                        </p:tgtEl>
                                        <p:attrNameLst>
                                          <p:attrName>style.visibility</p:attrName>
                                        </p:attrNameLst>
                                      </p:cBhvr>
                                      <p:to>
                                        <p:strVal val="visible"/>
                                      </p:to>
                                    </p:set>
                                    <p:animEffect transition="in" filter="wipe(up)">
                                      <p:cBhvr>
                                        <p:cTn id="70" dur="250"/>
                                        <p:tgtEl>
                                          <p:spTgt spid="181"/>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185"/>
                                        </p:tgtEl>
                                        <p:attrNameLst>
                                          <p:attrName>style.visibility</p:attrName>
                                        </p:attrNameLst>
                                      </p:cBhvr>
                                      <p:to>
                                        <p:strVal val="visible"/>
                                      </p:to>
                                    </p:set>
                                    <p:animEffect transition="in" filter="wipe(left)">
                                      <p:cBhvr>
                                        <p:cTn id="74" dur="250"/>
                                        <p:tgtEl>
                                          <p:spTgt spid="18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84"/>
                                        </p:tgtEl>
                                        <p:attrNameLst>
                                          <p:attrName>style.visibility</p:attrName>
                                        </p:attrNameLst>
                                      </p:cBhvr>
                                      <p:to>
                                        <p:strVal val="visible"/>
                                      </p:to>
                                    </p:set>
                                    <p:animEffect transition="in" filter="wipe(left)">
                                      <p:cBhvr>
                                        <p:cTn id="77" dur="250"/>
                                        <p:tgtEl>
                                          <p:spTgt spid="18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82"/>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81"/>
                                        </p:tgtEl>
                                        <p:attrNameLst>
                                          <p:attrName>style.visibility</p:attrName>
                                        </p:attrNameLst>
                                      </p:cBhvr>
                                      <p:to>
                                        <p:strVal val="hidden"/>
                                      </p:to>
                                    </p:set>
                                  </p:childTnLst>
                                </p:cTn>
                              </p:par>
                              <p:par>
                                <p:cTn id="84" presetID="22" presetClass="entr" presetSubtype="8" fill="hold" nodeType="withEffect">
                                  <p:stCondLst>
                                    <p:cond delay="0"/>
                                  </p:stCondLst>
                                  <p:childTnLst>
                                    <p:set>
                                      <p:cBhvr>
                                        <p:cTn id="85" dur="1" fill="hold">
                                          <p:stCondLst>
                                            <p:cond delay="0"/>
                                          </p:stCondLst>
                                        </p:cTn>
                                        <p:tgtEl>
                                          <p:spTgt spid="187"/>
                                        </p:tgtEl>
                                        <p:attrNameLst>
                                          <p:attrName>style.visibility</p:attrName>
                                        </p:attrNameLst>
                                      </p:cBhvr>
                                      <p:to>
                                        <p:strVal val="visible"/>
                                      </p:to>
                                    </p:set>
                                    <p:animEffect transition="in" filter="wipe(left)">
                                      <p:cBhvr>
                                        <p:cTn id="86" dur="250"/>
                                        <p:tgtEl>
                                          <p:spTgt spid="187"/>
                                        </p:tgtEl>
                                      </p:cBhvr>
                                    </p:animEffect>
                                  </p:childTnLst>
                                </p:cTn>
                              </p:par>
                            </p:childTnLst>
                          </p:cTn>
                        </p:par>
                        <p:par>
                          <p:cTn id="87" fill="hold">
                            <p:stCondLst>
                              <p:cond delay="250"/>
                            </p:stCondLst>
                            <p:childTnLst>
                              <p:par>
                                <p:cTn id="88" presetID="22" presetClass="entr" presetSubtype="1" fill="hold" nodeType="afterEffect">
                                  <p:stCondLst>
                                    <p:cond delay="0"/>
                                  </p:stCondLst>
                                  <p:childTnLst>
                                    <p:set>
                                      <p:cBhvr>
                                        <p:cTn id="89" dur="1" fill="hold">
                                          <p:stCondLst>
                                            <p:cond delay="0"/>
                                          </p:stCondLst>
                                        </p:cTn>
                                        <p:tgtEl>
                                          <p:spTgt spid="186"/>
                                        </p:tgtEl>
                                        <p:attrNameLst>
                                          <p:attrName>style.visibility</p:attrName>
                                        </p:attrNameLst>
                                      </p:cBhvr>
                                      <p:to>
                                        <p:strVal val="visible"/>
                                      </p:to>
                                    </p:set>
                                    <p:animEffect transition="in" filter="wipe(up)">
                                      <p:cBhvr>
                                        <p:cTn id="90" dur="250"/>
                                        <p:tgtEl>
                                          <p:spTgt spid="186"/>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left)">
                                      <p:cBhvr>
                                        <p:cTn id="94" dur="250"/>
                                        <p:tgtEl>
                                          <p:spTgt spid="154"/>
                                        </p:tgtEl>
                                      </p:cBhvr>
                                    </p:animEffect>
                                  </p:childTnLst>
                                </p:cTn>
                              </p:par>
                            </p:childTnLst>
                          </p:cTn>
                        </p:par>
                        <p:par>
                          <p:cTn id="95" fill="hold">
                            <p:stCondLst>
                              <p:cond delay="750"/>
                            </p:stCondLst>
                            <p:childTnLst>
                              <p:par>
                                <p:cTn id="96" presetID="22" presetClass="entr" presetSubtype="8" fill="hold" grpId="0" nodeType="afterEffect">
                                  <p:stCondLst>
                                    <p:cond delay="0"/>
                                  </p:stCondLst>
                                  <p:childTnLst>
                                    <p:set>
                                      <p:cBhvr>
                                        <p:cTn id="97" dur="1" fill="hold">
                                          <p:stCondLst>
                                            <p:cond delay="0"/>
                                          </p:stCondLst>
                                        </p:cTn>
                                        <p:tgtEl>
                                          <p:spTgt spid="155"/>
                                        </p:tgtEl>
                                        <p:attrNameLst>
                                          <p:attrName>style.visibility</p:attrName>
                                        </p:attrNameLst>
                                      </p:cBhvr>
                                      <p:to>
                                        <p:strVal val="visible"/>
                                      </p:to>
                                    </p:set>
                                    <p:animEffect transition="in" filter="wipe(left)">
                                      <p:cBhvr>
                                        <p:cTn id="98" dur="250"/>
                                        <p:tgtEl>
                                          <p:spTgt spid="15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8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6"/>
                                        </p:tgtEl>
                                        <p:attrNameLst>
                                          <p:attrName>style.visibility</p:attrName>
                                        </p:attrNameLst>
                                      </p:cBhvr>
                                      <p:to>
                                        <p:strVal val="hidden"/>
                                      </p:to>
                                    </p:set>
                                  </p:childTnLst>
                                </p:cTn>
                              </p:par>
                              <p:par>
                                <p:cTn id="105" presetID="22" presetClass="entr" presetSubtype="8" fill="hold" nodeType="withEffect">
                                  <p:stCondLst>
                                    <p:cond delay="0"/>
                                  </p:stCondLst>
                                  <p:childTnLst>
                                    <p:set>
                                      <p:cBhvr>
                                        <p:cTn id="106" dur="1" fill="hold">
                                          <p:stCondLst>
                                            <p:cond delay="0"/>
                                          </p:stCondLst>
                                        </p:cTn>
                                        <p:tgtEl>
                                          <p:spTgt spid="190"/>
                                        </p:tgtEl>
                                        <p:attrNameLst>
                                          <p:attrName>style.visibility</p:attrName>
                                        </p:attrNameLst>
                                      </p:cBhvr>
                                      <p:to>
                                        <p:strVal val="visible"/>
                                      </p:to>
                                    </p:set>
                                    <p:animEffect transition="in" filter="wipe(left)">
                                      <p:cBhvr>
                                        <p:cTn id="107" dur="250"/>
                                        <p:tgtEl>
                                          <p:spTgt spid="190"/>
                                        </p:tgtEl>
                                      </p:cBhvr>
                                    </p:animEffect>
                                  </p:childTnLst>
                                </p:cTn>
                              </p:par>
                            </p:childTnLst>
                          </p:cTn>
                        </p:par>
                        <p:par>
                          <p:cTn id="108" fill="hold">
                            <p:stCondLst>
                              <p:cond delay="250"/>
                            </p:stCondLst>
                            <p:childTnLst>
                              <p:par>
                                <p:cTn id="109" presetID="22" presetClass="entr" presetSubtype="1" fill="hold" nodeType="afterEffect">
                                  <p:stCondLst>
                                    <p:cond delay="0"/>
                                  </p:stCondLst>
                                  <p:childTnLst>
                                    <p:set>
                                      <p:cBhvr>
                                        <p:cTn id="110" dur="1" fill="hold">
                                          <p:stCondLst>
                                            <p:cond delay="0"/>
                                          </p:stCondLst>
                                        </p:cTn>
                                        <p:tgtEl>
                                          <p:spTgt spid="189"/>
                                        </p:tgtEl>
                                        <p:attrNameLst>
                                          <p:attrName>style.visibility</p:attrName>
                                        </p:attrNameLst>
                                      </p:cBhvr>
                                      <p:to>
                                        <p:strVal val="visible"/>
                                      </p:to>
                                    </p:set>
                                    <p:animEffect transition="in" filter="wipe(up)">
                                      <p:cBhvr>
                                        <p:cTn id="111" dur="250"/>
                                        <p:tgtEl>
                                          <p:spTgt spid="189"/>
                                        </p:tgtEl>
                                      </p:cBhvr>
                                    </p:animEffect>
                                  </p:childTnLst>
                                </p:cTn>
                              </p:par>
                            </p:childTnLst>
                          </p:cTn>
                        </p:par>
                        <p:par>
                          <p:cTn id="112" fill="hold">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192"/>
                                        </p:tgtEl>
                                        <p:attrNameLst>
                                          <p:attrName>style.visibility</p:attrName>
                                        </p:attrNameLst>
                                      </p:cBhvr>
                                      <p:to>
                                        <p:strVal val="visible"/>
                                      </p:to>
                                    </p:set>
                                    <p:animEffect transition="in" filter="wipe(left)">
                                      <p:cBhvr>
                                        <p:cTn id="115" dur="250"/>
                                        <p:tgtEl>
                                          <p:spTgt spid="192"/>
                                        </p:tgtEl>
                                      </p:cBhvr>
                                    </p:animEffect>
                                  </p:childTnLst>
                                </p:cTn>
                              </p:par>
                            </p:childTnLst>
                          </p:cTn>
                        </p:par>
                        <p:par>
                          <p:cTn id="116" fill="hold">
                            <p:stCondLst>
                              <p:cond delay="750"/>
                            </p:stCondLst>
                            <p:childTnLst>
                              <p:par>
                                <p:cTn id="117" presetID="22" presetClass="entr" presetSubtype="8" fill="hold" grpId="0" nodeType="afterEffect">
                                  <p:stCondLst>
                                    <p:cond delay="0"/>
                                  </p:stCondLst>
                                  <p:childTnLst>
                                    <p:set>
                                      <p:cBhvr>
                                        <p:cTn id="118" dur="1" fill="hold">
                                          <p:stCondLst>
                                            <p:cond delay="0"/>
                                          </p:stCondLst>
                                        </p:cTn>
                                        <p:tgtEl>
                                          <p:spTgt spid="193"/>
                                        </p:tgtEl>
                                        <p:attrNameLst>
                                          <p:attrName>style.visibility</p:attrName>
                                        </p:attrNameLst>
                                      </p:cBhvr>
                                      <p:to>
                                        <p:strVal val="visible"/>
                                      </p:to>
                                    </p:set>
                                    <p:animEffect transition="in" filter="wipe(left)">
                                      <p:cBhvr>
                                        <p:cTn id="119" dur="250"/>
                                        <p:tgtEl>
                                          <p:spTgt spid="193"/>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190"/>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89"/>
                                        </p:tgtEl>
                                        <p:attrNameLst>
                                          <p:attrName>style.visibility</p:attrName>
                                        </p:attrNameLst>
                                      </p:cBhvr>
                                      <p:to>
                                        <p:strVal val="hidden"/>
                                      </p:to>
                                    </p:set>
                                  </p:childTnLst>
                                </p:cTn>
                              </p:par>
                              <p:par>
                                <p:cTn id="126" presetID="22" presetClass="entr" presetSubtype="8" fill="hold" nodeType="withEffect">
                                  <p:stCondLst>
                                    <p:cond delay="0"/>
                                  </p:stCondLst>
                                  <p:childTnLst>
                                    <p:set>
                                      <p:cBhvr>
                                        <p:cTn id="127" dur="1" fill="hold">
                                          <p:stCondLst>
                                            <p:cond delay="0"/>
                                          </p:stCondLst>
                                        </p:cTn>
                                        <p:tgtEl>
                                          <p:spTgt spid="195"/>
                                        </p:tgtEl>
                                        <p:attrNameLst>
                                          <p:attrName>style.visibility</p:attrName>
                                        </p:attrNameLst>
                                      </p:cBhvr>
                                      <p:to>
                                        <p:strVal val="visible"/>
                                      </p:to>
                                    </p:set>
                                    <p:animEffect transition="in" filter="wipe(left)">
                                      <p:cBhvr>
                                        <p:cTn id="128" dur="250"/>
                                        <p:tgtEl>
                                          <p:spTgt spid="195"/>
                                        </p:tgtEl>
                                      </p:cBhvr>
                                    </p:animEffect>
                                  </p:childTnLst>
                                </p:cTn>
                              </p:par>
                            </p:childTnLst>
                          </p:cTn>
                        </p:par>
                        <p:par>
                          <p:cTn id="129" fill="hold">
                            <p:stCondLst>
                              <p:cond delay="250"/>
                            </p:stCondLst>
                            <p:childTnLst>
                              <p:par>
                                <p:cTn id="130" presetID="22" presetClass="entr" presetSubtype="1" fill="hold" nodeType="afterEffect">
                                  <p:stCondLst>
                                    <p:cond delay="0"/>
                                  </p:stCondLst>
                                  <p:childTnLst>
                                    <p:set>
                                      <p:cBhvr>
                                        <p:cTn id="131" dur="1" fill="hold">
                                          <p:stCondLst>
                                            <p:cond delay="0"/>
                                          </p:stCondLst>
                                        </p:cTn>
                                        <p:tgtEl>
                                          <p:spTgt spid="194"/>
                                        </p:tgtEl>
                                        <p:attrNameLst>
                                          <p:attrName>style.visibility</p:attrName>
                                        </p:attrNameLst>
                                      </p:cBhvr>
                                      <p:to>
                                        <p:strVal val="visible"/>
                                      </p:to>
                                    </p:set>
                                    <p:animEffect transition="in" filter="wipe(up)">
                                      <p:cBhvr>
                                        <p:cTn id="132" dur="250"/>
                                        <p:tgtEl>
                                          <p:spTgt spid="194"/>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197"/>
                                        </p:tgtEl>
                                        <p:attrNameLst>
                                          <p:attrName>style.visibility</p:attrName>
                                        </p:attrNameLst>
                                      </p:cBhvr>
                                      <p:to>
                                        <p:strVal val="visible"/>
                                      </p:to>
                                    </p:set>
                                    <p:animEffect transition="in" filter="wipe(left)">
                                      <p:cBhvr>
                                        <p:cTn id="136" dur="250"/>
                                        <p:tgtEl>
                                          <p:spTgt spid="197"/>
                                        </p:tgtEl>
                                      </p:cBhvr>
                                    </p:animEffect>
                                  </p:childTnLst>
                                </p:cTn>
                              </p:par>
                            </p:childTnLst>
                          </p:cTn>
                        </p:par>
                        <p:par>
                          <p:cTn id="137" fill="hold">
                            <p:stCondLst>
                              <p:cond delay="750"/>
                            </p:stCondLst>
                            <p:childTnLst>
                              <p:par>
                                <p:cTn id="138" presetID="22" presetClass="entr" presetSubtype="8" fill="hold" grpId="0" nodeType="afterEffect">
                                  <p:stCondLst>
                                    <p:cond delay="0"/>
                                  </p:stCondLst>
                                  <p:childTnLst>
                                    <p:set>
                                      <p:cBhvr>
                                        <p:cTn id="139" dur="1" fill="hold">
                                          <p:stCondLst>
                                            <p:cond delay="0"/>
                                          </p:stCondLst>
                                        </p:cTn>
                                        <p:tgtEl>
                                          <p:spTgt spid="198"/>
                                        </p:tgtEl>
                                        <p:attrNameLst>
                                          <p:attrName>style.visibility</p:attrName>
                                        </p:attrNameLst>
                                      </p:cBhvr>
                                      <p:to>
                                        <p:strVal val="visible"/>
                                      </p:to>
                                    </p:set>
                                    <p:animEffect transition="in" filter="wipe(left)">
                                      <p:cBhvr>
                                        <p:cTn id="140" dur="250"/>
                                        <p:tgtEl>
                                          <p:spTgt spid="198"/>
                                        </p:tgtEl>
                                      </p:cBhvr>
                                    </p:animEffect>
                                  </p:childTnLst>
                                </p:cTn>
                              </p:par>
                            </p:childTnLst>
                          </p:cTn>
                        </p:par>
                        <p:par>
                          <p:cTn id="141" fill="hold">
                            <p:stCondLst>
                              <p:cond delay="1000"/>
                            </p:stCondLst>
                            <p:childTnLst>
                              <p:par>
                                <p:cTn id="142" presetID="1" presetClass="exit" presetSubtype="0" fill="hold" nodeType="afterEffect">
                                  <p:stCondLst>
                                    <p:cond delay="0"/>
                                  </p:stCondLst>
                                  <p:childTnLst>
                                    <p:set>
                                      <p:cBhvr>
                                        <p:cTn id="143" dur="1" fill="hold">
                                          <p:stCondLst>
                                            <p:cond delay="0"/>
                                          </p:stCondLst>
                                        </p:cTn>
                                        <p:tgtEl>
                                          <p:spTgt spid="195"/>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72" grpId="0" animBg="1"/>
      <p:bldP spid="173" grpId="0" animBg="1"/>
      <p:bldP spid="174" grpId="0" animBg="1"/>
      <p:bldP spid="178" grpId="0" animBg="1"/>
      <p:bldP spid="179" grpId="0" animBg="1"/>
      <p:bldP spid="184" grpId="0" animBg="1"/>
      <p:bldP spid="185" grpId="0" animBg="1"/>
      <p:bldP spid="192" grpId="0"/>
      <p:bldP spid="193" grpId="0"/>
      <p:bldP spid="197" grpId="0"/>
      <p:bldP spid="1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F2E8-F9F0-447D-B4F5-545DB73425D3}"/>
              </a:ext>
            </a:extLst>
          </p:cNvPr>
          <p:cNvSpPr>
            <a:spLocks noGrp="1"/>
          </p:cNvSpPr>
          <p:nvPr>
            <p:ph type="title"/>
          </p:nvPr>
        </p:nvSpPr>
        <p:spPr/>
        <p:txBody>
          <a:bodyPr/>
          <a:lstStyle/>
          <a:p>
            <a:r>
              <a:rPr lang="en-US" altLang="ko-KR" sz="3200" dirty="0"/>
              <a:t>Example Scenario of Parallel Execution Policy</a:t>
            </a:r>
            <a:endParaRPr lang="ko-KR" altLang="en-US" sz="3200" dirty="0"/>
          </a:p>
        </p:txBody>
      </p:sp>
      <p:sp>
        <p:nvSpPr>
          <p:cNvPr id="3" name="Content Placeholder 2">
            <a:extLst>
              <a:ext uri="{FF2B5EF4-FFF2-40B4-BE49-F238E27FC236}">
                <a16:creationId xmlns:a16="http://schemas.microsoft.com/office/drawing/2014/main" id="{024ECC7C-3715-48AC-8C4F-88DE70628996}"/>
              </a:ext>
            </a:extLst>
          </p:cNvPr>
          <p:cNvSpPr>
            <a:spLocks noGrp="1"/>
          </p:cNvSpPr>
          <p:nvPr>
            <p:ph idx="1"/>
          </p:nvPr>
        </p:nvSpPr>
        <p:spPr/>
        <p:txBody>
          <a:bodyPr/>
          <a:lstStyle/>
          <a:p>
            <a:r>
              <a:rPr lang="en-US" altLang="ko-KR" b="1" dirty="0">
                <a:solidFill>
                  <a:schemeClr val="bg1">
                    <a:lumMod val="65000"/>
                  </a:schemeClr>
                </a:solidFill>
              </a:rPr>
              <a:t>Parallel execution policy 1</a:t>
            </a:r>
          </a:p>
          <a:p>
            <a:pPr lvl="1"/>
            <a:r>
              <a:rPr lang="en-US" altLang="ko-KR" dirty="0">
                <a:solidFill>
                  <a:schemeClr val="bg1">
                    <a:lumMod val="65000"/>
                  </a:schemeClr>
                </a:solidFill>
                <a:latin typeface="Calibri" panose="020F0502020204030204" pitchFamily="34" charset="0"/>
                <a:cs typeface="Calibri" panose="020F0502020204030204" pitchFamily="34" charset="0"/>
              </a:rPr>
              <a:t> Issue: In-Order &amp; Completion: In-Order</a:t>
            </a:r>
          </a:p>
          <a:p>
            <a:pPr lvl="1"/>
            <a:r>
              <a:rPr lang="en-US" altLang="ko-KR" dirty="0">
                <a:solidFill>
                  <a:schemeClr val="bg1">
                    <a:lumMod val="65000"/>
                  </a:schemeClr>
                </a:solidFill>
                <a:latin typeface="Calibri" panose="020F0502020204030204" pitchFamily="34" charset="0"/>
                <a:cs typeface="Calibri" panose="020F0502020204030204" pitchFamily="34" charset="0"/>
              </a:rPr>
              <a:t> Instructions are issued in the exact order that would correspond to sequential execution; results are written (completion) in the same order</a:t>
            </a:r>
            <a:endParaRPr lang="ko-KR" altLang="en-US" dirty="0">
              <a:solidFill>
                <a:schemeClr val="bg1">
                  <a:lumMod val="65000"/>
                </a:schemeClr>
              </a:solidFill>
              <a:latin typeface="Calibri" panose="020F0502020204030204" pitchFamily="34" charset="0"/>
              <a:cs typeface="Calibri" panose="020F0502020204030204" pitchFamily="34" charset="0"/>
            </a:endParaRPr>
          </a:p>
        </p:txBody>
      </p:sp>
      <p:sp>
        <p:nvSpPr>
          <p:cNvPr id="6" name="文本占位符 5">
            <a:extLst>
              <a:ext uri="{FF2B5EF4-FFF2-40B4-BE49-F238E27FC236}">
                <a16:creationId xmlns:a16="http://schemas.microsoft.com/office/drawing/2014/main" id="{EF320070-02B3-D71D-F43A-AD2F5C06FBB8}"/>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A1608A95-8BB5-47D5-9F60-84B74993E526}"/>
              </a:ext>
            </a:extLst>
          </p:cNvPr>
          <p:cNvSpPr txBox="1">
            <a:spLocks/>
          </p:cNvSpPr>
          <p:nvPr/>
        </p:nvSpPr>
        <p:spPr>
          <a:xfrm>
            <a:off x="313267" y="2564357"/>
            <a:ext cx="10314093" cy="1962423"/>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ko-KR" b="1" dirty="0">
                <a:latin typeface="Calibri" panose="020F0502020204030204" pitchFamily="34" charset="0"/>
                <a:cs typeface="Calibri" panose="020F0502020204030204" pitchFamily="34" charset="0"/>
              </a:rPr>
              <a:t>Parallel execution policy 2</a:t>
            </a:r>
          </a:p>
          <a:p>
            <a:pPr lvl="1">
              <a:buFont typeface="Arial" panose="020B0604020202020204" pitchFamily="34" charset="0"/>
              <a:buChar char="•"/>
            </a:pPr>
            <a:r>
              <a:rPr lang="en-US" altLang="ko-KR" dirty="0">
                <a:latin typeface="Calibri" panose="020F0502020204030204" pitchFamily="34" charset="0"/>
                <a:cs typeface="Calibri" panose="020F0502020204030204" pitchFamily="34" charset="0"/>
              </a:rPr>
              <a:t> Issue: Out-of-Order &amp; Completion: Out-of-Order</a:t>
            </a:r>
          </a:p>
          <a:p>
            <a:pPr lvl="1">
              <a:buFont typeface="Arial" panose="020B0604020202020204" pitchFamily="34" charset="0"/>
              <a:buChar char="•"/>
            </a:pPr>
            <a:r>
              <a:rPr lang="en-US" altLang="ko-KR" dirty="0">
                <a:latin typeface="Calibri" panose="020F0502020204030204" pitchFamily="34" charset="0"/>
                <a:cs typeface="Calibri" panose="020F0502020204030204" pitchFamily="34" charset="0"/>
              </a:rPr>
              <a:t> Out-of-order issue takes the set of decoded instructions the processor looks ahead and issues any instruction, in any order, as long as the program execution is correct</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6145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FC0E-26F4-4225-BA71-23585DE7B585}"/>
              </a:ext>
            </a:extLst>
          </p:cNvPr>
          <p:cNvSpPr>
            <a:spLocks noGrp="1"/>
          </p:cNvSpPr>
          <p:nvPr>
            <p:ph type="title"/>
          </p:nvPr>
        </p:nvSpPr>
        <p:spPr/>
        <p:txBody>
          <a:bodyPr/>
          <a:lstStyle/>
          <a:p>
            <a:r>
              <a:rPr lang="en-US" altLang="ko-KR" dirty="0"/>
              <a:t>Parallel Execution Policy2</a:t>
            </a:r>
            <a:endParaRPr lang="ko-KR" altLang="en-US" i="1" dirty="0"/>
          </a:p>
        </p:txBody>
      </p:sp>
      <p:sp>
        <p:nvSpPr>
          <p:cNvPr id="4" name="文本占位符 3">
            <a:extLst>
              <a:ext uri="{FF2B5EF4-FFF2-40B4-BE49-F238E27FC236}">
                <a16:creationId xmlns:a16="http://schemas.microsoft.com/office/drawing/2014/main" id="{DAFED51B-B478-65BE-32A8-42D372FB5AD0}"/>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72593EF8-5B11-4BE8-BD54-77DC9F8B454A}"/>
              </a:ext>
            </a:extLst>
          </p:cNvPr>
          <p:cNvGrpSpPr/>
          <p:nvPr/>
        </p:nvGrpSpPr>
        <p:grpSpPr>
          <a:xfrm>
            <a:off x="2236695" y="1136812"/>
            <a:ext cx="7443781" cy="1909238"/>
            <a:chOff x="712694" y="1163106"/>
            <a:chExt cx="7443781" cy="1909238"/>
          </a:xfrm>
        </p:grpSpPr>
        <p:sp>
          <p:nvSpPr>
            <p:cNvPr id="6" name="Rectangle 5">
              <a:extLst>
                <a:ext uri="{FF2B5EF4-FFF2-40B4-BE49-F238E27FC236}">
                  <a16:creationId xmlns:a16="http://schemas.microsoft.com/office/drawing/2014/main" id="{960CA8FD-6E20-465C-80DD-275FB0554879}"/>
                </a:ext>
              </a:extLst>
            </p:cNvPr>
            <p:cNvSpPr/>
            <p:nvPr/>
          </p:nvSpPr>
          <p:spPr>
            <a:xfrm>
              <a:off x="4854859" y="2243128"/>
              <a:ext cx="2994395" cy="36347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5294213C-77BC-4B56-91F6-672518694030}"/>
                </a:ext>
              </a:extLst>
            </p:cNvPr>
            <p:cNvSpPr/>
            <p:nvPr/>
          </p:nvSpPr>
          <p:spPr>
            <a:xfrm>
              <a:off x="4854859" y="1888383"/>
              <a:ext cx="3301616" cy="35749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a:extLst>
                <a:ext uri="{FF2B5EF4-FFF2-40B4-BE49-F238E27FC236}">
                  <a16:creationId xmlns:a16="http://schemas.microsoft.com/office/drawing/2014/main" id="{BA7C899C-46EE-45F6-B88F-904312E95F95}"/>
                </a:ext>
              </a:extLst>
            </p:cNvPr>
            <p:cNvSpPr/>
            <p:nvPr/>
          </p:nvSpPr>
          <p:spPr>
            <a:xfrm>
              <a:off x="4854859" y="2606600"/>
              <a:ext cx="2415391"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5AD0714B-FE05-4EEA-8F45-AE8441289268}"/>
                </a:ext>
              </a:extLst>
            </p:cNvPr>
            <p:cNvSpPr/>
            <p:nvPr/>
          </p:nvSpPr>
          <p:spPr>
            <a:xfrm>
              <a:off x="4856535" y="1598159"/>
              <a:ext cx="2250844"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Folded Corner 9">
              <a:extLst>
                <a:ext uri="{FF2B5EF4-FFF2-40B4-BE49-F238E27FC236}">
                  <a16:creationId xmlns:a16="http://schemas.microsoft.com/office/drawing/2014/main" id="{B0833412-A3CF-4958-BC9F-CC3BD810A4BF}"/>
                </a:ext>
              </a:extLst>
            </p:cNvPr>
            <p:cNvSpPr/>
            <p:nvPr/>
          </p:nvSpPr>
          <p:spPr>
            <a:xfrm>
              <a:off x="1075765" y="1163106"/>
              <a:ext cx="3496235" cy="1909238"/>
            </a:xfrm>
            <a:prstGeom prst="foldedCorner">
              <a:avLst>
                <a:gd name="adj" fmla="val 16283"/>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10">
              <a:extLst>
                <a:ext uri="{FF2B5EF4-FFF2-40B4-BE49-F238E27FC236}">
                  <a16:creationId xmlns:a16="http://schemas.microsoft.com/office/drawing/2014/main" id="{C65513E8-7944-4A10-9145-DB3B8676827B}"/>
                </a:ext>
              </a:extLst>
            </p:cNvPr>
            <p:cNvSpPr/>
            <p:nvPr/>
          </p:nvSpPr>
          <p:spPr>
            <a:xfrm>
              <a:off x="1525345" y="1269316"/>
              <a:ext cx="739140" cy="303923"/>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43937969-FA15-493A-8FE5-65267414FBF6}"/>
                </a:ext>
              </a:extLst>
            </p:cNvPr>
            <p:cNvSpPr/>
            <p:nvPr/>
          </p:nvSpPr>
          <p:spPr>
            <a:xfrm>
              <a:off x="1525345" y="1877162"/>
              <a:ext cx="739140" cy="544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a:extLst>
                <a:ext uri="{FF2B5EF4-FFF2-40B4-BE49-F238E27FC236}">
                  <a16:creationId xmlns:a16="http://schemas.microsoft.com/office/drawing/2014/main" id="{3846E414-0783-4B77-A6F0-EA2249BF994B}"/>
                </a:ext>
              </a:extLst>
            </p:cNvPr>
            <p:cNvSpPr/>
            <p:nvPr/>
          </p:nvSpPr>
          <p:spPr>
            <a:xfrm>
              <a:off x="2326157" y="2100796"/>
              <a:ext cx="502208"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C1F9D9F6-6D95-4465-A7C0-A6738877BB7B}"/>
                </a:ext>
              </a:extLst>
            </p:cNvPr>
            <p:cNvSpPr/>
            <p:nvPr/>
          </p:nvSpPr>
          <p:spPr>
            <a:xfrm>
              <a:off x="3030333" y="2379073"/>
              <a:ext cx="502207" cy="35749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a:extLst>
                <a:ext uri="{FF2B5EF4-FFF2-40B4-BE49-F238E27FC236}">
                  <a16:creationId xmlns:a16="http://schemas.microsoft.com/office/drawing/2014/main" id="{C718A2E7-D66B-4BA6-B84A-242665E92652}"/>
                </a:ext>
              </a:extLst>
            </p:cNvPr>
            <p:cNvSpPr/>
            <p:nvPr/>
          </p:nvSpPr>
          <p:spPr>
            <a:xfrm>
              <a:off x="1525345" y="1573239"/>
              <a:ext cx="739140" cy="30392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C4CAFFA9-85FA-443D-B718-34A5EFB425E6}"/>
                </a:ext>
              </a:extLst>
            </p:cNvPr>
            <p:cNvSpPr/>
            <p:nvPr/>
          </p:nvSpPr>
          <p:spPr>
            <a:xfrm>
              <a:off x="1525345" y="2422093"/>
              <a:ext cx="739140" cy="6289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1BF55476-F9F0-4CBC-AD6E-DFED543F3E8D}"/>
                </a:ext>
              </a:extLst>
            </p:cNvPr>
            <p:cNvSpPr/>
            <p:nvPr/>
          </p:nvSpPr>
          <p:spPr>
            <a:xfrm>
              <a:off x="712694" y="1292177"/>
              <a:ext cx="3859306" cy="1780167"/>
            </a:xfrm>
            <a:prstGeom prst="rect">
              <a:avLst/>
            </a:prstGeom>
          </p:spPr>
          <p:txBody>
            <a:bodyPr wrap="square" lIns="0" tIns="0" rIns="0" bIns="0">
              <a:spAutoFit/>
            </a:bodyPr>
            <a:lstStyle/>
            <a:p>
              <a:pPr lvl="1">
                <a:lnSpc>
                  <a:spcPct val="80000"/>
                </a:lnSpc>
              </a:pPr>
              <a:r>
                <a:rPr lang="pt-BR" altLang="ko-KR" sz="2400" dirty="0">
                  <a:solidFill>
                    <a:srgbClr val="00B0F0"/>
                  </a:solidFill>
                </a:rPr>
                <a:t>I1: </a:t>
              </a:r>
              <a:r>
                <a:rPr lang="pt-BR" altLang="ko-KR" sz="2400" dirty="0"/>
                <a:t>ADDF $R12, $R13, $R14 </a:t>
              </a:r>
              <a:endParaRPr lang="pt-BR" altLang="ko-KR" sz="2400" dirty="0">
                <a:solidFill>
                  <a:schemeClr val="bg1">
                    <a:lumMod val="50000"/>
                  </a:schemeClr>
                </a:solidFill>
              </a:endParaRPr>
            </a:p>
            <a:p>
              <a:pPr lvl="1">
                <a:lnSpc>
                  <a:spcPct val="80000"/>
                </a:lnSpc>
              </a:pPr>
              <a:r>
                <a:rPr lang="pt-BR" altLang="ko-KR" sz="2400" dirty="0">
                  <a:solidFill>
                    <a:srgbClr val="00B0F0"/>
                  </a:solidFill>
                </a:rPr>
                <a:t>I2: </a:t>
              </a:r>
              <a:r>
                <a:rPr lang="pt-BR" altLang="ko-KR" sz="2400" dirty="0"/>
                <a:t>ADD   $R1, $R8, $R9 	</a:t>
              </a:r>
              <a:endParaRPr lang="pt-BR" altLang="ko-KR" sz="2400" dirty="0">
                <a:solidFill>
                  <a:schemeClr val="bg1">
                    <a:lumMod val="50000"/>
                  </a:schemeClr>
                </a:solidFill>
              </a:endParaRPr>
            </a:p>
            <a:p>
              <a:pPr lvl="1">
                <a:lnSpc>
                  <a:spcPct val="80000"/>
                </a:lnSpc>
              </a:pPr>
              <a:r>
                <a:rPr lang="pt-BR" altLang="ko-KR" sz="2400" dirty="0">
                  <a:solidFill>
                    <a:srgbClr val="00B0F0"/>
                  </a:solidFill>
                </a:rPr>
                <a:t>I3: </a:t>
              </a:r>
              <a:r>
                <a:rPr lang="pt-BR" altLang="ko-KR" sz="2400" dirty="0"/>
                <a:t>MUL   $R4, $R2, $R3 	</a:t>
              </a:r>
            </a:p>
            <a:p>
              <a:pPr lvl="1">
                <a:lnSpc>
                  <a:spcPct val="80000"/>
                </a:lnSpc>
              </a:pPr>
              <a:r>
                <a:rPr lang="pt-BR" altLang="ko-KR" sz="2400" dirty="0">
                  <a:solidFill>
                    <a:srgbClr val="00B0F0"/>
                  </a:solidFill>
                </a:rPr>
                <a:t>I4: </a:t>
              </a:r>
              <a:r>
                <a:rPr lang="pt-BR" altLang="ko-KR" sz="2400" dirty="0"/>
                <a:t>MUL   $R5, $R6, $R7 	</a:t>
              </a:r>
            </a:p>
            <a:p>
              <a:pPr lvl="1">
                <a:lnSpc>
                  <a:spcPct val="80000"/>
                </a:lnSpc>
              </a:pPr>
              <a:r>
                <a:rPr lang="pt-BR" altLang="ko-KR" sz="2400" dirty="0">
                  <a:solidFill>
                    <a:srgbClr val="00B0F0"/>
                  </a:solidFill>
                </a:rPr>
                <a:t>I5: </a:t>
              </a:r>
              <a:r>
                <a:rPr lang="pt-BR" altLang="ko-KR" sz="2400" dirty="0"/>
                <a:t>ADD   $R10, $R5, $R7 </a:t>
              </a:r>
            </a:p>
            <a:p>
              <a:pPr lvl="1">
                <a:lnSpc>
                  <a:spcPct val="80000"/>
                </a:lnSpc>
              </a:pPr>
              <a:r>
                <a:rPr lang="pt-BR" altLang="ko-KR" sz="2400" dirty="0">
                  <a:solidFill>
                    <a:srgbClr val="00B0F0"/>
                  </a:solidFill>
                </a:rPr>
                <a:t>I6: </a:t>
              </a:r>
              <a:r>
                <a:rPr lang="pt-BR" altLang="ko-KR" sz="2400" dirty="0"/>
                <a:t>ADD   $R11, $R2, $R3</a:t>
              </a:r>
              <a:endParaRPr lang="en-US" altLang="ko-KR" sz="2400" dirty="0">
                <a:solidFill>
                  <a:schemeClr val="bg1">
                    <a:lumMod val="50000"/>
                  </a:schemeClr>
                </a:solidFill>
              </a:endParaRPr>
            </a:p>
          </p:txBody>
        </p:sp>
        <p:sp>
          <p:nvSpPr>
            <p:cNvPr id="18" name="TextBox 17">
              <a:extLst>
                <a:ext uri="{FF2B5EF4-FFF2-40B4-BE49-F238E27FC236}">
                  <a16:creationId xmlns:a16="http://schemas.microsoft.com/office/drawing/2014/main" id="{3C6115AC-7EA5-4BD2-8B14-621FDA10E994}"/>
                </a:ext>
              </a:extLst>
            </p:cNvPr>
            <p:cNvSpPr txBox="1"/>
            <p:nvPr/>
          </p:nvSpPr>
          <p:spPr>
            <a:xfrm>
              <a:off x="4718621" y="1198049"/>
              <a:ext cx="1893467" cy="400110"/>
            </a:xfrm>
            <a:prstGeom prst="rect">
              <a:avLst/>
            </a:prstGeom>
            <a:noFill/>
          </p:spPr>
          <p:txBody>
            <a:bodyPr wrap="square" rtlCol="0">
              <a:spAutoFit/>
            </a:bodyPr>
            <a:lstStyle/>
            <a:p>
              <a:r>
                <a:rPr lang="en-US" altLang="ko-KR" sz="2000" dirty="0">
                  <a:solidFill>
                    <a:srgbClr val="FFFF00"/>
                  </a:solidFill>
                  <a:highlight>
                    <a:srgbClr val="000000"/>
                  </a:highlight>
                  <a:latin typeface="Bell Gothic Std Black" panose="020B0706020202040204" pitchFamily="34" charset="0"/>
                </a:rPr>
                <a:t>Considerations</a:t>
              </a:r>
              <a:endParaRPr lang="ko-KR" altLang="en-US" sz="2000" dirty="0">
                <a:solidFill>
                  <a:srgbClr val="FFFF00"/>
                </a:solidFill>
                <a:highlight>
                  <a:srgbClr val="000000"/>
                </a:highlight>
                <a:latin typeface="Bell Gothic Std Black" panose="020B0706020202040204" pitchFamily="34" charset="0"/>
              </a:endParaRPr>
            </a:p>
          </p:txBody>
        </p:sp>
        <p:sp>
          <p:nvSpPr>
            <p:cNvPr id="19" name="TextBox 18">
              <a:extLst>
                <a:ext uri="{FF2B5EF4-FFF2-40B4-BE49-F238E27FC236}">
                  <a16:creationId xmlns:a16="http://schemas.microsoft.com/office/drawing/2014/main" id="{44E15FB0-F146-4F03-9FB3-69A78880D7CB}"/>
                </a:ext>
              </a:extLst>
            </p:cNvPr>
            <p:cNvSpPr txBox="1"/>
            <p:nvPr/>
          </p:nvSpPr>
          <p:spPr>
            <a:xfrm>
              <a:off x="4660240" y="1544772"/>
              <a:ext cx="2610010" cy="400110"/>
            </a:xfrm>
            <a:prstGeom prst="rect">
              <a:avLst/>
            </a:prstGeom>
            <a:noFill/>
          </p:spPr>
          <p:txBody>
            <a:bodyPr wrap="none" rtlCol="0">
              <a:spAutoFit/>
            </a:bodyPr>
            <a:lstStyle/>
            <a:p>
              <a:r>
                <a:rPr lang="en-US" altLang="ko-KR" sz="2000" dirty="0">
                  <a:latin typeface="Bell Gothic Std Light" panose="020B0606020203020204" pitchFamily="34" charset="0"/>
                </a:rPr>
                <a:t>: Two cycle to execute</a:t>
              </a:r>
              <a:r>
                <a:rPr lang="ko-KR" altLang="en-US" sz="2000" dirty="0">
                  <a:latin typeface="Bell Gothic Std Light" panose="020B0606020203020204" pitchFamily="34" charset="0"/>
                </a:rPr>
                <a:t> </a:t>
              </a:r>
              <a:endParaRPr lang="en-US" altLang="ko-KR" sz="2000" dirty="0">
                <a:latin typeface="Bell Gothic Std Light" panose="020B0606020203020204" pitchFamily="34" charset="0"/>
              </a:endParaRPr>
            </a:p>
          </p:txBody>
        </p:sp>
        <p:sp>
          <p:nvSpPr>
            <p:cNvPr id="20" name="TextBox 19">
              <a:extLst>
                <a:ext uri="{FF2B5EF4-FFF2-40B4-BE49-F238E27FC236}">
                  <a16:creationId xmlns:a16="http://schemas.microsoft.com/office/drawing/2014/main" id="{3782A73E-C6BE-4608-AFCF-DA7174E00BEC}"/>
                </a:ext>
              </a:extLst>
            </p:cNvPr>
            <p:cNvSpPr txBox="1"/>
            <p:nvPr/>
          </p:nvSpPr>
          <p:spPr>
            <a:xfrm>
              <a:off x="4660240" y="1875798"/>
              <a:ext cx="3337773" cy="400110"/>
            </a:xfrm>
            <a:prstGeom prst="rect">
              <a:avLst/>
            </a:prstGeom>
            <a:noFill/>
          </p:spPr>
          <p:txBody>
            <a:bodyPr wrap="none" rtlCol="0">
              <a:spAutoFit/>
            </a:bodyPr>
            <a:lstStyle/>
            <a:p>
              <a:r>
                <a:rPr lang="en-US" altLang="ko-KR" sz="2000" dirty="0">
                  <a:latin typeface="Bell Gothic Std Light" panose="020B0606020203020204" pitchFamily="34" charset="0"/>
                </a:rPr>
                <a:t>: I2, I5, I6 same functional unit</a:t>
              </a:r>
            </a:p>
          </p:txBody>
        </p:sp>
        <p:sp>
          <p:nvSpPr>
            <p:cNvPr id="21" name="TextBox 20">
              <a:extLst>
                <a:ext uri="{FF2B5EF4-FFF2-40B4-BE49-F238E27FC236}">
                  <a16:creationId xmlns:a16="http://schemas.microsoft.com/office/drawing/2014/main" id="{8625CC67-AA95-4229-8005-46CBABFD0973}"/>
                </a:ext>
              </a:extLst>
            </p:cNvPr>
            <p:cNvSpPr txBox="1"/>
            <p:nvPr/>
          </p:nvSpPr>
          <p:spPr>
            <a:xfrm>
              <a:off x="4660239" y="2233888"/>
              <a:ext cx="3021981" cy="400110"/>
            </a:xfrm>
            <a:prstGeom prst="rect">
              <a:avLst/>
            </a:prstGeom>
            <a:noFill/>
          </p:spPr>
          <p:txBody>
            <a:bodyPr wrap="none" rtlCol="0">
              <a:spAutoFit/>
            </a:bodyPr>
            <a:lstStyle/>
            <a:p>
              <a:r>
                <a:rPr lang="en-US" altLang="ko-KR" sz="2000" dirty="0">
                  <a:latin typeface="Bell Gothic Std Light" panose="020B0606020203020204" pitchFamily="34" charset="0"/>
                </a:rPr>
                <a:t>: I3, I4 same functional unit</a:t>
              </a:r>
            </a:p>
          </p:txBody>
        </p:sp>
        <p:sp>
          <p:nvSpPr>
            <p:cNvPr id="22" name="TextBox 21">
              <a:extLst>
                <a:ext uri="{FF2B5EF4-FFF2-40B4-BE49-F238E27FC236}">
                  <a16:creationId xmlns:a16="http://schemas.microsoft.com/office/drawing/2014/main" id="{1F74DF2E-BDAD-4A0A-A8AF-B384CF466E43}"/>
                </a:ext>
              </a:extLst>
            </p:cNvPr>
            <p:cNvSpPr txBox="1"/>
            <p:nvPr/>
          </p:nvSpPr>
          <p:spPr>
            <a:xfrm>
              <a:off x="4660238" y="2597986"/>
              <a:ext cx="2655855" cy="400110"/>
            </a:xfrm>
            <a:prstGeom prst="rect">
              <a:avLst/>
            </a:prstGeom>
            <a:noFill/>
          </p:spPr>
          <p:txBody>
            <a:bodyPr wrap="none" rtlCol="0">
              <a:spAutoFit/>
            </a:bodyPr>
            <a:lstStyle/>
            <a:p>
              <a:r>
                <a:rPr lang="en-US" altLang="ko-KR" sz="2000" dirty="0">
                  <a:latin typeface="Bell Gothic Std Light" panose="020B0606020203020204" pitchFamily="34" charset="0"/>
                </a:rPr>
                <a:t>: True data dependency</a:t>
              </a:r>
            </a:p>
          </p:txBody>
        </p:sp>
        <p:sp>
          <p:nvSpPr>
            <p:cNvPr id="23" name="Freeform: Shape 22">
              <a:extLst>
                <a:ext uri="{FF2B5EF4-FFF2-40B4-BE49-F238E27FC236}">
                  <a16:creationId xmlns:a16="http://schemas.microsoft.com/office/drawing/2014/main" id="{49AE94AF-A056-4A17-A768-20888FEBF64B}"/>
                </a:ext>
              </a:extLst>
            </p:cNvPr>
            <p:cNvSpPr/>
            <p:nvPr/>
          </p:nvSpPr>
          <p:spPr>
            <a:xfrm rot="20780325">
              <a:off x="4136821" y="2242633"/>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009446"/>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4" name="Straight Connector 23">
            <a:extLst>
              <a:ext uri="{FF2B5EF4-FFF2-40B4-BE49-F238E27FC236}">
                <a16:creationId xmlns:a16="http://schemas.microsoft.com/office/drawing/2014/main" id="{12C30E8E-E45B-4D64-9770-8C81A97AF4F1}"/>
              </a:ext>
            </a:extLst>
          </p:cNvPr>
          <p:cNvCxnSpPr/>
          <p:nvPr/>
        </p:nvCxnSpPr>
        <p:spPr>
          <a:xfrm>
            <a:off x="1837077" y="3016624"/>
            <a:ext cx="833120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B8151B8-55D8-4E76-8BF5-1FE1F97E34BE}"/>
              </a:ext>
            </a:extLst>
          </p:cNvPr>
          <p:cNvGrpSpPr/>
          <p:nvPr/>
        </p:nvGrpSpPr>
        <p:grpSpPr>
          <a:xfrm>
            <a:off x="2345078" y="3237074"/>
            <a:ext cx="7707671" cy="3082468"/>
            <a:chOff x="821077" y="3213848"/>
            <a:chExt cx="7707671" cy="3082468"/>
          </a:xfrm>
        </p:grpSpPr>
        <p:grpSp>
          <p:nvGrpSpPr>
            <p:cNvPr id="26" name="Group 25">
              <a:extLst>
                <a:ext uri="{FF2B5EF4-FFF2-40B4-BE49-F238E27FC236}">
                  <a16:creationId xmlns:a16="http://schemas.microsoft.com/office/drawing/2014/main" id="{FAF76F41-7482-45D4-910B-2F98F4133AFD}"/>
                </a:ext>
              </a:extLst>
            </p:cNvPr>
            <p:cNvGrpSpPr/>
            <p:nvPr/>
          </p:nvGrpSpPr>
          <p:grpSpPr>
            <a:xfrm>
              <a:off x="821077" y="3213848"/>
              <a:ext cx="830810" cy="3082468"/>
              <a:chOff x="821077" y="3213848"/>
              <a:chExt cx="830810" cy="3082468"/>
            </a:xfrm>
          </p:grpSpPr>
          <p:sp>
            <p:nvSpPr>
              <p:cNvPr id="112" name="TextBox 111">
                <a:extLst>
                  <a:ext uri="{FF2B5EF4-FFF2-40B4-BE49-F238E27FC236}">
                    <a16:creationId xmlns:a16="http://schemas.microsoft.com/office/drawing/2014/main" id="{6E7F8369-7AD7-409A-8C6B-17B286FA8931}"/>
                  </a:ext>
                </a:extLst>
              </p:cNvPr>
              <p:cNvSpPr txBox="1"/>
              <p:nvPr/>
            </p:nvSpPr>
            <p:spPr>
              <a:xfrm>
                <a:off x="922264" y="3213848"/>
                <a:ext cx="729623" cy="400110"/>
              </a:xfrm>
              <a:prstGeom prst="rect">
                <a:avLst/>
              </a:prstGeom>
              <a:noFill/>
            </p:spPr>
            <p:txBody>
              <a:bodyPr wrap="none" rtlCol="0">
                <a:spAutoFit/>
              </a:bodyPr>
              <a:lstStyle/>
              <a:p>
                <a:r>
                  <a:rPr lang="en-US" altLang="ko-KR" sz="2000" dirty="0">
                    <a:latin typeface="Bell Gothic Std Black" panose="020B0706020202040204" pitchFamily="34" charset="0"/>
                  </a:rPr>
                  <a:t>Cycle</a:t>
                </a:r>
                <a:endParaRPr lang="ko-KR" altLang="en-US" sz="2000" dirty="0">
                  <a:latin typeface="Bell Gothic Std Black" panose="020B0706020202040204" pitchFamily="34" charset="0"/>
                </a:endParaRPr>
              </a:p>
            </p:txBody>
          </p:sp>
          <p:cxnSp>
            <p:nvCxnSpPr>
              <p:cNvPr id="113" name="Straight Arrow Connector 112">
                <a:extLst>
                  <a:ext uri="{FF2B5EF4-FFF2-40B4-BE49-F238E27FC236}">
                    <a16:creationId xmlns:a16="http://schemas.microsoft.com/office/drawing/2014/main" id="{6BD21DCF-D36C-4E59-BFE7-98E7E3E1904A}"/>
                  </a:ext>
                </a:extLst>
              </p:cNvPr>
              <p:cNvCxnSpPr>
                <a:cxnSpLocks/>
              </p:cNvCxnSpPr>
              <p:nvPr/>
            </p:nvCxnSpPr>
            <p:spPr>
              <a:xfrm>
                <a:off x="821077" y="3500640"/>
                <a:ext cx="0" cy="27956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266FF410-30BD-4DDB-8F0A-D5888E2C3CBD}"/>
                  </a:ext>
                </a:extLst>
              </p:cNvPr>
              <p:cNvGrpSpPr/>
              <p:nvPr/>
            </p:nvGrpSpPr>
            <p:grpSpPr>
              <a:xfrm>
                <a:off x="1072206" y="3602168"/>
                <a:ext cx="511559" cy="2653588"/>
                <a:chOff x="2116814" y="3633108"/>
                <a:chExt cx="719963" cy="2480008"/>
              </a:xfrm>
            </p:grpSpPr>
            <p:grpSp>
              <p:nvGrpSpPr>
                <p:cNvPr id="115" name="Group 114">
                  <a:extLst>
                    <a:ext uri="{FF2B5EF4-FFF2-40B4-BE49-F238E27FC236}">
                      <a16:creationId xmlns:a16="http://schemas.microsoft.com/office/drawing/2014/main" id="{7CD79BC6-9FDC-47D3-95BA-0184918AF082}"/>
                    </a:ext>
                  </a:extLst>
                </p:cNvPr>
                <p:cNvGrpSpPr/>
                <p:nvPr/>
              </p:nvGrpSpPr>
              <p:grpSpPr>
                <a:xfrm>
                  <a:off x="2116814" y="3633108"/>
                  <a:ext cx="719963" cy="1239037"/>
                  <a:chOff x="355802" y="3790163"/>
                  <a:chExt cx="719963" cy="1486752"/>
                </a:xfrm>
              </p:grpSpPr>
              <p:sp>
                <p:nvSpPr>
                  <p:cNvPr id="121" name="Rectangle 120">
                    <a:extLst>
                      <a:ext uri="{FF2B5EF4-FFF2-40B4-BE49-F238E27FC236}">
                        <a16:creationId xmlns:a16="http://schemas.microsoft.com/office/drawing/2014/main" id="{C9DD25AD-BF3C-4C63-901B-058E308A6DFA}"/>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1</a:t>
                    </a:r>
                    <a:endParaRPr lang="ko-KR" altLang="en-US" sz="2400" b="1" dirty="0">
                      <a:solidFill>
                        <a:schemeClr val="tx1"/>
                      </a:solidFill>
                    </a:endParaRPr>
                  </a:p>
                </p:txBody>
              </p:sp>
              <p:sp>
                <p:nvSpPr>
                  <p:cNvPr id="122" name="Rectangle 121">
                    <a:extLst>
                      <a:ext uri="{FF2B5EF4-FFF2-40B4-BE49-F238E27FC236}">
                        <a16:creationId xmlns:a16="http://schemas.microsoft.com/office/drawing/2014/main" id="{76C90FC3-B8AF-48C4-91DC-37C74C44675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2</a:t>
                    </a:r>
                    <a:endParaRPr lang="ko-KR" altLang="en-US" sz="2400" b="1" dirty="0">
                      <a:solidFill>
                        <a:schemeClr val="tx1"/>
                      </a:solidFill>
                    </a:endParaRPr>
                  </a:p>
                </p:txBody>
              </p:sp>
              <p:sp>
                <p:nvSpPr>
                  <p:cNvPr id="123" name="Rectangle 122">
                    <a:extLst>
                      <a:ext uri="{FF2B5EF4-FFF2-40B4-BE49-F238E27FC236}">
                        <a16:creationId xmlns:a16="http://schemas.microsoft.com/office/drawing/2014/main" id="{D2D10612-2B62-4BD5-B923-07B35D30E0C0}"/>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3</a:t>
                    </a:r>
                    <a:endParaRPr lang="ko-KR" altLang="en-US" sz="2400" b="1" dirty="0">
                      <a:solidFill>
                        <a:schemeClr val="tx1"/>
                      </a:solidFill>
                    </a:endParaRPr>
                  </a:p>
                </p:txBody>
              </p:sp>
              <p:sp>
                <p:nvSpPr>
                  <p:cNvPr id="124" name="Rectangle 123">
                    <a:extLst>
                      <a:ext uri="{FF2B5EF4-FFF2-40B4-BE49-F238E27FC236}">
                        <a16:creationId xmlns:a16="http://schemas.microsoft.com/office/drawing/2014/main" id="{DF742CA7-C616-41A4-A2DF-804C3ECCA115}"/>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4</a:t>
                    </a:r>
                    <a:endParaRPr lang="ko-KR" altLang="en-US" sz="2400" b="1" dirty="0">
                      <a:solidFill>
                        <a:schemeClr val="tx1"/>
                      </a:solidFill>
                    </a:endParaRPr>
                  </a:p>
                </p:txBody>
              </p:sp>
            </p:grpSp>
            <p:grpSp>
              <p:nvGrpSpPr>
                <p:cNvPr id="116" name="Group 115">
                  <a:extLst>
                    <a:ext uri="{FF2B5EF4-FFF2-40B4-BE49-F238E27FC236}">
                      <a16:creationId xmlns:a16="http://schemas.microsoft.com/office/drawing/2014/main" id="{F69864AB-33F7-4D8E-B2C0-C3E3B88380A3}"/>
                    </a:ext>
                  </a:extLst>
                </p:cNvPr>
                <p:cNvGrpSpPr/>
                <p:nvPr/>
              </p:nvGrpSpPr>
              <p:grpSpPr>
                <a:xfrm>
                  <a:off x="2116814" y="4874079"/>
                  <a:ext cx="719963" cy="1239037"/>
                  <a:chOff x="355802" y="3790163"/>
                  <a:chExt cx="719963" cy="1486752"/>
                </a:xfrm>
              </p:grpSpPr>
              <p:sp>
                <p:nvSpPr>
                  <p:cNvPr id="117" name="Rectangle 116">
                    <a:extLst>
                      <a:ext uri="{FF2B5EF4-FFF2-40B4-BE49-F238E27FC236}">
                        <a16:creationId xmlns:a16="http://schemas.microsoft.com/office/drawing/2014/main" id="{84822599-2B3E-4C20-AA0F-0818BC238227}"/>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5</a:t>
                    </a:r>
                    <a:endParaRPr lang="ko-KR" altLang="en-US" sz="2400" b="1" dirty="0">
                      <a:solidFill>
                        <a:schemeClr val="tx1"/>
                      </a:solidFill>
                    </a:endParaRPr>
                  </a:p>
                </p:txBody>
              </p:sp>
              <p:sp>
                <p:nvSpPr>
                  <p:cNvPr id="118" name="Rectangle 117">
                    <a:extLst>
                      <a:ext uri="{FF2B5EF4-FFF2-40B4-BE49-F238E27FC236}">
                        <a16:creationId xmlns:a16="http://schemas.microsoft.com/office/drawing/2014/main" id="{271C2D01-C213-4225-B530-E647669BFF28}"/>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6</a:t>
                    </a:r>
                    <a:endParaRPr lang="ko-KR" altLang="en-US" sz="2400" b="1" dirty="0">
                      <a:solidFill>
                        <a:schemeClr val="tx1"/>
                      </a:solidFill>
                    </a:endParaRPr>
                  </a:p>
                </p:txBody>
              </p:sp>
              <p:sp>
                <p:nvSpPr>
                  <p:cNvPr id="119" name="Rectangle 118">
                    <a:extLst>
                      <a:ext uri="{FF2B5EF4-FFF2-40B4-BE49-F238E27FC236}">
                        <a16:creationId xmlns:a16="http://schemas.microsoft.com/office/drawing/2014/main" id="{85C7A14F-5EAC-46AD-ACC5-3572DA0EDB49}"/>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7</a:t>
                    </a:r>
                    <a:endParaRPr lang="ko-KR" altLang="en-US" sz="2400" b="1" dirty="0">
                      <a:solidFill>
                        <a:schemeClr val="tx1"/>
                      </a:solidFill>
                    </a:endParaRPr>
                  </a:p>
                </p:txBody>
              </p:sp>
              <p:sp>
                <p:nvSpPr>
                  <p:cNvPr id="120" name="Rectangle 119">
                    <a:extLst>
                      <a:ext uri="{FF2B5EF4-FFF2-40B4-BE49-F238E27FC236}">
                        <a16:creationId xmlns:a16="http://schemas.microsoft.com/office/drawing/2014/main" id="{031431A4-E8A1-47FD-B88E-0C3AC73390AF}"/>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rPr>
                      <a:t>8</a:t>
                    </a:r>
                    <a:endParaRPr lang="ko-KR" altLang="en-US" sz="2400" b="1" dirty="0">
                      <a:solidFill>
                        <a:schemeClr val="tx1"/>
                      </a:solidFill>
                    </a:endParaRPr>
                  </a:p>
                </p:txBody>
              </p:sp>
            </p:grpSp>
          </p:grpSp>
        </p:grpSp>
        <p:sp>
          <p:nvSpPr>
            <p:cNvPr id="27" name="TextBox 26">
              <a:extLst>
                <a:ext uri="{FF2B5EF4-FFF2-40B4-BE49-F238E27FC236}">
                  <a16:creationId xmlns:a16="http://schemas.microsoft.com/office/drawing/2014/main" id="{EB80EBC5-CDCE-40E8-BFB4-F9AB0C6E0928}"/>
                </a:ext>
              </a:extLst>
            </p:cNvPr>
            <p:cNvSpPr txBox="1"/>
            <p:nvPr/>
          </p:nvSpPr>
          <p:spPr>
            <a:xfrm>
              <a:off x="2182985" y="3225128"/>
              <a:ext cx="1602811" cy="400110"/>
            </a:xfrm>
            <a:prstGeom prst="rect">
              <a:avLst/>
            </a:prstGeom>
            <a:noFill/>
          </p:spPr>
          <p:txBody>
            <a:bodyPr wrap="none" rtlCol="0">
              <a:spAutoFit/>
            </a:bodyPr>
            <a:lstStyle/>
            <a:p>
              <a:r>
                <a:rPr lang="en-US" altLang="ko-KR" sz="2000" dirty="0">
                  <a:latin typeface="Bell Gothic Std Black" panose="020B0706020202040204" pitchFamily="34" charset="0"/>
                </a:rPr>
                <a:t>Decode/Issue</a:t>
              </a:r>
              <a:endParaRPr lang="ko-KR" altLang="en-US" sz="2000" dirty="0">
                <a:latin typeface="Bell Gothic Std Black" panose="020B0706020202040204" pitchFamily="34" charset="0"/>
              </a:endParaRPr>
            </a:p>
          </p:txBody>
        </p:sp>
        <p:sp>
          <p:nvSpPr>
            <p:cNvPr id="28" name="TextBox 27">
              <a:extLst>
                <a:ext uri="{FF2B5EF4-FFF2-40B4-BE49-F238E27FC236}">
                  <a16:creationId xmlns:a16="http://schemas.microsoft.com/office/drawing/2014/main" id="{CB9FC7AA-EE8D-4BCD-AB72-60BE0E3295E9}"/>
                </a:ext>
              </a:extLst>
            </p:cNvPr>
            <p:cNvSpPr txBox="1"/>
            <p:nvPr/>
          </p:nvSpPr>
          <p:spPr>
            <a:xfrm>
              <a:off x="4508082" y="3217539"/>
              <a:ext cx="997517" cy="400110"/>
            </a:xfrm>
            <a:prstGeom prst="rect">
              <a:avLst/>
            </a:prstGeom>
            <a:noFill/>
          </p:spPr>
          <p:txBody>
            <a:bodyPr wrap="none" rtlCol="0">
              <a:spAutoFit/>
            </a:bodyPr>
            <a:lstStyle/>
            <a:p>
              <a:r>
                <a:rPr lang="en-US" altLang="ko-KR" sz="2000" dirty="0">
                  <a:latin typeface="Bell Gothic Std Black" panose="020B0706020202040204" pitchFamily="34" charset="0"/>
                </a:rPr>
                <a:t>Execute</a:t>
              </a:r>
              <a:endParaRPr lang="ko-KR" altLang="en-US" sz="2000" dirty="0">
                <a:latin typeface="Bell Gothic Std Black" panose="020B0706020202040204" pitchFamily="34" charset="0"/>
              </a:endParaRPr>
            </a:p>
          </p:txBody>
        </p:sp>
        <p:sp>
          <p:nvSpPr>
            <p:cNvPr id="29" name="TextBox 28">
              <a:extLst>
                <a:ext uri="{FF2B5EF4-FFF2-40B4-BE49-F238E27FC236}">
                  <a16:creationId xmlns:a16="http://schemas.microsoft.com/office/drawing/2014/main" id="{0EE1AA72-6650-4DEB-9861-DEFD77ADEE46}"/>
                </a:ext>
              </a:extLst>
            </p:cNvPr>
            <p:cNvSpPr txBox="1"/>
            <p:nvPr/>
          </p:nvSpPr>
          <p:spPr>
            <a:xfrm>
              <a:off x="6170345" y="3225128"/>
              <a:ext cx="2358403" cy="400110"/>
            </a:xfrm>
            <a:prstGeom prst="rect">
              <a:avLst/>
            </a:prstGeom>
            <a:noFill/>
          </p:spPr>
          <p:txBody>
            <a:bodyPr wrap="none" rtlCol="0">
              <a:spAutoFit/>
            </a:bodyPr>
            <a:lstStyle/>
            <a:p>
              <a:r>
                <a:rPr lang="en-US" altLang="ko-KR" sz="2000" dirty="0">
                  <a:latin typeface="Bell Gothic Std Black" panose="020B0706020202040204" pitchFamily="34" charset="0"/>
                </a:rPr>
                <a:t>Writeback/Complete</a:t>
              </a:r>
              <a:endParaRPr lang="ko-KR" altLang="en-US" sz="2000" dirty="0">
                <a:latin typeface="Bell Gothic Std Black" panose="020B0706020202040204" pitchFamily="34" charset="0"/>
              </a:endParaRPr>
            </a:p>
          </p:txBody>
        </p:sp>
        <p:cxnSp>
          <p:nvCxnSpPr>
            <p:cNvPr id="30" name="Straight Arrow Connector 29">
              <a:extLst>
                <a:ext uri="{FF2B5EF4-FFF2-40B4-BE49-F238E27FC236}">
                  <a16:creationId xmlns:a16="http://schemas.microsoft.com/office/drawing/2014/main" id="{95D696C6-0C5E-4730-AFEA-5AF1D63EFD83}"/>
                </a:ext>
              </a:extLst>
            </p:cNvPr>
            <p:cNvCxnSpPr>
              <a:cxnSpLocks/>
            </p:cNvCxnSpPr>
            <p:nvPr/>
          </p:nvCxnSpPr>
          <p:spPr>
            <a:xfrm>
              <a:off x="3855654" y="3413903"/>
              <a:ext cx="468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FD17F2-DC40-4ED3-8B27-71CB66C1E46E}"/>
                </a:ext>
              </a:extLst>
            </p:cNvPr>
            <p:cNvCxnSpPr>
              <a:cxnSpLocks/>
              <a:endCxn id="29" idx="1"/>
            </p:cNvCxnSpPr>
            <p:nvPr/>
          </p:nvCxnSpPr>
          <p:spPr>
            <a:xfrm>
              <a:off x="5605116" y="3425183"/>
              <a:ext cx="5652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5E89B52-05ED-4BA7-8897-338153CB5D9B}"/>
                </a:ext>
              </a:extLst>
            </p:cNvPr>
            <p:cNvGrpSpPr/>
            <p:nvPr/>
          </p:nvGrpSpPr>
          <p:grpSpPr>
            <a:xfrm>
              <a:off x="2429710" y="3599594"/>
              <a:ext cx="1223167" cy="2653588"/>
              <a:chOff x="2479095" y="3596958"/>
              <a:chExt cx="1023118" cy="2653588"/>
            </a:xfrm>
          </p:grpSpPr>
          <p:grpSp>
            <p:nvGrpSpPr>
              <p:cNvPr id="90" name="Group 89">
                <a:extLst>
                  <a:ext uri="{FF2B5EF4-FFF2-40B4-BE49-F238E27FC236}">
                    <a16:creationId xmlns:a16="http://schemas.microsoft.com/office/drawing/2014/main" id="{2582E8F2-4B23-45EE-8284-30A0866121FC}"/>
                  </a:ext>
                </a:extLst>
              </p:cNvPr>
              <p:cNvGrpSpPr/>
              <p:nvPr/>
            </p:nvGrpSpPr>
            <p:grpSpPr>
              <a:xfrm>
                <a:off x="2479095" y="3596958"/>
                <a:ext cx="511559" cy="2653588"/>
                <a:chOff x="2116814" y="3633108"/>
                <a:chExt cx="719963" cy="2480008"/>
              </a:xfrm>
            </p:grpSpPr>
            <p:grpSp>
              <p:nvGrpSpPr>
                <p:cNvPr id="102" name="Group 101">
                  <a:extLst>
                    <a:ext uri="{FF2B5EF4-FFF2-40B4-BE49-F238E27FC236}">
                      <a16:creationId xmlns:a16="http://schemas.microsoft.com/office/drawing/2014/main" id="{338793C5-3653-4BAD-A49C-1848C204575C}"/>
                    </a:ext>
                  </a:extLst>
                </p:cNvPr>
                <p:cNvGrpSpPr/>
                <p:nvPr/>
              </p:nvGrpSpPr>
              <p:grpSpPr>
                <a:xfrm>
                  <a:off x="2116814" y="3633108"/>
                  <a:ext cx="719963" cy="1239037"/>
                  <a:chOff x="355802" y="3790163"/>
                  <a:chExt cx="719963" cy="1486752"/>
                </a:xfrm>
              </p:grpSpPr>
              <p:sp>
                <p:nvSpPr>
                  <p:cNvPr id="108" name="Rectangle 107">
                    <a:extLst>
                      <a:ext uri="{FF2B5EF4-FFF2-40B4-BE49-F238E27FC236}">
                        <a16:creationId xmlns:a16="http://schemas.microsoft.com/office/drawing/2014/main" id="{EDFA77A6-B3AA-4B22-94C4-DFF352358428}"/>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9" name="Rectangle 108">
                    <a:extLst>
                      <a:ext uri="{FF2B5EF4-FFF2-40B4-BE49-F238E27FC236}">
                        <a16:creationId xmlns:a16="http://schemas.microsoft.com/office/drawing/2014/main" id="{40B2DEC2-5798-42C6-A3D1-38075C154D13}"/>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0" name="Rectangle 109">
                    <a:extLst>
                      <a:ext uri="{FF2B5EF4-FFF2-40B4-BE49-F238E27FC236}">
                        <a16:creationId xmlns:a16="http://schemas.microsoft.com/office/drawing/2014/main" id="{81D2D01C-4582-4434-881E-A119F3196F80}"/>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11" name="Rectangle 110">
                    <a:extLst>
                      <a:ext uri="{FF2B5EF4-FFF2-40B4-BE49-F238E27FC236}">
                        <a16:creationId xmlns:a16="http://schemas.microsoft.com/office/drawing/2014/main" id="{12298E46-86A0-45F0-83DA-ABC2FF49F053}"/>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103" name="Group 102">
                  <a:extLst>
                    <a:ext uri="{FF2B5EF4-FFF2-40B4-BE49-F238E27FC236}">
                      <a16:creationId xmlns:a16="http://schemas.microsoft.com/office/drawing/2014/main" id="{DD16C05F-9804-4D37-93C0-542412D219B0}"/>
                    </a:ext>
                  </a:extLst>
                </p:cNvPr>
                <p:cNvGrpSpPr/>
                <p:nvPr/>
              </p:nvGrpSpPr>
              <p:grpSpPr>
                <a:xfrm>
                  <a:off x="2116814" y="4874079"/>
                  <a:ext cx="719963" cy="1239037"/>
                  <a:chOff x="355802" y="3790163"/>
                  <a:chExt cx="719963" cy="1486752"/>
                </a:xfrm>
              </p:grpSpPr>
              <p:sp>
                <p:nvSpPr>
                  <p:cNvPr id="104" name="Rectangle 103">
                    <a:extLst>
                      <a:ext uri="{FF2B5EF4-FFF2-40B4-BE49-F238E27FC236}">
                        <a16:creationId xmlns:a16="http://schemas.microsoft.com/office/drawing/2014/main" id="{A007EE0C-A69B-4FAE-A5B5-5E60BA27E54A}"/>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5" name="Rectangle 104">
                    <a:extLst>
                      <a:ext uri="{FF2B5EF4-FFF2-40B4-BE49-F238E27FC236}">
                        <a16:creationId xmlns:a16="http://schemas.microsoft.com/office/drawing/2014/main" id="{293C94E2-F170-4602-A066-2B16DC80084C}"/>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6" name="Rectangle 105">
                    <a:extLst>
                      <a:ext uri="{FF2B5EF4-FFF2-40B4-BE49-F238E27FC236}">
                        <a16:creationId xmlns:a16="http://schemas.microsoft.com/office/drawing/2014/main" id="{9706BDC3-8ADA-4E22-BBF7-C8B37DECCA0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7" name="Rectangle 106">
                    <a:extLst>
                      <a:ext uri="{FF2B5EF4-FFF2-40B4-BE49-F238E27FC236}">
                        <a16:creationId xmlns:a16="http://schemas.microsoft.com/office/drawing/2014/main" id="{00D3C728-4799-4442-892B-5715FE1875A7}"/>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91" name="Group 90">
                <a:extLst>
                  <a:ext uri="{FF2B5EF4-FFF2-40B4-BE49-F238E27FC236}">
                    <a16:creationId xmlns:a16="http://schemas.microsoft.com/office/drawing/2014/main" id="{EFC36AAE-9ABC-4E34-BA0B-83BB67189D5A}"/>
                  </a:ext>
                </a:extLst>
              </p:cNvPr>
              <p:cNvGrpSpPr/>
              <p:nvPr/>
            </p:nvGrpSpPr>
            <p:grpSpPr>
              <a:xfrm>
                <a:off x="2990654" y="3596958"/>
                <a:ext cx="511559" cy="2653588"/>
                <a:chOff x="2116814" y="3633108"/>
                <a:chExt cx="719963" cy="2480008"/>
              </a:xfrm>
            </p:grpSpPr>
            <p:grpSp>
              <p:nvGrpSpPr>
                <p:cNvPr id="92" name="Group 91">
                  <a:extLst>
                    <a:ext uri="{FF2B5EF4-FFF2-40B4-BE49-F238E27FC236}">
                      <a16:creationId xmlns:a16="http://schemas.microsoft.com/office/drawing/2014/main" id="{54FBCF56-CBCD-46B5-9BDA-030497D00D1D}"/>
                    </a:ext>
                  </a:extLst>
                </p:cNvPr>
                <p:cNvGrpSpPr/>
                <p:nvPr/>
              </p:nvGrpSpPr>
              <p:grpSpPr>
                <a:xfrm>
                  <a:off x="2116814" y="3633108"/>
                  <a:ext cx="719963" cy="1239037"/>
                  <a:chOff x="355802" y="3790163"/>
                  <a:chExt cx="719963" cy="1486752"/>
                </a:xfrm>
              </p:grpSpPr>
              <p:sp>
                <p:nvSpPr>
                  <p:cNvPr id="98" name="Rectangle 97">
                    <a:extLst>
                      <a:ext uri="{FF2B5EF4-FFF2-40B4-BE49-F238E27FC236}">
                        <a16:creationId xmlns:a16="http://schemas.microsoft.com/office/drawing/2014/main" id="{968C92E8-9442-402E-ADF3-3CF1AAECA161}"/>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9" name="Rectangle 98">
                    <a:extLst>
                      <a:ext uri="{FF2B5EF4-FFF2-40B4-BE49-F238E27FC236}">
                        <a16:creationId xmlns:a16="http://schemas.microsoft.com/office/drawing/2014/main" id="{ED073BDA-0EEF-449E-A5EE-432C80E21778}"/>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0" name="Rectangle 99">
                    <a:extLst>
                      <a:ext uri="{FF2B5EF4-FFF2-40B4-BE49-F238E27FC236}">
                        <a16:creationId xmlns:a16="http://schemas.microsoft.com/office/drawing/2014/main" id="{4790470C-2FCC-4C58-978D-04534703904A}"/>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101" name="Rectangle 100">
                    <a:extLst>
                      <a:ext uri="{FF2B5EF4-FFF2-40B4-BE49-F238E27FC236}">
                        <a16:creationId xmlns:a16="http://schemas.microsoft.com/office/drawing/2014/main" id="{9C288AAA-EECA-43A4-97EA-4675BF89B024}"/>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93" name="Group 92">
                  <a:extLst>
                    <a:ext uri="{FF2B5EF4-FFF2-40B4-BE49-F238E27FC236}">
                      <a16:creationId xmlns:a16="http://schemas.microsoft.com/office/drawing/2014/main" id="{E5BAE3DB-AB7C-406D-8B6C-8954685B595C}"/>
                    </a:ext>
                  </a:extLst>
                </p:cNvPr>
                <p:cNvGrpSpPr/>
                <p:nvPr/>
              </p:nvGrpSpPr>
              <p:grpSpPr>
                <a:xfrm>
                  <a:off x="2116814" y="4874079"/>
                  <a:ext cx="719963" cy="1239037"/>
                  <a:chOff x="355802" y="3790163"/>
                  <a:chExt cx="719963" cy="1486752"/>
                </a:xfrm>
              </p:grpSpPr>
              <p:sp>
                <p:nvSpPr>
                  <p:cNvPr id="94" name="Rectangle 93">
                    <a:extLst>
                      <a:ext uri="{FF2B5EF4-FFF2-40B4-BE49-F238E27FC236}">
                        <a16:creationId xmlns:a16="http://schemas.microsoft.com/office/drawing/2014/main" id="{233FF733-E723-4FC4-B04B-7FE88D31E2E6}"/>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5" name="Rectangle 94">
                    <a:extLst>
                      <a:ext uri="{FF2B5EF4-FFF2-40B4-BE49-F238E27FC236}">
                        <a16:creationId xmlns:a16="http://schemas.microsoft.com/office/drawing/2014/main" id="{57A23CEE-C9AA-42D2-9C04-2C539A32F7C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6" name="Rectangle 95">
                    <a:extLst>
                      <a:ext uri="{FF2B5EF4-FFF2-40B4-BE49-F238E27FC236}">
                        <a16:creationId xmlns:a16="http://schemas.microsoft.com/office/drawing/2014/main" id="{1FE08BD0-1E62-4254-A865-B811FFD0360E}"/>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97" name="Rectangle 96">
                    <a:extLst>
                      <a:ext uri="{FF2B5EF4-FFF2-40B4-BE49-F238E27FC236}">
                        <a16:creationId xmlns:a16="http://schemas.microsoft.com/office/drawing/2014/main" id="{CE73A6DF-3B1B-460F-BDA3-1FC8F0B5CFDA}"/>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33" name="Group 32">
              <a:extLst>
                <a:ext uri="{FF2B5EF4-FFF2-40B4-BE49-F238E27FC236}">
                  <a16:creationId xmlns:a16="http://schemas.microsoft.com/office/drawing/2014/main" id="{67C41A24-C51C-49C2-B09D-5312A64E5877}"/>
                </a:ext>
              </a:extLst>
            </p:cNvPr>
            <p:cNvGrpSpPr/>
            <p:nvPr/>
          </p:nvGrpSpPr>
          <p:grpSpPr>
            <a:xfrm>
              <a:off x="6935582" y="3598841"/>
              <a:ext cx="1223167" cy="2653588"/>
              <a:chOff x="2479095" y="3596958"/>
              <a:chExt cx="1023118" cy="2653588"/>
            </a:xfrm>
          </p:grpSpPr>
          <p:grpSp>
            <p:nvGrpSpPr>
              <p:cNvPr id="68" name="Group 67">
                <a:extLst>
                  <a:ext uri="{FF2B5EF4-FFF2-40B4-BE49-F238E27FC236}">
                    <a16:creationId xmlns:a16="http://schemas.microsoft.com/office/drawing/2014/main" id="{55AD207A-2979-4616-B48D-7B670AE0B619}"/>
                  </a:ext>
                </a:extLst>
              </p:cNvPr>
              <p:cNvGrpSpPr/>
              <p:nvPr/>
            </p:nvGrpSpPr>
            <p:grpSpPr>
              <a:xfrm>
                <a:off x="2479095" y="3596958"/>
                <a:ext cx="511559" cy="2653587"/>
                <a:chOff x="2116814" y="3633108"/>
                <a:chExt cx="719963" cy="2480007"/>
              </a:xfrm>
            </p:grpSpPr>
            <p:grpSp>
              <p:nvGrpSpPr>
                <p:cNvPr id="80" name="Group 79">
                  <a:extLst>
                    <a:ext uri="{FF2B5EF4-FFF2-40B4-BE49-F238E27FC236}">
                      <a16:creationId xmlns:a16="http://schemas.microsoft.com/office/drawing/2014/main" id="{71F2FF93-6B60-40F0-894E-36E9D9BF1603}"/>
                    </a:ext>
                  </a:extLst>
                </p:cNvPr>
                <p:cNvGrpSpPr/>
                <p:nvPr/>
              </p:nvGrpSpPr>
              <p:grpSpPr>
                <a:xfrm>
                  <a:off x="2116814" y="3633108"/>
                  <a:ext cx="719963" cy="1239037"/>
                  <a:chOff x="355802" y="3790163"/>
                  <a:chExt cx="719963" cy="1486752"/>
                </a:xfrm>
              </p:grpSpPr>
              <p:sp>
                <p:nvSpPr>
                  <p:cNvPr id="86" name="Rectangle 85">
                    <a:extLst>
                      <a:ext uri="{FF2B5EF4-FFF2-40B4-BE49-F238E27FC236}">
                        <a16:creationId xmlns:a16="http://schemas.microsoft.com/office/drawing/2014/main" id="{A500A238-1285-4EC3-ACD6-EB7DDF2CCE7B}"/>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7" name="Rectangle 86">
                    <a:extLst>
                      <a:ext uri="{FF2B5EF4-FFF2-40B4-BE49-F238E27FC236}">
                        <a16:creationId xmlns:a16="http://schemas.microsoft.com/office/drawing/2014/main" id="{84F0160B-CEC0-4DD6-A651-E03961699A3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8" name="Rectangle 87">
                    <a:extLst>
                      <a:ext uri="{FF2B5EF4-FFF2-40B4-BE49-F238E27FC236}">
                        <a16:creationId xmlns:a16="http://schemas.microsoft.com/office/drawing/2014/main" id="{F2DA3779-5587-4AEB-9F9C-BCFB8B226138}"/>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9" name="Rectangle 88">
                    <a:extLst>
                      <a:ext uri="{FF2B5EF4-FFF2-40B4-BE49-F238E27FC236}">
                        <a16:creationId xmlns:a16="http://schemas.microsoft.com/office/drawing/2014/main" id="{E5F948B8-DC33-4DB9-8BBD-406FA1E0CB7E}"/>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81" name="Group 80">
                  <a:extLst>
                    <a:ext uri="{FF2B5EF4-FFF2-40B4-BE49-F238E27FC236}">
                      <a16:creationId xmlns:a16="http://schemas.microsoft.com/office/drawing/2014/main" id="{9C0B2033-4405-4D20-9C45-28EAED5D4700}"/>
                    </a:ext>
                  </a:extLst>
                </p:cNvPr>
                <p:cNvGrpSpPr/>
                <p:nvPr/>
              </p:nvGrpSpPr>
              <p:grpSpPr>
                <a:xfrm>
                  <a:off x="2116814" y="4874079"/>
                  <a:ext cx="719963" cy="1239036"/>
                  <a:chOff x="355802" y="3790163"/>
                  <a:chExt cx="719963" cy="1486751"/>
                </a:xfrm>
              </p:grpSpPr>
              <p:sp>
                <p:nvSpPr>
                  <p:cNvPr id="82" name="Rectangle 81">
                    <a:extLst>
                      <a:ext uri="{FF2B5EF4-FFF2-40B4-BE49-F238E27FC236}">
                        <a16:creationId xmlns:a16="http://schemas.microsoft.com/office/drawing/2014/main" id="{8F504190-0FDD-4821-810B-C40E809689B2}"/>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3" name="Rectangle 82">
                    <a:extLst>
                      <a:ext uri="{FF2B5EF4-FFF2-40B4-BE49-F238E27FC236}">
                        <a16:creationId xmlns:a16="http://schemas.microsoft.com/office/drawing/2014/main" id="{36086B44-D230-42C4-B854-B9AAE4406F7D}"/>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4" name="Rectangle 83">
                    <a:extLst>
                      <a:ext uri="{FF2B5EF4-FFF2-40B4-BE49-F238E27FC236}">
                        <a16:creationId xmlns:a16="http://schemas.microsoft.com/office/drawing/2014/main" id="{D9105C00-F512-42FA-98D1-84C83318E31C}"/>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85" name="Rectangle 84">
                    <a:extLst>
                      <a:ext uri="{FF2B5EF4-FFF2-40B4-BE49-F238E27FC236}">
                        <a16:creationId xmlns:a16="http://schemas.microsoft.com/office/drawing/2014/main" id="{2C0114A9-929B-494E-8BAA-7A9F00CD29EE}"/>
                      </a:ext>
                    </a:extLst>
                  </p:cNvPr>
                  <p:cNvSpPr/>
                  <p:nvPr/>
                </p:nvSpPr>
                <p:spPr>
                  <a:xfrm>
                    <a:off x="355802" y="4903968"/>
                    <a:ext cx="719963" cy="3729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69" name="Group 68">
                <a:extLst>
                  <a:ext uri="{FF2B5EF4-FFF2-40B4-BE49-F238E27FC236}">
                    <a16:creationId xmlns:a16="http://schemas.microsoft.com/office/drawing/2014/main" id="{7CAA30C9-B65C-493B-9A5A-3AFFC8A8439D}"/>
                  </a:ext>
                </a:extLst>
              </p:cNvPr>
              <p:cNvGrpSpPr/>
              <p:nvPr/>
            </p:nvGrpSpPr>
            <p:grpSpPr>
              <a:xfrm>
                <a:off x="2990654" y="3596958"/>
                <a:ext cx="511559" cy="2653588"/>
                <a:chOff x="2116814" y="3633108"/>
                <a:chExt cx="719963" cy="2480008"/>
              </a:xfrm>
            </p:grpSpPr>
            <p:grpSp>
              <p:nvGrpSpPr>
                <p:cNvPr id="70" name="Group 69">
                  <a:extLst>
                    <a:ext uri="{FF2B5EF4-FFF2-40B4-BE49-F238E27FC236}">
                      <a16:creationId xmlns:a16="http://schemas.microsoft.com/office/drawing/2014/main" id="{D89DB529-DD40-4A77-B2B9-1905E325D917}"/>
                    </a:ext>
                  </a:extLst>
                </p:cNvPr>
                <p:cNvGrpSpPr/>
                <p:nvPr/>
              </p:nvGrpSpPr>
              <p:grpSpPr>
                <a:xfrm>
                  <a:off x="2116814" y="3633108"/>
                  <a:ext cx="719963" cy="1239037"/>
                  <a:chOff x="355802" y="3790163"/>
                  <a:chExt cx="719963" cy="1486752"/>
                </a:xfrm>
              </p:grpSpPr>
              <p:sp>
                <p:nvSpPr>
                  <p:cNvPr id="76" name="Rectangle 75">
                    <a:extLst>
                      <a:ext uri="{FF2B5EF4-FFF2-40B4-BE49-F238E27FC236}">
                        <a16:creationId xmlns:a16="http://schemas.microsoft.com/office/drawing/2014/main" id="{0A2645B3-B164-4921-9904-9867E0D2B832}"/>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7" name="Rectangle 76">
                    <a:extLst>
                      <a:ext uri="{FF2B5EF4-FFF2-40B4-BE49-F238E27FC236}">
                        <a16:creationId xmlns:a16="http://schemas.microsoft.com/office/drawing/2014/main" id="{B90AE1F0-5531-4229-B256-4200A2B88C48}"/>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8" name="Rectangle 77">
                    <a:extLst>
                      <a:ext uri="{FF2B5EF4-FFF2-40B4-BE49-F238E27FC236}">
                        <a16:creationId xmlns:a16="http://schemas.microsoft.com/office/drawing/2014/main" id="{C02FFB89-F7ED-432A-B42C-C1391A0ADC7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9" name="Rectangle 78">
                    <a:extLst>
                      <a:ext uri="{FF2B5EF4-FFF2-40B4-BE49-F238E27FC236}">
                        <a16:creationId xmlns:a16="http://schemas.microsoft.com/office/drawing/2014/main" id="{328C40D7-A6C5-44F1-B244-77A227E98CB8}"/>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71" name="Group 70">
                  <a:extLst>
                    <a:ext uri="{FF2B5EF4-FFF2-40B4-BE49-F238E27FC236}">
                      <a16:creationId xmlns:a16="http://schemas.microsoft.com/office/drawing/2014/main" id="{F04AC4DC-A78D-43CE-8A7B-9EB00C537E08}"/>
                    </a:ext>
                  </a:extLst>
                </p:cNvPr>
                <p:cNvGrpSpPr/>
                <p:nvPr/>
              </p:nvGrpSpPr>
              <p:grpSpPr>
                <a:xfrm>
                  <a:off x="2116814" y="4874079"/>
                  <a:ext cx="719963" cy="1239037"/>
                  <a:chOff x="355802" y="3790163"/>
                  <a:chExt cx="719963" cy="1486752"/>
                </a:xfrm>
              </p:grpSpPr>
              <p:sp>
                <p:nvSpPr>
                  <p:cNvPr id="72" name="Rectangle 71">
                    <a:extLst>
                      <a:ext uri="{FF2B5EF4-FFF2-40B4-BE49-F238E27FC236}">
                        <a16:creationId xmlns:a16="http://schemas.microsoft.com/office/drawing/2014/main" id="{A3CF63F8-06E7-4E7D-A532-05A03C67FFAB}"/>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3" name="Rectangle 72">
                    <a:extLst>
                      <a:ext uri="{FF2B5EF4-FFF2-40B4-BE49-F238E27FC236}">
                        <a16:creationId xmlns:a16="http://schemas.microsoft.com/office/drawing/2014/main" id="{99DEA77F-9FC5-4C89-AE0D-024FD80A5794}"/>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4" name="Rectangle 73">
                    <a:extLst>
                      <a:ext uri="{FF2B5EF4-FFF2-40B4-BE49-F238E27FC236}">
                        <a16:creationId xmlns:a16="http://schemas.microsoft.com/office/drawing/2014/main" id="{BA71D536-9951-4E65-A84F-0056D706B815}"/>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75" name="Rectangle 74">
                    <a:extLst>
                      <a:ext uri="{FF2B5EF4-FFF2-40B4-BE49-F238E27FC236}">
                        <a16:creationId xmlns:a16="http://schemas.microsoft.com/office/drawing/2014/main" id="{4789DFB1-74EB-46F3-80DD-C8BA078F48B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nvGrpSpPr>
            <p:cNvPr id="34" name="Group 33">
              <a:extLst>
                <a:ext uri="{FF2B5EF4-FFF2-40B4-BE49-F238E27FC236}">
                  <a16:creationId xmlns:a16="http://schemas.microsoft.com/office/drawing/2014/main" id="{377B6693-1A1F-4069-BD3F-67D99F8A0CE4}"/>
                </a:ext>
              </a:extLst>
            </p:cNvPr>
            <p:cNvGrpSpPr/>
            <p:nvPr/>
          </p:nvGrpSpPr>
          <p:grpSpPr>
            <a:xfrm>
              <a:off x="4183916" y="3598841"/>
              <a:ext cx="1844941" cy="2653588"/>
              <a:chOff x="4212944" y="3598841"/>
              <a:chExt cx="1844941" cy="2653588"/>
            </a:xfrm>
          </p:grpSpPr>
          <p:grpSp>
            <p:nvGrpSpPr>
              <p:cNvPr id="35" name="Group 34">
                <a:extLst>
                  <a:ext uri="{FF2B5EF4-FFF2-40B4-BE49-F238E27FC236}">
                    <a16:creationId xmlns:a16="http://schemas.microsoft.com/office/drawing/2014/main" id="{2970CBB6-93C0-43BD-9F6E-9A295EA65825}"/>
                  </a:ext>
                </a:extLst>
              </p:cNvPr>
              <p:cNvGrpSpPr/>
              <p:nvPr/>
            </p:nvGrpSpPr>
            <p:grpSpPr>
              <a:xfrm>
                <a:off x="4212944" y="3598841"/>
                <a:ext cx="611584" cy="2653588"/>
                <a:chOff x="2116814" y="3633108"/>
                <a:chExt cx="719963" cy="2480008"/>
              </a:xfrm>
            </p:grpSpPr>
            <p:grpSp>
              <p:nvGrpSpPr>
                <p:cNvPr id="58" name="Group 57">
                  <a:extLst>
                    <a:ext uri="{FF2B5EF4-FFF2-40B4-BE49-F238E27FC236}">
                      <a16:creationId xmlns:a16="http://schemas.microsoft.com/office/drawing/2014/main" id="{2738D0E5-7DA5-4C08-B1D6-CC9C8275C35C}"/>
                    </a:ext>
                  </a:extLst>
                </p:cNvPr>
                <p:cNvGrpSpPr/>
                <p:nvPr/>
              </p:nvGrpSpPr>
              <p:grpSpPr>
                <a:xfrm>
                  <a:off x="2116814" y="3633108"/>
                  <a:ext cx="719963" cy="1239037"/>
                  <a:chOff x="355802" y="3790163"/>
                  <a:chExt cx="719963" cy="1486752"/>
                </a:xfrm>
              </p:grpSpPr>
              <p:sp>
                <p:nvSpPr>
                  <p:cNvPr id="64" name="Rectangle 63">
                    <a:extLst>
                      <a:ext uri="{FF2B5EF4-FFF2-40B4-BE49-F238E27FC236}">
                        <a16:creationId xmlns:a16="http://schemas.microsoft.com/office/drawing/2014/main" id="{341C6F3C-2D54-47EC-8798-513AE7686CD5}"/>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5" name="Rectangle 64">
                    <a:extLst>
                      <a:ext uri="{FF2B5EF4-FFF2-40B4-BE49-F238E27FC236}">
                        <a16:creationId xmlns:a16="http://schemas.microsoft.com/office/drawing/2014/main" id="{B0515662-0FD0-462B-89B0-11110619913D}"/>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6" name="Rectangle 65">
                    <a:extLst>
                      <a:ext uri="{FF2B5EF4-FFF2-40B4-BE49-F238E27FC236}">
                        <a16:creationId xmlns:a16="http://schemas.microsoft.com/office/drawing/2014/main" id="{676615FD-C358-4D62-B7B5-FA61836FFCAD}"/>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7" name="Rectangle 66">
                    <a:extLst>
                      <a:ext uri="{FF2B5EF4-FFF2-40B4-BE49-F238E27FC236}">
                        <a16:creationId xmlns:a16="http://schemas.microsoft.com/office/drawing/2014/main" id="{EB10CDD2-FD7F-49AB-BC21-60756081439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59" name="Group 58">
                  <a:extLst>
                    <a:ext uri="{FF2B5EF4-FFF2-40B4-BE49-F238E27FC236}">
                      <a16:creationId xmlns:a16="http://schemas.microsoft.com/office/drawing/2014/main" id="{3F5E3E6C-FB10-4024-923D-B668EFD9316A}"/>
                    </a:ext>
                  </a:extLst>
                </p:cNvPr>
                <p:cNvGrpSpPr/>
                <p:nvPr/>
              </p:nvGrpSpPr>
              <p:grpSpPr>
                <a:xfrm>
                  <a:off x="2116814" y="4874079"/>
                  <a:ext cx="719963" cy="1239037"/>
                  <a:chOff x="355802" y="3790163"/>
                  <a:chExt cx="719963" cy="1486752"/>
                </a:xfrm>
              </p:grpSpPr>
              <p:sp>
                <p:nvSpPr>
                  <p:cNvPr id="60" name="Rectangle 59">
                    <a:extLst>
                      <a:ext uri="{FF2B5EF4-FFF2-40B4-BE49-F238E27FC236}">
                        <a16:creationId xmlns:a16="http://schemas.microsoft.com/office/drawing/2014/main" id="{849EAF48-C4ED-42FC-A2A6-3A8C6888E4D6}"/>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1" name="Rectangle 60">
                    <a:extLst>
                      <a:ext uri="{FF2B5EF4-FFF2-40B4-BE49-F238E27FC236}">
                        <a16:creationId xmlns:a16="http://schemas.microsoft.com/office/drawing/2014/main" id="{2D020DAB-ADAA-463A-91C8-F88D36465131}"/>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2" name="Rectangle 61">
                    <a:extLst>
                      <a:ext uri="{FF2B5EF4-FFF2-40B4-BE49-F238E27FC236}">
                        <a16:creationId xmlns:a16="http://schemas.microsoft.com/office/drawing/2014/main" id="{235DDBFF-542D-45AA-98C1-82C69BE6D4EA}"/>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63" name="Rectangle 62">
                    <a:extLst>
                      <a:ext uri="{FF2B5EF4-FFF2-40B4-BE49-F238E27FC236}">
                        <a16:creationId xmlns:a16="http://schemas.microsoft.com/office/drawing/2014/main" id="{376C3400-0586-4980-9C67-DE33AAEFCC88}"/>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36" name="Group 35">
                <a:extLst>
                  <a:ext uri="{FF2B5EF4-FFF2-40B4-BE49-F238E27FC236}">
                    <a16:creationId xmlns:a16="http://schemas.microsoft.com/office/drawing/2014/main" id="{0E20B10D-99D2-4772-A182-441899E79CBF}"/>
                  </a:ext>
                </a:extLst>
              </p:cNvPr>
              <p:cNvGrpSpPr/>
              <p:nvPr/>
            </p:nvGrpSpPr>
            <p:grpSpPr>
              <a:xfrm>
                <a:off x="4824528" y="3598841"/>
                <a:ext cx="611584" cy="2653588"/>
                <a:chOff x="2116814" y="3633108"/>
                <a:chExt cx="719963" cy="2480008"/>
              </a:xfrm>
            </p:grpSpPr>
            <p:grpSp>
              <p:nvGrpSpPr>
                <p:cNvPr id="48" name="Group 47">
                  <a:extLst>
                    <a:ext uri="{FF2B5EF4-FFF2-40B4-BE49-F238E27FC236}">
                      <a16:creationId xmlns:a16="http://schemas.microsoft.com/office/drawing/2014/main" id="{0F57082F-DFC5-4A76-BF44-6521D16AFC1D}"/>
                    </a:ext>
                  </a:extLst>
                </p:cNvPr>
                <p:cNvGrpSpPr/>
                <p:nvPr/>
              </p:nvGrpSpPr>
              <p:grpSpPr>
                <a:xfrm>
                  <a:off x="2116814" y="3633108"/>
                  <a:ext cx="719963" cy="1239037"/>
                  <a:chOff x="355802" y="3790163"/>
                  <a:chExt cx="719963" cy="1486752"/>
                </a:xfrm>
              </p:grpSpPr>
              <p:sp>
                <p:nvSpPr>
                  <p:cNvPr id="54" name="Rectangle 53">
                    <a:extLst>
                      <a:ext uri="{FF2B5EF4-FFF2-40B4-BE49-F238E27FC236}">
                        <a16:creationId xmlns:a16="http://schemas.microsoft.com/office/drawing/2014/main" id="{578B12FB-EAF9-407D-A3D0-9A3FE7E408D8}"/>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5" name="Rectangle 54">
                    <a:extLst>
                      <a:ext uri="{FF2B5EF4-FFF2-40B4-BE49-F238E27FC236}">
                        <a16:creationId xmlns:a16="http://schemas.microsoft.com/office/drawing/2014/main" id="{A6587932-699E-494C-BB1C-F8E413198E1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6" name="Rectangle 55">
                    <a:extLst>
                      <a:ext uri="{FF2B5EF4-FFF2-40B4-BE49-F238E27FC236}">
                        <a16:creationId xmlns:a16="http://schemas.microsoft.com/office/drawing/2014/main" id="{2C79DB51-1ABE-400E-99C7-527A77F7A0D0}"/>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7" name="Rectangle 56">
                    <a:extLst>
                      <a:ext uri="{FF2B5EF4-FFF2-40B4-BE49-F238E27FC236}">
                        <a16:creationId xmlns:a16="http://schemas.microsoft.com/office/drawing/2014/main" id="{1072AB1D-12F2-4DFC-AE2B-8B73647ECD2D}"/>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49" name="Group 48">
                  <a:extLst>
                    <a:ext uri="{FF2B5EF4-FFF2-40B4-BE49-F238E27FC236}">
                      <a16:creationId xmlns:a16="http://schemas.microsoft.com/office/drawing/2014/main" id="{936654D9-5E98-4F21-A577-D8A128427AED}"/>
                    </a:ext>
                  </a:extLst>
                </p:cNvPr>
                <p:cNvGrpSpPr/>
                <p:nvPr/>
              </p:nvGrpSpPr>
              <p:grpSpPr>
                <a:xfrm>
                  <a:off x="2116814" y="4874079"/>
                  <a:ext cx="719963" cy="1239037"/>
                  <a:chOff x="355802" y="3790163"/>
                  <a:chExt cx="719963" cy="1486752"/>
                </a:xfrm>
              </p:grpSpPr>
              <p:sp>
                <p:nvSpPr>
                  <p:cNvPr id="50" name="Rectangle 49">
                    <a:extLst>
                      <a:ext uri="{FF2B5EF4-FFF2-40B4-BE49-F238E27FC236}">
                        <a16:creationId xmlns:a16="http://schemas.microsoft.com/office/drawing/2014/main" id="{807DFEAE-210D-4006-A173-D6F38018F637}"/>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1" name="Rectangle 50">
                    <a:extLst>
                      <a:ext uri="{FF2B5EF4-FFF2-40B4-BE49-F238E27FC236}">
                        <a16:creationId xmlns:a16="http://schemas.microsoft.com/office/drawing/2014/main" id="{9916E8BC-235D-45AE-AC5C-D2B4C667284A}"/>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2" name="Rectangle 51">
                    <a:extLst>
                      <a:ext uri="{FF2B5EF4-FFF2-40B4-BE49-F238E27FC236}">
                        <a16:creationId xmlns:a16="http://schemas.microsoft.com/office/drawing/2014/main" id="{42756C2C-66D9-4AFD-BF60-CCE90C304B66}"/>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53" name="Rectangle 52">
                    <a:extLst>
                      <a:ext uri="{FF2B5EF4-FFF2-40B4-BE49-F238E27FC236}">
                        <a16:creationId xmlns:a16="http://schemas.microsoft.com/office/drawing/2014/main" id="{986B0E92-E110-4497-A78E-1EE9F5D996FC}"/>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nvGrpSpPr>
              <p:cNvPr id="37" name="Group 36">
                <a:extLst>
                  <a:ext uri="{FF2B5EF4-FFF2-40B4-BE49-F238E27FC236}">
                    <a16:creationId xmlns:a16="http://schemas.microsoft.com/office/drawing/2014/main" id="{5FADE43B-334D-46ED-9FE0-0A665E62D8DE}"/>
                  </a:ext>
                </a:extLst>
              </p:cNvPr>
              <p:cNvGrpSpPr/>
              <p:nvPr/>
            </p:nvGrpSpPr>
            <p:grpSpPr>
              <a:xfrm>
                <a:off x="5446301" y="3598841"/>
                <a:ext cx="611584" cy="2653588"/>
                <a:chOff x="2116814" y="3633108"/>
                <a:chExt cx="719963" cy="2480008"/>
              </a:xfrm>
            </p:grpSpPr>
            <p:grpSp>
              <p:nvGrpSpPr>
                <p:cNvPr id="38" name="Group 37">
                  <a:extLst>
                    <a:ext uri="{FF2B5EF4-FFF2-40B4-BE49-F238E27FC236}">
                      <a16:creationId xmlns:a16="http://schemas.microsoft.com/office/drawing/2014/main" id="{96F38911-045F-4BD4-A180-D9DD9AD4C8C3}"/>
                    </a:ext>
                  </a:extLst>
                </p:cNvPr>
                <p:cNvGrpSpPr/>
                <p:nvPr/>
              </p:nvGrpSpPr>
              <p:grpSpPr>
                <a:xfrm>
                  <a:off x="2116814" y="3633108"/>
                  <a:ext cx="719963" cy="1239037"/>
                  <a:chOff x="355802" y="3790163"/>
                  <a:chExt cx="719963" cy="1486752"/>
                </a:xfrm>
              </p:grpSpPr>
              <p:sp>
                <p:nvSpPr>
                  <p:cNvPr id="44" name="Rectangle 43">
                    <a:extLst>
                      <a:ext uri="{FF2B5EF4-FFF2-40B4-BE49-F238E27FC236}">
                        <a16:creationId xmlns:a16="http://schemas.microsoft.com/office/drawing/2014/main" id="{268DDE49-E136-47E6-A053-81450627EE43}"/>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5" name="Rectangle 44">
                    <a:extLst>
                      <a:ext uri="{FF2B5EF4-FFF2-40B4-BE49-F238E27FC236}">
                        <a16:creationId xmlns:a16="http://schemas.microsoft.com/office/drawing/2014/main" id="{1FBD0217-EE5D-4A9F-9470-EFD7FEC14F65}"/>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6" name="Rectangle 45">
                    <a:extLst>
                      <a:ext uri="{FF2B5EF4-FFF2-40B4-BE49-F238E27FC236}">
                        <a16:creationId xmlns:a16="http://schemas.microsoft.com/office/drawing/2014/main" id="{FB87024D-3C6E-49CA-9536-E988DF5B4C30}"/>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7" name="Rectangle 46">
                    <a:extLst>
                      <a:ext uri="{FF2B5EF4-FFF2-40B4-BE49-F238E27FC236}">
                        <a16:creationId xmlns:a16="http://schemas.microsoft.com/office/drawing/2014/main" id="{B7CD260A-F974-430D-BF73-238E9C2A8321}"/>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nvGrpSpPr>
                <p:cNvPr id="39" name="Group 38">
                  <a:extLst>
                    <a:ext uri="{FF2B5EF4-FFF2-40B4-BE49-F238E27FC236}">
                      <a16:creationId xmlns:a16="http://schemas.microsoft.com/office/drawing/2014/main" id="{D5B8F021-65AE-4DC1-A440-5A6B5E17B0F7}"/>
                    </a:ext>
                  </a:extLst>
                </p:cNvPr>
                <p:cNvGrpSpPr/>
                <p:nvPr/>
              </p:nvGrpSpPr>
              <p:grpSpPr>
                <a:xfrm>
                  <a:off x="2116814" y="4874079"/>
                  <a:ext cx="719963" cy="1239037"/>
                  <a:chOff x="355802" y="3790163"/>
                  <a:chExt cx="719963" cy="1486752"/>
                </a:xfrm>
              </p:grpSpPr>
              <p:sp>
                <p:nvSpPr>
                  <p:cNvPr id="40" name="Rectangle 39">
                    <a:extLst>
                      <a:ext uri="{FF2B5EF4-FFF2-40B4-BE49-F238E27FC236}">
                        <a16:creationId xmlns:a16="http://schemas.microsoft.com/office/drawing/2014/main" id="{D8800AF2-C981-4A79-BF82-4FB873DB695A}"/>
                      </a:ext>
                    </a:extLst>
                  </p:cNvPr>
                  <p:cNvSpPr/>
                  <p:nvPr/>
                </p:nvSpPr>
                <p:spPr>
                  <a:xfrm>
                    <a:off x="355802" y="3790163"/>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1" name="Rectangle 40">
                    <a:extLst>
                      <a:ext uri="{FF2B5EF4-FFF2-40B4-BE49-F238E27FC236}">
                        <a16:creationId xmlns:a16="http://schemas.microsoft.com/office/drawing/2014/main" id="{785D9C68-4B46-4D27-9004-4B807BBF1CC2}"/>
                      </a:ext>
                    </a:extLst>
                  </p:cNvPr>
                  <p:cNvSpPr/>
                  <p:nvPr/>
                </p:nvSpPr>
                <p:spPr>
                  <a:xfrm>
                    <a:off x="355802" y="4160592"/>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2" name="Rectangle 41">
                    <a:extLst>
                      <a:ext uri="{FF2B5EF4-FFF2-40B4-BE49-F238E27FC236}">
                        <a16:creationId xmlns:a16="http://schemas.microsoft.com/office/drawing/2014/main" id="{58E040E5-8F84-414D-9940-1C466BF5C307}"/>
                      </a:ext>
                    </a:extLst>
                  </p:cNvPr>
                  <p:cNvSpPr/>
                  <p:nvPr/>
                </p:nvSpPr>
                <p:spPr>
                  <a:xfrm>
                    <a:off x="355802" y="4533539"/>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sp>
                <p:nvSpPr>
                  <p:cNvPr id="43" name="Rectangle 42">
                    <a:extLst>
                      <a:ext uri="{FF2B5EF4-FFF2-40B4-BE49-F238E27FC236}">
                        <a16:creationId xmlns:a16="http://schemas.microsoft.com/office/drawing/2014/main" id="{E22CD1F5-49C1-4EF5-B061-FFC3689CE7A4}"/>
                      </a:ext>
                    </a:extLst>
                  </p:cNvPr>
                  <p:cNvSpPr/>
                  <p:nvPr/>
                </p:nvSpPr>
                <p:spPr>
                  <a:xfrm>
                    <a:off x="355802" y="4903968"/>
                    <a:ext cx="719963" cy="3729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dirty="0">
                      <a:solidFill>
                        <a:schemeClr val="tx1"/>
                      </a:solidFill>
                    </a:endParaRPr>
                  </a:p>
                </p:txBody>
              </p:sp>
            </p:grpSp>
          </p:grpSp>
        </p:grpSp>
      </p:grpSp>
      <p:grpSp>
        <p:nvGrpSpPr>
          <p:cNvPr id="125" name="Group 124">
            <a:extLst>
              <a:ext uri="{FF2B5EF4-FFF2-40B4-BE49-F238E27FC236}">
                <a16:creationId xmlns:a16="http://schemas.microsoft.com/office/drawing/2014/main" id="{2C7CCF82-4014-4BA1-BE7A-68AB9A1EA936}"/>
              </a:ext>
            </a:extLst>
          </p:cNvPr>
          <p:cNvGrpSpPr/>
          <p:nvPr/>
        </p:nvGrpSpPr>
        <p:grpSpPr>
          <a:xfrm>
            <a:off x="3968709" y="3630138"/>
            <a:ext cx="1187688" cy="327977"/>
            <a:chOff x="2444709" y="3606911"/>
            <a:chExt cx="1187688" cy="327977"/>
          </a:xfrm>
        </p:grpSpPr>
        <p:sp>
          <p:nvSpPr>
            <p:cNvPr id="126" name="Rectangle 125">
              <a:extLst>
                <a:ext uri="{FF2B5EF4-FFF2-40B4-BE49-F238E27FC236}">
                  <a16:creationId xmlns:a16="http://schemas.microsoft.com/office/drawing/2014/main" id="{A066E7BF-F251-47BC-8E46-A9F41CE7365C}"/>
                </a:ext>
              </a:extLst>
            </p:cNvPr>
            <p:cNvSpPr/>
            <p:nvPr/>
          </p:nvSpPr>
          <p:spPr>
            <a:xfrm>
              <a:off x="2444709" y="3606911"/>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457F3445-0DEB-4E93-BEB3-7F2A1467BFCD}"/>
                </a:ext>
              </a:extLst>
            </p:cNvPr>
            <p:cNvSpPr/>
            <p:nvPr/>
          </p:nvSpPr>
          <p:spPr>
            <a:xfrm>
              <a:off x="3046773" y="3613958"/>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28" name="Group 127">
            <a:extLst>
              <a:ext uri="{FF2B5EF4-FFF2-40B4-BE49-F238E27FC236}">
                <a16:creationId xmlns:a16="http://schemas.microsoft.com/office/drawing/2014/main" id="{5801C088-CF63-4F19-939F-F82B1C118ACA}"/>
              </a:ext>
            </a:extLst>
          </p:cNvPr>
          <p:cNvGrpSpPr/>
          <p:nvPr/>
        </p:nvGrpSpPr>
        <p:grpSpPr>
          <a:xfrm>
            <a:off x="3977284" y="3972144"/>
            <a:ext cx="1187688" cy="327977"/>
            <a:chOff x="2453284" y="3948917"/>
            <a:chExt cx="1187688" cy="327977"/>
          </a:xfrm>
        </p:grpSpPr>
        <p:sp>
          <p:nvSpPr>
            <p:cNvPr id="129" name="Rectangle 128">
              <a:extLst>
                <a:ext uri="{FF2B5EF4-FFF2-40B4-BE49-F238E27FC236}">
                  <a16:creationId xmlns:a16="http://schemas.microsoft.com/office/drawing/2014/main" id="{93D278FB-F4F1-4527-BDAB-35D17CBD0AB5}"/>
                </a:ext>
              </a:extLst>
            </p:cNvPr>
            <p:cNvSpPr/>
            <p:nvPr/>
          </p:nvSpPr>
          <p:spPr>
            <a:xfrm>
              <a:off x="2453284" y="3948917"/>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2BFAF24F-829C-483A-B871-0C80E8E739CB}"/>
                </a:ext>
              </a:extLst>
            </p:cNvPr>
            <p:cNvSpPr/>
            <p:nvPr/>
          </p:nvSpPr>
          <p:spPr>
            <a:xfrm>
              <a:off x="3055348" y="3955964"/>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grpSp>
      <p:grpSp>
        <p:nvGrpSpPr>
          <p:cNvPr id="131" name="Group 130">
            <a:extLst>
              <a:ext uri="{FF2B5EF4-FFF2-40B4-BE49-F238E27FC236}">
                <a16:creationId xmlns:a16="http://schemas.microsoft.com/office/drawing/2014/main" id="{3957CF75-D3E8-4205-B7E9-8E211AD853FE}"/>
              </a:ext>
            </a:extLst>
          </p:cNvPr>
          <p:cNvGrpSpPr/>
          <p:nvPr/>
        </p:nvGrpSpPr>
        <p:grpSpPr>
          <a:xfrm>
            <a:off x="3968709" y="4299402"/>
            <a:ext cx="1187688" cy="327977"/>
            <a:chOff x="2444709" y="4276175"/>
            <a:chExt cx="1187688" cy="327977"/>
          </a:xfrm>
        </p:grpSpPr>
        <p:sp>
          <p:nvSpPr>
            <p:cNvPr id="132" name="Rectangle 131">
              <a:extLst>
                <a:ext uri="{FF2B5EF4-FFF2-40B4-BE49-F238E27FC236}">
                  <a16:creationId xmlns:a16="http://schemas.microsoft.com/office/drawing/2014/main" id="{F73E0066-257D-415C-B2D1-7C85EDAA4396}"/>
                </a:ext>
              </a:extLst>
            </p:cNvPr>
            <p:cNvSpPr/>
            <p:nvPr/>
          </p:nvSpPr>
          <p:spPr>
            <a:xfrm>
              <a:off x="2444709" y="4276175"/>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405F612D-CA78-4388-8DCB-14D78ED360CE}"/>
                </a:ext>
              </a:extLst>
            </p:cNvPr>
            <p:cNvSpPr/>
            <p:nvPr/>
          </p:nvSpPr>
          <p:spPr>
            <a:xfrm>
              <a:off x="3046773" y="4283222"/>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grpSp>
      <p:sp>
        <p:nvSpPr>
          <p:cNvPr id="134" name="Rectangle 133">
            <a:extLst>
              <a:ext uri="{FF2B5EF4-FFF2-40B4-BE49-F238E27FC236}">
                <a16:creationId xmlns:a16="http://schemas.microsoft.com/office/drawing/2014/main" id="{46A70869-4FF1-4D86-B5FC-D7CD812D2652}"/>
              </a:ext>
            </a:extLst>
          </p:cNvPr>
          <p:cNvSpPr/>
          <p:nvPr/>
        </p:nvSpPr>
        <p:spPr>
          <a:xfrm>
            <a:off x="5708323" y="3948071"/>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CA22AF3C-60A2-48E1-A2FA-EF242528E252}"/>
              </a:ext>
            </a:extLst>
          </p:cNvPr>
          <p:cNvSpPr/>
          <p:nvPr/>
        </p:nvSpPr>
        <p:spPr>
          <a:xfrm>
            <a:off x="5708323" y="4282790"/>
            <a:ext cx="611584" cy="332562"/>
          </a:xfrm>
          <a:prstGeom prst="rect">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AD470E7B-60D5-4136-9201-6F8DF0FA50FF}"/>
              </a:ext>
            </a:extLst>
          </p:cNvPr>
          <p:cNvSpPr/>
          <p:nvPr/>
        </p:nvSpPr>
        <p:spPr>
          <a:xfrm>
            <a:off x="6320085" y="4945391"/>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93D61AFD-3D72-48D6-AD09-DD3C308E2CE1}"/>
              </a:ext>
            </a:extLst>
          </p:cNvPr>
          <p:cNvSpPr/>
          <p:nvPr/>
        </p:nvSpPr>
        <p:spPr>
          <a:xfrm>
            <a:off x="6319907" y="4605579"/>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175CEDBD-27C7-429E-A10D-39FB91C1FB41}"/>
              </a:ext>
            </a:extLst>
          </p:cNvPr>
          <p:cNvSpPr/>
          <p:nvPr/>
        </p:nvSpPr>
        <p:spPr>
          <a:xfrm>
            <a:off x="6319500" y="3951262"/>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F5D4018F-22B3-4B1C-9D31-567B1405AB55}"/>
              </a:ext>
            </a:extLst>
          </p:cNvPr>
          <p:cNvSpPr/>
          <p:nvPr/>
        </p:nvSpPr>
        <p:spPr>
          <a:xfrm>
            <a:off x="6941273" y="4284977"/>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ADA4835D-6022-4F87-A8B5-B2BF971599E8}"/>
              </a:ext>
            </a:extLst>
          </p:cNvPr>
          <p:cNvSpPr/>
          <p:nvPr/>
        </p:nvSpPr>
        <p:spPr>
          <a:xfrm>
            <a:off x="6941273" y="4619696"/>
            <a:ext cx="611584" cy="332562"/>
          </a:xfrm>
          <a:prstGeom prst="rect">
            <a:avLst/>
          </a:prstGeom>
          <a:solidFill>
            <a:srgbClr val="9DC3E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grpSp>
        <p:nvGrpSpPr>
          <p:cNvPr id="145" name="Group 144">
            <a:extLst>
              <a:ext uri="{FF2B5EF4-FFF2-40B4-BE49-F238E27FC236}">
                <a16:creationId xmlns:a16="http://schemas.microsoft.com/office/drawing/2014/main" id="{F99B3D6D-AFA5-488D-AA02-EC8BA11C45DF}"/>
              </a:ext>
            </a:extLst>
          </p:cNvPr>
          <p:cNvGrpSpPr/>
          <p:nvPr/>
        </p:nvGrpSpPr>
        <p:grpSpPr>
          <a:xfrm>
            <a:off x="5692726" y="6356673"/>
            <a:ext cx="1836565" cy="498599"/>
            <a:chOff x="4168725" y="6173792"/>
            <a:chExt cx="1836565" cy="498599"/>
          </a:xfrm>
        </p:grpSpPr>
        <p:sp>
          <p:nvSpPr>
            <p:cNvPr id="146" name="TextBox 145">
              <a:extLst>
                <a:ext uri="{FF2B5EF4-FFF2-40B4-BE49-F238E27FC236}">
                  <a16:creationId xmlns:a16="http://schemas.microsoft.com/office/drawing/2014/main" id="{96B028EE-5053-46B6-8835-6A66558B34BD}"/>
                </a:ext>
              </a:extLst>
            </p:cNvPr>
            <p:cNvSpPr txBox="1"/>
            <p:nvPr/>
          </p:nvSpPr>
          <p:spPr>
            <a:xfrm>
              <a:off x="4168725" y="6173793"/>
              <a:ext cx="581891"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ADDF</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47" name="TextBox 146">
              <a:extLst>
                <a:ext uri="{FF2B5EF4-FFF2-40B4-BE49-F238E27FC236}">
                  <a16:creationId xmlns:a16="http://schemas.microsoft.com/office/drawing/2014/main" id="{3E6D21B1-BF57-40A3-90A5-B01A27D76EE1}"/>
                </a:ext>
              </a:extLst>
            </p:cNvPr>
            <p:cNvSpPr txBox="1"/>
            <p:nvPr/>
          </p:nvSpPr>
          <p:spPr>
            <a:xfrm>
              <a:off x="4905609" y="6173792"/>
              <a:ext cx="463267"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ADD</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sp>
          <p:nvSpPr>
            <p:cNvPr id="148" name="TextBox 147">
              <a:extLst>
                <a:ext uri="{FF2B5EF4-FFF2-40B4-BE49-F238E27FC236}">
                  <a16:creationId xmlns:a16="http://schemas.microsoft.com/office/drawing/2014/main" id="{383FC0C0-62DC-454E-9B66-DE88BB56E192}"/>
                </a:ext>
              </a:extLst>
            </p:cNvPr>
            <p:cNvSpPr txBox="1"/>
            <p:nvPr/>
          </p:nvSpPr>
          <p:spPr>
            <a:xfrm>
              <a:off x="5513168" y="6173792"/>
              <a:ext cx="492122" cy="498598"/>
            </a:xfrm>
            <a:prstGeom prst="rect">
              <a:avLst/>
            </a:prstGeom>
            <a:solidFill>
              <a:schemeClr val="bg1">
                <a:lumMod val="95000"/>
              </a:schemeClr>
            </a:solidFill>
          </p:spPr>
          <p:txBody>
            <a:bodyPr wrap="none" lIns="0" tIns="0" rIns="0" bIns="0" rtlCol="0" anchor="ctr">
              <a:spAutoFit/>
            </a:bodyPr>
            <a:lstStyle/>
            <a:p>
              <a:pPr algn="ctr">
                <a:lnSpc>
                  <a:spcPct val="80000"/>
                </a:lnSpc>
              </a:pPr>
              <a:r>
                <a:rPr lang="en-US" altLang="ko-KR" sz="2000" dirty="0">
                  <a:latin typeface="Bell Gothic Std Black" panose="020B0706020202040204" pitchFamily="34" charset="0"/>
                </a:rPr>
                <a:t>MUL</a:t>
              </a:r>
            </a:p>
            <a:p>
              <a:pPr algn="ctr">
                <a:lnSpc>
                  <a:spcPct val="80000"/>
                </a:lnSpc>
              </a:pPr>
              <a:r>
                <a:rPr lang="en-US" altLang="ko-KR" sz="2000" dirty="0">
                  <a:latin typeface="Bell Gothic Std Black" panose="020B0706020202040204" pitchFamily="34" charset="0"/>
                </a:rPr>
                <a:t>unit</a:t>
              </a:r>
              <a:endParaRPr lang="ko-KR" altLang="en-US" sz="2000" dirty="0">
                <a:latin typeface="Bell Gothic Std Black" panose="020B0706020202040204" pitchFamily="34" charset="0"/>
              </a:endParaRPr>
            </a:p>
          </p:txBody>
        </p:sp>
      </p:grpSp>
      <p:sp>
        <p:nvSpPr>
          <p:cNvPr id="154" name="Rectangle 153">
            <a:extLst>
              <a:ext uri="{FF2B5EF4-FFF2-40B4-BE49-F238E27FC236}">
                <a16:creationId xmlns:a16="http://schemas.microsoft.com/office/drawing/2014/main" id="{E2AA1E36-475F-4616-A455-BBAFD2A1D85A}"/>
              </a:ext>
            </a:extLst>
          </p:cNvPr>
          <p:cNvSpPr/>
          <p:nvPr/>
        </p:nvSpPr>
        <p:spPr>
          <a:xfrm>
            <a:off x="8488553" y="4635283"/>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I1</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04D69F6F-D77C-4C0F-8D6F-92CFD6040FDF}"/>
              </a:ext>
            </a:extLst>
          </p:cNvPr>
          <p:cNvSpPr/>
          <p:nvPr/>
        </p:nvSpPr>
        <p:spPr>
          <a:xfrm>
            <a:off x="8472562" y="4290161"/>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I2</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346D0731-515C-4744-90D3-73624F240356}"/>
              </a:ext>
            </a:extLst>
          </p:cNvPr>
          <p:cNvSpPr/>
          <p:nvPr/>
        </p:nvSpPr>
        <p:spPr>
          <a:xfrm>
            <a:off x="9068155" y="4634575"/>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I3</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F49D27BC-BA04-47A5-8423-F824F41B8710}"/>
              </a:ext>
            </a:extLst>
          </p:cNvPr>
          <p:cNvSpPr/>
          <p:nvPr/>
        </p:nvSpPr>
        <p:spPr>
          <a:xfrm>
            <a:off x="8487048" y="4951319"/>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I4</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5" name="Rectangle 164">
            <a:extLst>
              <a:ext uri="{FF2B5EF4-FFF2-40B4-BE49-F238E27FC236}">
                <a16:creationId xmlns:a16="http://schemas.microsoft.com/office/drawing/2014/main" id="{42CF4002-8611-4A4B-A54D-763D13CC4E8A}"/>
              </a:ext>
            </a:extLst>
          </p:cNvPr>
          <p:cNvSpPr/>
          <p:nvPr/>
        </p:nvSpPr>
        <p:spPr>
          <a:xfrm>
            <a:off x="8497769" y="5283500"/>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68" name="Rectangle 167">
            <a:extLst>
              <a:ext uri="{FF2B5EF4-FFF2-40B4-BE49-F238E27FC236}">
                <a16:creationId xmlns:a16="http://schemas.microsoft.com/office/drawing/2014/main" id="{DBF4715A-98DB-426A-8EB7-358D19232949}"/>
              </a:ext>
            </a:extLst>
          </p:cNvPr>
          <p:cNvSpPr/>
          <p:nvPr/>
        </p:nvSpPr>
        <p:spPr>
          <a:xfrm>
            <a:off x="9068155" y="4950896"/>
            <a:ext cx="585624" cy="320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I6</a:t>
            </a:r>
            <a:endParaRPr lang="ko-KR" altLang="en-US" sz="2400" b="1" dirty="0">
              <a:solidFill>
                <a:schemeClr val="tx1"/>
              </a:solidFill>
              <a:latin typeface="Arial" panose="020B0604020202020204" pitchFamily="34" charset="0"/>
              <a:cs typeface="Arial" panose="020B0604020202020204" pitchFamily="34" charset="0"/>
            </a:endParaRPr>
          </a:p>
        </p:txBody>
      </p:sp>
      <p:cxnSp>
        <p:nvCxnSpPr>
          <p:cNvPr id="169" name="Straight Connector 168">
            <a:extLst>
              <a:ext uri="{FF2B5EF4-FFF2-40B4-BE49-F238E27FC236}">
                <a16:creationId xmlns:a16="http://schemas.microsoft.com/office/drawing/2014/main" id="{CCBE4181-D0C4-4970-A077-20AD25BC7F58}"/>
              </a:ext>
            </a:extLst>
          </p:cNvPr>
          <p:cNvCxnSpPr>
            <a:cxnSpLocks/>
          </p:cNvCxnSpPr>
          <p:nvPr/>
        </p:nvCxnSpPr>
        <p:spPr>
          <a:xfrm>
            <a:off x="3591605" y="3959086"/>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04EBCE5-50E8-4B90-B7A2-FA29673153E8}"/>
              </a:ext>
            </a:extLst>
          </p:cNvPr>
          <p:cNvCxnSpPr>
            <a:cxnSpLocks/>
          </p:cNvCxnSpPr>
          <p:nvPr/>
        </p:nvCxnSpPr>
        <p:spPr>
          <a:xfrm>
            <a:off x="5463638" y="3947584"/>
            <a:ext cx="0" cy="2410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B2B702A-72B4-47A1-A33A-A7DFFFF9423E}"/>
              </a:ext>
            </a:extLst>
          </p:cNvPr>
          <p:cNvCxnSpPr>
            <a:cxnSpLocks/>
          </p:cNvCxnSpPr>
          <p:nvPr/>
        </p:nvCxnSpPr>
        <p:spPr>
          <a:xfrm>
            <a:off x="3591605" y="4292135"/>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DE9402E-C494-46CA-B37C-F18F42B8783E}"/>
              </a:ext>
            </a:extLst>
          </p:cNvPr>
          <p:cNvCxnSpPr>
            <a:cxnSpLocks/>
          </p:cNvCxnSpPr>
          <p:nvPr/>
        </p:nvCxnSpPr>
        <p:spPr>
          <a:xfrm>
            <a:off x="5463638" y="4280634"/>
            <a:ext cx="0" cy="20776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Speech Bubble: Rectangle 174">
            <a:extLst>
              <a:ext uri="{FF2B5EF4-FFF2-40B4-BE49-F238E27FC236}">
                <a16:creationId xmlns:a16="http://schemas.microsoft.com/office/drawing/2014/main" id="{5AEA8AD0-1047-4719-BD64-68BB1F300C08}"/>
              </a:ext>
            </a:extLst>
          </p:cNvPr>
          <p:cNvSpPr/>
          <p:nvPr/>
        </p:nvSpPr>
        <p:spPr>
          <a:xfrm>
            <a:off x="4014491" y="2187593"/>
            <a:ext cx="1832594" cy="1657455"/>
          </a:xfrm>
          <a:prstGeom prst="wedgeRectCallout">
            <a:avLst>
              <a:gd name="adj1" fmla="val -5245"/>
              <a:gd name="adj2" fmla="val 71898"/>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latin typeface="Bell Gothic Std Light" panose="020B0606020203020204" pitchFamily="34" charset="0"/>
                <a:cs typeface="Arial" panose="020B0604020202020204" pitchFamily="34" charset="0"/>
              </a:rPr>
              <a:t>Out-of-Order Issue does not need to wait until I1 is executed</a:t>
            </a:r>
            <a:endParaRPr lang="ko-KR" altLang="en-US" dirty="0">
              <a:latin typeface="Bell Gothic Std Light" panose="020B0606020203020204" pitchFamily="34" charset="0"/>
              <a:cs typeface="Arial" panose="020B0604020202020204" pitchFamily="34" charset="0"/>
            </a:endParaRPr>
          </a:p>
        </p:txBody>
      </p:sp>
      <p:cxnSp>
        <p:nvCxnSpPr>
          <p:cNvPr id="176" name="Straight Connector 175">
            <a:extLst>
              <a:ext uri="{FF2B5EF4-FFF2-40B4-BE49-F238E27FC236}">
                <a16:creationId xmlns:a16="http://schemas.microsoft.com/office/drawing/2014/main" id="{DE4DAEF8-D507-455E-8128-8F7B291779DF}"/>
              </a:ext>
            </a:extLst>
          </p:cNvPr>
          <p:cNvCxnSpPr>
            <a:cxnSpLocks/>
          </p:cNvCxnSpPr>
          <p:nvPr/>
        </p:nvCxnSpPr>
        <p:spPr>
          <a:xfrm>
            <a:off x="3591605" y="4598172"/>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F1F5CC1-2DC4-41BA-BCF1-06B42096ECD7}"/>
              </a:ext>
            </a:extLst>
          </p:cNvPr>
          <p:cNvCxnSpPr>
            <a:cxnSpLocks/>
          </p:cNvCxnSpPr>
          <p:nvPr/>
        </p:nvCxnSpPr>
        <p:spPr>
          <a:xfrm>
            <a:off x="5463638" y="4586670"/>
            <a:ext cx="0" cy="1771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EFBCF6AD-06CD-4D35-A05D-9473658A9585}"/>
              </a:ext>
            </a:extLst>
          </p:cNvPr>
          <p:cNvSpPr/>
          <p:nvPr/>
        </p:nvSpPr>
        <p:spPr>
          <a:xfrm>
            <a:off x="6315204" y="4608515"/>
            <a:ext cx="611584" cy="332562"/>
          </a:xfrm>
          <a:prstGeom prst="rect">
            <a:avLst/>
          </a:prstGeom>
          <a:solidFill>
            <a:srgbClr val="F4B18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chemeClr val="tx1"/>
                </a:solidFill>
                <a:latin typeface="Arial" panose="020B0604020202020204" pitchFamily="34" charset="0"/>
                <a:cs typeface="Arial" panose="020B0604020202020204" pitchFamily="34" charset="0"/>
              </a:rPr>
              <a:t>I5</a:t>
            </a:r>
            <a:endParaRPr lang="ko-KR" altLang="en-US" sz="2400" b="1" dirty="0">
              <a:solidFill>
                <a:schemeClr val="tx1"/>
              </a:solidFill>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584F1310-6100-4AAC-9A6E-BAA1DC523C71}"/>
              </a:ext>
            </a:extLst>
          </p:cNvPr>
          <p:cNvSpPr/>
          <p:nvPr/>
        </p:nvSpPr>
        <p:spPr>
          <a:xfrm rot="16200000">
            <a:off x="6778834" y="4333521"/>
            <a:ext cx="295095" cy="431321"/>
          </a:xfrm>
          <a:custGeom>
            <a:avLst/>
            <a:gdLst>
              <a:gd name="connsiteX0" fmla="*/ 8626 w 155295"/>
              <a:gd name="connsiteY0" fmla="*/ 0 h 431321"/>
              <a:gd name="connsiteX1" fmla="*/ 155275 w 155295"/>
              <a:gd name="connsiteY1" fmla="*/ 232913 h 431321"/>
              <a:gd name="connsiteX2" fmla="*/ 0 w 155295"/>
              <a:gd name="connsiteY2" fmla="*/ 431321 h 431321"/>
            </a:gdLst>
            <a:ahLst/>
            <a:cxnLst>
              <a:cxn ang="0">
                <a:pos x="connsiteX0" y="connsiteY0"/>
              </a:cxn>
              <a:cxn ang="0">
                <a:pos x="connsiteX1" y="connsiteY1"/>
              </a:cxn>
              <a:cxn ang="0">
                <a:pos x="connsiteX2" y="connsiteY2"/>
              </a:cxn>
            </a:cxnLst>
            <a:rect l="l" t="t" r="r" b="b"/>
            <a:pathLst>
              <a:path w="155295" h="431321">
                <a:moveTo>
                  <a:pt x="8626" y="0"/>
                </a:moveTo>
                <a:cubicBezTo>
                  <a:pt x="82669" y="80513"/>
                  <a:pt x="156713" y="161026"/>
                  <a:pt x="155275" y="232913"/>
                </a:cubicBezTo>
                <a:cubicBezTo>
                  <a:pt x="153837" y="304800"/>
                  <a:pt x="76918" y="368060"/>
                  <a:pt x="0" y="431321"/>
                </a:cubicBezTo>
              </a:path>
            </a:pathLst>
          </a:custGeom>
          <a:noFill/>
          <a:ln w="38100">
            <a:solidFill>
              <a:srgbClr val="FF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Speech Bubble: Rectangle 181">
            <a:extLst>
              <a:ext uri="{FF2B5EF4-FFF2-40B4-BE49-F238E27FC236}">
                <a16:creationId xmlns:a16="http://schemas.microsoft.com/office/drawing/2014/main" id="{5F3A6E77-0479-414E-AA79-4D2C1F7F96E5}"/>
              </a:ext>
            </a:extLst>
          </p:cNvPr>
          <p:cNvSpPr/>
          <p:nvPr/>
        </p:nvSpPr>
        <p:spPr>
          <a:xfrm>
            <a:off x="6024976" y="3068911"/>
            <a:ext cx="1832594" cy="796054"/>
          </a:xfrm>
          <a:prstGeom prst="wedgeRectCallout">
            <a:avLst>
              <a:gd name="adj1" fmla="val -4205"/>
              <a:gd name="adj2" fmla="val 97458"/>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latin typeface="Bell Gothic Std Light" panose="020B0606020203020204" pitchFamily="34" charset="0"/>
                <a:cs typeface="Arial" panose="020B0604020202020204" pitchFamily="34" charset="0"/>
              </a:rPr>
              <a:t>Need to remove true dependency issue!</a:t>
            </a:r>
            <a:endParaRPr lang="ko-KR" altLang="en-US" dirty="0">
              <a:latin typeface="Bell Gothic Std Light" panose="020B0606020203020204" pitchFamily="34" charset="0"/>
              <a:cs typeface="Arial" panose="020B0604020202020204" pitchFamily="34" charset="0"/>
            </a:endParaRPr>
          </a:p>
        </p:txBody>
      </p:sp>
      <p:cxnSp>
        <p:nvCxnSpPr>
          <p:cNvPr id="183" name="Straight Connector 182">
            <a:extLst>
              <a:ext uri="{FF2B5EF4-FFF2-40B4-BE49-F238E27FC236}">
                <a16:creationId xmlns:a16="http://schemas.microsoft.com/office/drawing/2014/main" id="{1D417B8F-7ADE-494C-AE04-8613493E6005}"/>
              </a:ext>
            </a:extLst>
          </p:cNvPr>
          <p:cNvCxnSpPr>
            <a:cxnSpLocks/>
          </p:cNvCxnSpPr>
          <p:nvPr/>
        </p:nvCxnSpPr>
        <p:spPr>
          <a:xfrm>
            <a:off x="5508842" y="4301321"/>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F307BD20-AA34-4355-977A-315773B8CDF9}"/>
              </a:ext>
            </a:extLst>
          </p:cNvPr>
          <p:cNvCxnSpPr>
            <a:cxnSpLocks/>
          </p:cNvCxnSpPr>
          <p:nvPr/>
        </p:nvCxnSpPr>
        <p:spPr>
          <a:xfrm>
            <a:off x="8136088" y="4289950"/>
            <a:ext cx="0" cy="19857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50D769B-608B-4445-A9E7-3DB66814D5BB}"/>
              </a:ext>
            </a:extLst>
          </p:cNvPr>
          <p:cNvCxnSpPr>
            <a:cxnSpLocks/>
          </p:cNvCxnSpPr>
          <p:nvPr/>
        </p:nvCxnSpPr>
        <p:spPr>
          <a:xfrm>
            <a:off x="5508842" y="4609544"/>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F9B913A6-7B4C-462E-8903-1B928938C338}"/>
              </a:ext>
            </a:extLst>
          </p:cNvPr>
          <p:cNvCxnSpPr>
            <a:cxnSpLocks/>
          </p:cNvCxnSpPr>
          <p:nvPr/>
        </p:nvCxnSpPr>
        <p:spPr>
          <a:xfrm>
            <a:off x="8136088" y="4598172"/>
            <a:ext cx="0" cy="16774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E88630C-E418-4451-B83B-E63F36E7E981}"/>
              </a:ext>
            </a:extLst>
          </p:cNvPr>
          <p:cNvCxnSpPr>
            <a:cxnSpLocks/>
          </p:cNvCxnSpPr>
          <p:nvPr/>
        </p:nvCxnSpPr>
        <p:spPr>
          <a:xfrm>
            <a:off x="5508842" y="4945391"/>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BF9B3774-EE95-4CF8-88D7-8F6D1DC07F53}"/>
              </a:ext>
            </a:extLst>
          </p:cNvPr>
          <p:cNvCxnSpPr>
            <a:cxnSpLocks/>
          </p:cNvCxnSpPr>
          <p:nvPr/>
        </p:nvCxnSpPr>
        <p:spPr>
          <a:xfrm>
            <a:off x="8136088" y="4938142"/>
            <a:ext cx="0" cy="13375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08E7588-9485-4723-916A-672335808710}"/>
              </a:ext>
            </a:extLst>
          </p:cNvPr>
          <p:cNvCxnSpPr>
            <a:cxnSpLocks/>
          </p:cNvCxnSpPr>
          <p:nvPr/>
        </p:nvCxnSpPr>
        <p:spPr>
          <a:xfrm>
            <a:off x="5508842" y="5279076"/>
            <a:ext cx="437100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997D258-41A6-44CA-9FB5-2D9400EF9629}"/>
              </a:ext>
            </a:extLst>
          </p:cNvPr>
          <p:cNvCxnSpPr>
            <a:cxnSpLocks/>
          </p:cNvCxnSpPr>
          <p:nvPr/>
        </p:nvCxnSpPr>
        <p:spPr>
          <a:xfrm>
            <a:off x="8136088" y="5271826"/>
            <a:ext cx="0" cy="10038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Speech Bubble: Rectangle 195">
            <a:extLst>
              <a:ext uri="{FF2B5EF4-FFF2-40B4-BE49-F238E27FC236}">
                <a16:creationId xmlns:a16="http://schemas.microsoft.com/office/drawing/2014/main" id="{FE1DE556-A795-4040-AEB5-1EDB599F253A}"/>
              </a:ext>
            </a:extLst>
          </p:cNvPr>
          <p:cNvSpPr/>
          <p:nvPr/>
        </p:nvSpPr>
        <p:spPr>
          <a:xfrm>
            <a:off x="8091721" y="2187592"/>
            <a:ext cx="1832594" cy="1657455"/>
          </a:xfrm>
          <a:prstGeom prst="wedgeRectCallout">
            <a:avLst>
              <a:gd name="adj1" fmla="val -5245"/>
              <a:gd name="adj2" fmla="val 71898"/>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latin typeface="Bell Gothic Std Light" panose="020B0606020203020204" pitchFamily="34" charset="0"/>
                <a:cs typeface="Arial" panose="020B0604020202020204" pitchFamily="34" charset="0"/>
              </a:rPr>
              <a:t>Similar to Issue, it does not need to wait until I1 is completed</a:t>
            </a:r>
            <a:endParaRPr lang="ko-KR" altLang="en-US" dirty="0">
              <a:latin typeface="Bell Gothic Std Light" panose="020B0606020203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342361EC-05FB-DDC7-E051-86C8867E1459}"/>
              </a:ext>
            </a:extLst>
          </p:cNvPr>
          <p:cNvSpPr txBox="1"/>
          <p:nvPr/>
        </p:nvSpPr>
        <p:spPr>
          <a:xfrm>
            <a:off x="569122" y="617521"/>
            <a:ext cx="7125223" cy="461665"/>
          </a:xfrm>
          <a:prstGeom prst="rect">
            <a:avLst/>
          </a:prstGeom>
          <a:noFill/>
        </p:spPr>
        <p:txBody>
          <a:bodyPr wrap="square">
            <a:spAutoFit/>
          </a:bodyPr>
          <a:lstStyle/>
          <a:p>
            <a:r>
              <a:rPr lang="en-US" altLang="zh-CN" sz="2400" dirty="0"/>
              <a:t>Out-of</a:t>
            </a:r>
            <a:r>
              <a:rPr lang="en-US" altLang="ko-KR" sz="2400" dirty="0"/>
              <a:t>-Order Issue with </a:t>
            </a:r>
            <a:r>
              <a:rPr lang="en-US" altLang="zh-CN" sz="2400" dirty="0"/>
              <a:t>Out-of</a:t>
            </a:r>
            <a:r>
              <a:rPr lang="en-US" altLang="ko-KR" sz="2400" dirty="0"/>
              <a:t>-Order Completion</a:t>
            </a:r>
            <a:endParaRPr lang="ko-KR" altLang="en-US" sz="2400" dirty="0"/>
          </a:p>
        </p:txBody>
      </p:sp>
    </p:spTree>
    <p:extLst>
      <p:ext uri="{BB962C8B-B14F-4D97-AF65-F5344CB8AC3E}">
        <p14:creationId xmlns:p14="http://schemas.microsoft.com/office/powerpoint/2010/main" val="340214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25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left)">
                                      <p:cBhvr>
                                        <p:cTn id="12" dur="25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left)">
                                      <p:cBhvr>
                                        <p:cTn id="17" dur="25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wipe(left)">
                                      <p:cBhvr>
                                        <p:cTn id="22" dur="250"/>
                                        <p:tgtEl>
                                          <p:spTgt spid="169"/>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up)">
                                      <p:cBhvr>
                                        <p:cTn id="26" dur="250"/>
                                        <p:tgtEl>
                                          <p:spTgt spid="17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250"/>
                                        <p:tgtEl>
                                          <p:spTgt spid="1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250"/>
                                        <p:tgtEl>
                                          <p:spTgt spid="135"/>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138"/>
                                        </p:tgtEl>
                                        <p:attrNameLst>
                                          <p:attrName>style.visibility</p:attrName>
                                        </p:attrNameLst>
                                      </p:cBhvr>
                                      <p:to>
                                        <p:strVal val="visible"/>
                                      </p:to>
                                    </p:set>
                                    <p:animEffect transition="in" filter="fade">
                                      <p:cBhvr>
                                        <p:cTn id="37" dur="250"/>
                                        <p:tgtEl>
                                          <p:spTgt spid="13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6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70"/>
                                        </p:tgtEl>
                                        <p:attrNameLst>
                                          <p:attrName>style.visibility</p:attrName>
                                        </p:attrNameLst>
                                      </p:cBhvr>
                                      <p:to>
                                        <p:strVal val="hidden"/>
                                      </p:to>
                                    </p:set>
                                  </p:childTnLst>
                                </p:cTn>
                              </p:par>
                              <p:par>
                                <p:cTn id="44" presetID="22" presetClass="entr" presetSubtype="8" fill="hold" nodeType="withEffect">
                                  <p:stCondLst>
                                    <p:cond delay="0"/>
                                  </p:stCondLst>
                                  <p:childTnLst>
                                    <p:set>
                                      <p:cBhvr>
                                        <p:cTn id="45" dur="1" fill="hold">
                                          <p:stCondLst>
                                            <p:cond delay="0"/>
                                          </p:stCondLst>
                                        </p:cTn>
                                        <p:tgtEl>
                                          <p:spTgt spid="172"/>
                                        </p:tgtEl>
                                        <p:attrNameLst>
                                          <p:attrName>style.visibility</p:attrName>
                                        </p:attrNameLst>
                                      </p:cBhvr>
                                      <p:to>
                                        <p:strVal val="visible"/>
                                      </p:to>
                                    </p:set>
                                    <p:animEffect transition="in" filter="wipe(left)">
                                      <p:cBhvr>
                                        <p:cTn id="46" dur="250"/>
                                        <p:tgtEl>
                                          <p:spTgt spid="172"/>
                                        </p:tgtEl>
                                      </p:cBhvr>
                                    </p:animEffect>
                                  </p:childTnLst>
                                </p:cTn>
                              </p:par>
                            </p:childTnLst>
                          </p:cTn>
                        </p:par>
                        <p:par>
                          <p:cTn id="47" fill="hold">
                            <p:stCondLst>
                              <p:cond delay="250"/>
                            </p:stCondLst>
                            <p:childTnLst>
                              <p:par>
                                <p:cTn id="48" presetID="22" presetClass="entr" presetSubtype="1" fill="hold" nodeType="afterEffect">
                                  <p:stCondLst>
                                    <p:cond delay="0"/>
                                  </p:stCondLst>
                                  <p:childTnLst>
                                    <p:set>
                                      <p:cBhvr>
                                        <p:cTn id="49" dur="1" fill="hold">
                                          <p:stCondLst>
                                            <p:cond delay="0"/>
                                          </p:stCondLst>
                                        </p:cTn>
                                        <p:tgtEl>
                                          <p:spTgt spid="173"/>
                                        </p:tgtEl>
                                        <p:attrNameLst>
                                          <p:attrName>style.visibility</p:attrName>
                                        </p:attrNameLst>
                                      </p:cBhvr>
                                      <p:to>
                                        <p:strVal val="visible"/>
                                      </p:to>
                                    </p:set>
                                    <p:animEffect transition="in" filter="wipe(up)">
                                      <p:cBhvr>
                                        <p:cTn id="50" dur="250"/>
                                        <p:tgtEl>
                                          <p:spTgt spid="173"/>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175"/>
                                        </p:tgtEl>
                                        <p:attrNameLst>
                                          <p:attrName>style.visibility</p:attrName>
                                        </p:attrNameLst>
                                      </p:cBhvr>
                                      <p:to>
                                        <p:strVal val="visible"/>
                                      </p:to>
                                    </p:set>
                                    <p:animEffect transition="in" filter="wipe(down)">
                                      <p:cBhvr>
                                        <p:cTn id="54" dur="250"/>
                                        <p:tgtEl>
                                          <p:spTgt spid="17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5"/>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fade">
                                      <p:cBhvr>
                                        <p:cTn id="61" dur="250"/>
                                        <p:tgtEl>
                                          <p:spTgt spid="139"/>
                                        </p:tgtEl>
                                      </p:cBhvr>
                                    </p:animEffect>
                                  </p:childTnLst>
                                </p:cTn>
                              </p:par>
                            </p:childTnLst>
                          </p:cTn>
                        </p:par>
                        <p:par>
                          <p:cTn id="62" fill="hold">
                            <p:stCondLst>
                              <p:cond delay="250"/>
                            </p:stCondLst>
                            <p:childTnLst>
                              <p:par>
                                <p:cTn id="63" presetID="10" presetClass="entr" presetSubtype="0" fill="hold" grpId="0" nodeType="afterEffect">
                                  <p:stCondLst>
                                    <p:cond delay="0"/>
                                  </p:stCondLst>
                                  <p:childTnLst>
                                    <p:set>
                                      <p:cBhvr>
                                        <p:cTn id="64" dur="1" fill="hold">
                                          <p:stCondLst>
                                            <p:cond delay="0"/>
                                          </p:stCondLst>
                                        </p:cTn>
                                        <p:tgtEl>
                                          <p:spTgt spid="140"/>
                                        </p:tgtEl>
                                        <p:attrNameLst>
                                          <p:attrName>style.visibility</p:attrName>
                                        </p:attrNameLst>
                                      </p:cBhvr>
                                      <p:to>
                                        <p:strVal val="visible"/>
                                      </p:to>
                                    </p:set>
                                    <p:animEffect transition="in" filter="fade">
                                      <p:cBhvr>
                                        <p:cTn id="65" dur="250"/>
                                        <p:tgtEl>
                                          <p:spTgt spid="1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7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73"/>
                                        </p:tgtEl>
                                        <p:attrNameLst>
                                          <p:attrName>style.visibility</p:attrName>
                                        </p:attrNameLst>
                                      </p:cBhvr>
                                      <p:to>
                                        <p:strVal val="hidden"/>
                                      </p:to>
                                    </p:set>
                                  </p:childTnLst>
                                </p:cTn>
                              </p:par>
                              <p:par>
                                <p:cTn id="72" presetID="22" presetClass="entr" presetSubtype="8" fill="hold" nodeType="withEffect">
                                  <p:stCondLst>
                                    <p:cond delay="0"/>
                                  </p:stCondLst>
                                  <p:childTnLst>
                                    <p:set>
                                      <p:cBhvr>
                                        <p:cTn id="73" dur="1" fill="hold">
                                          <p:stCondLst>
                                            <p:cond delay="0"/>
                                          </p:stCondLst>
                                        </p:cTn>
                                        <p:tgtEl>
                                          <p:spTgt spid="176"/>
                                        </p:tgtEl>
                                        <p:attrNameLst>
                                          <p:attrName>style.visibility</p:attrName>
                                        </p:attrNameLst>
                                      </p:cBhvr>
                                      <p:to>
                                        <p:strVal val="visible"/>
                                      </p:to>
                                    </p:set>
                                    <p:animEffect transition="in" filter="wipe(left)">
                                      <p:cBhvr>
                                        <p:cTn id="74" dur="250"/>
                                        <p:tgtEl>
                                          <p:spTgt spid="176"/>
                                        </p:tgtEl>
                                      </p:cBhvr>
                                    </p:animEffect>
                                  </p:childTnLst>
                                </p:cTn>
                              </p:par>
                            </p:childTnLst>
                          </p:cTn>
                        </p:par>
                        <p:par>
                          <p:cTn id="75" fill="hold">
                            <p:stCondLst>
                              <p:cond delay="250"/>
                            </p:stCondLst>
                            <p:childTnLst>
                              <p:par>
                                <p:cTn id="76" presetID="22" presetClass="entr" presetSubtype="1" fill="hold" nodeType="afterEffect">
                                  <p:stCondLst>
                                    <p:cond delay="0"/>
                                  </p:stCondLst>
                                  <p:childTnLst>
                                    <p:set>
                                      <p:cBhvr>
                                        <p:cTn id="77" dur="1" fill="hold">
                                          <p:stCondLst>
                                            <p:cond delay="0"/>
                                          </p:stCondLst>
                                        </p:cTn>
                                        <p:tgtEl>
                                          <p:spTgt spid="177"/>
                                        </p:tgtEl>
                                        <p:attrNameLst>
                                          <p:attrName>style.visibility</p:attrName>
                                        </p:attrNameLst>
                                      </p:cBhvr>
                                      <p:to>
                                        <p:strVal val="visible"/>
                                      </p:to>
                                    </p:set>
                                    <p:animEffect transition="in" filter="wipe(up)">
                                      <p:cBhvr>
                                        <p:cTn id="78" dur="250"/>
                                        <p:tgtEl>
                                          <p:spTgt spid="177"/>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179"/>
                                        </p:tgtEl>
                                        <p:attrNameLst>
                                          <p:attrName>style.visibility</p:attrName>
                                        </p:attrNameLst>
                                      </p:cBhvr>
                                      <p:to>
                                        <p:strVal val="visible"/>
                                      </p:to>
                                    </p:set>
                                    <p:animEffect transition="in" filter="wipe(left)">
                                      <p:cBhvr>
                                        <p:cTn id="82" dur="250"/>
                                        <p:tgtEl>
                                          <p:spTgt spid="179"/>
                                        </p:tgtEl>
                                      </p:cBhvr>
                                    </p:animEffect>
                                  </p:childTnLst>
                                </p:cTn>
                              </p:par>
                              <p:par>
                                <p:cTn id="83" presetID="26" presetClass="emph" presetSubtype="0" repeatCount="2000" fill="hold" grpId="1" nodeType="withEffect">
                                  <p:stCondLst>
                                    <p:cond delay="0"/>
                                  </p:stCondLst>
                                  <p:childTnLst>
                                    <p:animEffect transition="out" filter="fade">
                                      <p:cBhvr>
                                        <p:cTn id="84" dur="250" tmFilter="0, 0; .2, .5; .8, .5; 1, 0"/>
                                        <p:tgtEl>
                                          <p:spTgt spid="179"/>
                                        </p:tgtEl>
                                      </p:cBhvr>
                                    </p:animEffect>
                                    <p:animScale>
                                      <p:cBhvr>
                                        <p:cTn id="85" dur="125" autoRev="1" fill="hold"/>
                                        <p:tgtEl>
                                          <p:spTgt spid="179"/>
                                        </p:tgtEl>
                                      </p:cBhvr>
                                      <p:by x="105000" y="105000"/>
                                    </p:animScale>
                                  </p:childTnLst>
                                </p:cTn>
                              </p:par>
                              <p:par>
                                <p:cTn id="86" presetID="6" presetClass="entr" presetSubtype="32" fill="hold" grpId="0" nodeType="withEffect">
                                  <p:stCondLst>
                                    <p:cond delay="0"/>
                                  </p:stCondLst>
                                  <p:childTnLst>
                                    <p:set>
                                      <p:cBhvr>
                                        <p:cTn id="87" dur="1" fill="hold">
                                          <p:stCondLst>
                                            <p:cond delay="0"/>
                                          </p:stCondLst>
                                        </p:cTn>
                                        <p:tgtEl>
                                          <p:spTgt spid="180"/>
                                        </p:tgtEl>
                                        <p:attrNameLst>
                                          <p:attrName>style.visibility</p:attrName>
                                        </p:attrNameLst>
                                      </p:cBhvr>
                                      <p:to>
                                        <p:strVal val="visible"/>
                                      </p:to>
                                    </p:set>
                                    <p:animEffect transition="in" filter="circle(out)">
                                      <p:cBhvr>
                                        <p:cTn id="88" dur="250"/>
                                        <p:tgtEl>
                                          <p:spTgt spid="180"/>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82"/>
                                        </p:tgtEl>
                                        <p:attrNameLst>
                                          <p:attrName>style.visibility</p:attrName>
                                        </p:attrNameLst>
                                      </p:cBhvr>
                                      <p:to>
                                        <p:strVal val="visible"/>
                                      </p:to>
                                    </p:set>
                                    <p:animEffect transition="in" filter="wipe(down)">
                                      <p:cBhvr>
                                        <p:cTn id="91" dur="250"/>
                                        <p:tgtEl>
                                          <p:spTgt spid="18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2" fill="hold" grpId="2" nodeType="clickEffect">
                                  <p:stCondLst>
                                    <p:cond delay="0"/>
                                  </p:stCondLst>
                                  <p:childTnLst>
                                    <p:animEffect transition="out" filter="wipe(right)">
                                      <p:cBhvr>
                                        <p:cTn id="95" dur="250"/>
                                        <p:tgtEl>
                                          <p:spTgt spid="179"/>
                                        </p:tgtEl>
                                      </p:cBhvr>
                                    </p:animEffect>
                                    <p:set>
                                      <p:cBhvr>
                                        <p:cTn id="96" dur="1" fill="hold">
                                          <p:stCondLst>
                                            <p:cond delay="249"/>
                                          </p:stCondLst>
                                        </p:cTn>
                                        <p:tgtEl>
                                          <p:spTgt spid="179"/>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8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80"/>
                                        </p:tgtEl>
                                        <p:attrNameLst>
                                          <p:attrName>style.visibility</p:attrName>
                                        </p:attrNameLst>
                                      </p:cBhvr>
                                      <p:to>
                                        <p:strVal val="hidden"/>
                                      </p:to>
                                    </p:set>
                                  </p:childTnLst>
                                </p:cTn>
                              </p:par>
                            </p:childTnLst>
                          </p:cTn>
                        </p:par>
                        <p:par>
                          <p:cTn id="101" fill="hold">
                            <p:stCondLst>
                              <p:cond delay="250"/>
                            </p:stCondLst>
                            <p:childTnLst>
                              <p:par>
                                <p:cTn id="102" presetID="22" presetClass="entr" presetSubtype="8" fill="hold" grpId="0" nodeType="afterEffect">
                                  <p:stCondLst>
                                    <p:cond delay="0"/>
                                  </p:stCondLst>
                                  <p:childTnLst>
                                    <p:set>
                                      <p:cBhvr>
                                        <p:cTn id="103" dur="1" fill="hold">
                                          <p:stCondLst>
                                            <p:cond delay="0"/>
                                          </p:stCondLst>
                                        </p:cTn>
                                        <p:tgtEl>
                                          <p:spTgt spid="136"/>
                                        </p:tgtEl>
                                        <p:attrNameLst>
                                          <p:attrName>style.visibility</p:attrName>
                                        </p:attrNameLst>
                                      </p:cBhvr>
                                      <p:to>
                                        <p:strVal val="visible"/>
                                      </p:to>
                                    </p:set>
                                    <p:animEffect transition="in" filter="wipe(left)">
                                      <p:cBhvr>
                                        <p:cTn id="104" dur="500"/>
                                        <p:tgtEl>
                                          <p:spTgt spid="136"/>
                                        </p:tgtEl>
                                      </p:cBhvr>
                                    </p:animEffect>
                                  </p:childTnLst>
                                </p:cTn>
                              </p:par>
                            </p:childTnLst>
                          </p:cTn>
                        </p:par>
                        <p:par>
                          <p:cTn id="105" fill="hold">
                            <p:stCondLst>
                              <p:cond delay="750"/>
                            </p:stCondLst>
                            <p:childTnLst>
                              <p:par>
                                <p:cTn id="106" presetID="22" presetClass="entr" presetSubtype="8" fill="hold" grpId="0" nodeType="after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wipe(left)">
                                      <p:cBhvr>
                                        <p:cTn id="108" dur="500"/>
                                        <p:tgtEl>
                                          <p:spTgt spid="13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76"/>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77"/>
                                        </p:tgtEl>
                                        <p:attrNameLst>
                                          <p:attrName>style.visibility</p:attrName>
                                        </p:attrNameLst>
                                      </p:cBhvr>
                                      <p:to>
                                        <p:strVal val="hidden"/>
                                      </p:to>
                                    </p:set>
                                  </p:childTnLst>
                                </p:cTn>
                              </p:par>
                              <p:par>
                                <p:cTn id="115" presetID="22" presetClass="entr" presetSubtype="8" fill="hold" nodeType="withEffect">
                                  <p:stCondLst>
                                    <p:cond delay="0"/>
                                  </p:stCondLst>
                                  <p:childTnLst>
                                    <p:set>
                                      <p:cBhvr>
                                        <p:cTn id="116" dur="1" fill="hold">
                                          <p:stCondLst>
                                            <p:cond delay="0"/>
                                          </p:stCondLst>
                                        </p:cTn>
                                        <p:tgtEl>
                                          <p:spTgt spid="183"/>
                                        </p:tgtEl>
                                        <p:attrNameLst>
                                          <p:attrName>style.visibility</p:attrName>
                                        </p:attrNameLst>
                                      </p:cBhvr>
                                      <p:to>
                                        <p:strVal val="visible"/>
                                      </p:to>
                                    </p:set>
                                    <p:animEffect transition="in" filter="wipe(left)">
                                      <p:cBhvr>
                                        <p:cTn id="117" dur="250"/>
                                        <p:tgtEl>
                                          <p:spTgt spid="183"/>
                                        </p:tgtEl>
                                      </p:cBhvr>
                                    </p:animEffect>
                                  </p:childTnLst>
                                </p:cTn>
                              </p:par>
                            </p:childTnLst>
                          </p:cTn>
                        </p:par>
                        <p:par>
                          <p:cTn id="118" fill="hold">
                            <p:stCondLst>
                              <p:cond delay="250"/>
                            </p:stCondLst>
                            <p:childTnLst>
                              <p:par>
                                <p:cTn id="119" presetID="22" presetClass="entr" presetSubtype="1" fill="hold" nodeType="afterEffect">
                                  <p:stCondLst>
                                    <p:cond delay="0"/>
                                  </p:stCondLst>
                                  <p:childTnLst>
                                    <p:set>
                                      <p:cBhvr>
                                        <p:cTn id="120" dur="1" fill="hold">
                                          <p:stCondLst>
                                            <p:cond delay="0"/>
                                          </p:stCondLst>
                                        </p:cTn>
                                        <p:tgtEl>
                                          <p:spTgt spid="184"/>
                                        </p:tgtEl>
                                        <p:attrNameLst>
                                          <p:attrName>style.visibility</p:attrName>
                                        </p:attrNameLst>
                                      </p:cBhvr>
                                      <p:to>
                                        <p:strVal val="visible"/>
                                      </p:to>
                                    </p:set>
                                    <p:animEffect transition="in" filter="wipe(up)">
                                      <p:cBhvr>
                                        <p:cTn id="121" dur="250"/>
                                        <p:tgtEl>
                                          <p:spTgt spid="184"/>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wipe(left)">
                                      <p:cBhvr>
                                        <p:cTn id="125" dur="250"/>
                                        <p:tgtEl>
                                          <p:spTgt spid="155"/>
                                        </p:tgtEl>
                                      </p:cBhvr>
                                    </p:animEffect>
                                  </p:childTnLst>
                                </p:cTn>
                              </p:par>
                            </p:childTnLst>
                          </p:cTn>
                        </p:par>
                        <p:par>
                          <p:cTn id="126" fill="hold">
                            <p:stCondLst>
                              <p:cond delay="750"/>
                            </p:stCondLst>
                            <p:childTnLst>
                              <p:par>
                                <p:cTn id="127" presetID="22" presetClass="entr" presetSubtype="4" fill="hold" grpId="0" nodeType="afterEffect">
                                  <p:stCondLst>
                                    <p:cond delay="0"/>
                                  </p:stCondLst>
                                  <p:childTnLst>
                                    <p:set>
                                      <p:cBhvr>
                                        <p:cTn id="128" dur="1" fill="hold">
                                          <p:stCondLst>
                                            <p:cond delay="0"/>
                                          </p:stCondLst>
                                        </p:cTn>
                                        <p:tgtEl>
                                          <p:spTgt spid="196"/>
                                        </p:tgtEl>
                                        <p:attrNameLst>
                                          <p:attrName>style.visibility</p:attrName>
                                        </p:attrNameLst>
                                      </p:cBhvr>
                                      <p:to>
                                        <p:strVal val="visible"/>
                                      </p:to>
                                    </p:set>
                                    <p:animEffect transition="in" filter="wipe(down)">
                                      <p:cBhvr>
                                        <p:cTn id="129" dur="250"/>
                                        <p:tgtEl>
                                          <p:spTgt spid="196"/>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183"/>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84"/>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96"/>
                                        </p:tgtEl>
                                        <p:attrNameLst>
                                          <p:attrName>style.visibility</p:attrName>
                                        </p:attrNameLst>
                                      </p:cBhvr>
                                      <p:to>
                                        <p:strVal val="hidden"/>
                                      </p:to>
                                    </p:set>
                                  </p:childTnLst>
                                </p:cTn>
                              </p:par>
                              <p:par>
                                <p:cTn id="138" presetID="22" presetClass="entr" presetSubtype="8" fill="hold" nodeType="withEffect">
                                  <p:stCondLst>
                                    <p:cond delay="0"/>
                                  </p:stCondLst>
                                  <p:childTnLst>
                                    <p:set>
                                      <p:cBhvr>
                                        <p:cTn id="139" dur="1" fill="hold">
                                          <p:stCondLst>
                                            <p:cond delay="0"/>
                                          </p:stCondLst>
                                        </p:cTn>
                                        <p:tgtEl>
                                          <p:spTgt spid="186"/>
                                        </p:tgtEl>
                                        <p:attrNameLst>
                                          <p:attrName>style.visibility</p:attrName>
                                        </p:attrNameLst>
                                      </p:cBhvr>
                                      <p:to>
                                        <p:strVal val="visible"/>
                                      </p:to>
                                    </p:set>
                                    <p:animEffect transition="in" filter="wipe(left)">
                                      <p:cBhvr>
                                        <p:cTn id="140" dur="250"/>
                                        <p:tgtEl>
                                          <p:spTgt spid="186"/>
                                        </p:tgtEl>
                                      </p:cBhvr>
                                    </p:animEffect>
                                  </p:childTnLst>
                                </p:cTn>
                              </p:par>
                            </p:childTnLst>
                          </p:cTn>
                        </p:par>
                        <p:par>
                          <p:cTn id="141" fill="hold">
                            <p:stCondLst>
                              <p:cond delay="250"/>
                            </p:stCondLst>
                            <p:childTnLst>
                              <p:par>
                                <p:cTn id="142" presetID="22" presetClass="entr" presetSubtype="1" fill="hold" nodeType="afterEffect">
                                  <p:stCondLst>
                                    <p:cond delay="0"/>
                                  </p:stCondLst>
                                  <p:childTnLst>
                                    <p:set>
                                      <p:cBhvr>
                                        <p:cTn id="143" dur="1" fill="hold">
                                          <p:stCondLst>
                                            <p:cond delay="0"/>
                                          </p:stCondLst>
                                        </p:cTn>
                                        <p:tgtEl>
                                          <p:spTgt spid="187"/>
                                        </p:tgtEl>
                                        <p:attrNameLst>
                                          <p:attrName>style.visibility</p:attrName>
                                        </p:attrNameLst>
                                      </p:cBhvr>
                                      <p:to>
                                        <p:strVal val="visible"/>
                                      </p:to>
                                    </p:set>
                                    <p:animEffect transition="in" filter="wipe(up)">
                                      <p:cBhvr>
                                        <p:cTn id="144" dur="250"/>
                                        <p:tgtEl>
                                          <p:spTgt spid="187"/>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154"/>
                                        </p:tgtEl>
                                        <p:attrNameLst>
                                          <p:attrName>style.visibility</p:attrName>
                                        </p:attrNameLst>
                                      </p:cBhvr>
                                      <p:to>
                                        <p:strVal val="visible"/>
                                      </p:to>
                                    </p:set>
                                    <p:animEffect transition="in" filter="wipe(left)">
                                      <p:cBhvr>
                                        <p:cTn id="148" dur="250"/>
                                        <p:tgtEl>
                                          <p:spTgt spid="154"/>
                                        </p:tgtEl>
                                      </p:cBhvr>
                                    </p:animEffect>
                                  </p:childTnLst>
                                </p:cTn>
                              </p:par>
                            </p:childTnLst>
                          </p:cTn>
                        </p:par>
                        <p:par>
                          <p:cTn id="149" fill="hold">
                            <p:stCondLst>
                              <p:cond delay="750"/>
                            </p:stCondLst>
                            <p:childTnLst>
                              <p:par>
                                <p:cTn id="150" presetID="22" presetClass="entr" presetSubtype="8" fill="hold" grpId="0" nodeType="afterEffect">
                                  <p:stCondLst>
                                    <p:cond delay="0"/>
                                  </p:stCondLst>
                                  <p:childTnLst>
                                    <p:set>
                                      <p:cBhvr>
                                        <p:cTn id="151" dur="1" fill="hold">
                                          <p:stCondLst>
                                            <p:cond delay="0"/>
                                          </p:stCondLst>
                                        </p:cTn>
                                        <p:tgtEl>
                                          <p:spTgt spid="159"/>
                                        </p:tgtEl>
                                        <p:attrNameLst>
                                          <p:attrName>style.visibility</p:attrName>
                                        </p:attrNameLst>
                                      </p:cBhvr>
                                      <p:to>
                                        <p:strVal val="visible"/>
                                      </p:to>
                                    </p:set>
                                    <p:animEffect transition="in" filter="wipe(left)">
                                      <p:cBhvr>
                                        <p:cTn id="152" dur="250"/>
                                        <p:tgtEl>
                                          <p:spTgt spid="159"/>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nodeType="clickEffect">
                                  <p:stCondLst>
                                    <p:cond delay="0"/>
                                  </p:stCondLst>
                                  <p:childTnLst>
                                    <p:set>
                                      <p:cBhvr>
                                        <p:cTn id="156" dur="1" fill="hold">
                                          <p:stCondLst>
                                            <p:cond delay="0"/>
                                          </p:stCondLst>
                                        </p:cTn>
                                        <p:tgtEl>
                                          <p:spTgt spid="186"/>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87"/>
                                        </p:tgtEl>
                                        <p:attrNameLst>
                                          <p:attrName>style.visibility</p:attrName>
                                        </p:attrNameLst>
                                      </p:cBhvr>
                                      <p:to>
                                        <p:strVal val="hidden"/>
                                      </p:to>
                                    </p:set>
                                  </p:childTnLst>
                                </p:cTn>
                              </p:par>
                              <p:par>
                                <p:cTn id="159" presetID="22" presetClass="entr" presetSubtype="8" fill="hold" nodeType="withEffect">
                                  <p:stCondLst>
                                    <p:cond delay="0"/>
                                  </p:stCondLst>
                                  <p:childTnLst>
                                    <p:set>
                                      <p:cBhvr>
                                        <p:cTn id="160" dur="1" fill="hold">
                                          <p:stCondLst>
                                            <p:cond delay="0"/>
                                          </p:stCondLst>
                                        </p:cTn>
                                        <p:tgtEl>
                                          <p:spTgt spid="190"/>
                                        </p:tgtEl>
                                        <p:attrNameLst>
                                          <p:attrName>style.visibility</p:attrName>
                                        </p:attrNameLst>
                                      </p:cBhvr>
                                      <p:to>
                                        <p:strVal val="visible"/>
                                      </p:to>
                                    </p:set>
                                    <p:animEffect transition="in" filter="wipe(left)">
                                      <p:cBhvr>
                                        <p:cTn id="161" dur="250"/>
                                        <p:tgtEl>
                                          <p:spTgt spid="190"/>
                                        </p:tgtEl>
                                      </p:cBhvr>
                                    </p:animEffect>
                                  </p:childTnLst>
                                </p:cTn>
                              </p:par>
                            </p:childTnLst>
                          </p:cTn>
                        </p:par>
                        <p:par>
                          <p:cTn id="162" fill="hold">
                            <p:stCondLst>
                              <p:cond delay="250"/>
                            </p:stCondLst>
                            <p:childTnLst>
                              <p:par>
                                <p:cTn id="163" presetID="22" presetClass="entr" presetSubtype="1" fill="hold" nodeType="afterEffect">
                                  <p:stCondLst>
                                    <p:cond delay="0"/>
                                  </p:stCondLst>
                                  <p:childTnLst>
                                    <p:set>
                                      <p:cBhvr>
                                        <p:cTn id="164" dur="1" fill="hold">
                                          <p:stCondLst>
                                            <p:cond delay="0"/>
                                          </p:stCondLst>
                                        </p:cTn>
                                        <p:tgtEl>
                                          <p:spTgt spid="191"/>
                                        </p:tgtEl>
                                        <p:attrNameLst>
                                          <p:attrName>style.visibility</p:attrName>
                                        </p:attrNameLst>
                                      </p:cBhvr>
                                      <p:to>
                                        <p:strVal val="visible"/>
                                      </p:to>
                                    </p:set>
                                    <p:animEffect transition="in" filter="wipe(up)">
                                      <p:cBhvr>
                                        <p:cTn id="165" dur="250"/>
                                        <p:tgtEl>
                                          <p:spTgt spid="191"/>
                                        </p:tgtEl>
                                      </p:cBhvr>
                                    </p:animEffect>
                                  </p:childTnLst>
                                </p:cTn>
                              </p:par>
                            </p:childTnLst>
                          </p:cTn>
                        </p:par>
                        <p:par>
                          <p:cTn id="166" fill="hold">
                            <p:stCondLst>
                              <p:cond delay="500"/>
                            </p:stCondLst>
                            <p:childTnLst>
                              <p:par>
                                <p:cTn id="167" presetID="22" presetClass="entr" presetSubtype="8" fill="hold" grpId="0" nodeType="afterEffect">
                                  <p:stCondLst>
                                    <p:cond delay="0"/>
                                  </p:stCondLst>
                                  <p:childTnLst>
                                    <p:set>
                                      <p:cBhvr>
                                        <p:cTn id="168" dur="1" fill="hold">
                                          <p:stCondLst>
                                            <p:cond delay="0"/>
                                          </p:stCondLst>
                                        </p:cTn>
                                        <p:tgtEl>
                                          <p:spTgt spid="162"/>
                                        </p:tgtEl>
                                        <p:attrNameLst>
                                          <p:attrName>style.visibility</p:attrName>
                                        </p:attrNameLst>
                                      </p:cBhvr>
                                      <p:to>
                                        <p:strVal val="visible"/>
                                      </p:to>
                                    </p:set>
                                    <p:animEffect transition="in" filter="wipe(left)">
                                      <p:cBhvr>
                                        <p:cTn id="169" dur="250"/>
                                        <p:tgtEl>
                                          <p:spTgt spid="162"/>
                                        </p:tgtEl>
                                      </p:cBhvr>
                                    </p:animEffect>
                                  </p:childTnLst>
                                </p:cTn>
                              </p:par>
                            </p:childTnLst>
                          </p:cTn>
                        </p:par>
                        <p:par>
                          <p:cTn id="170" fill="hold">
                            <p:stCondLst>
                              <p:cond delay="750"/>
                            </p:stCondLst>
                            <p:childTnLst>
                              <p:par>
                                <p:cTn id="171" presetID="22" presetClass="entr" presetSubtype="8" fill="hold" grpId="0" nodeType="afterEffect">
                                  <p:stCondLst>
                                    <p:cond delay="0"/>
                                  </p:stCondLst>
                                  <p:childTnLst>
                                    <p:set>
                                      <p:cBhvr>
                                        <p:cTn id="172" dur="1" fill="hold">
                                          <p:stCondLst>
                                            <p:cond delay="0"/>
                                          </p:stCondLst>
                                        </p:cTn>
                                        <p:tgtEl>
                                          <p:spTgt spid="168"/>
                                        </p:tgtEl>
                                        <p:attrNameLst>
                                          <p:attrName>style.visibility</p:attrName>
                                        </p:attrNameLst>
                                      </p:cBhvr>
                                      <p:to>
                                        <p:strVal val="visible"/>
                                      </p:to>
                                    </p:set>
                                    <p:animEffect transition="in" filter="wipe(left)">
                                      <p:cBhvr>
                                        <p:cTn id="173" dur="250"/>
                                        <p:tgtEl>
                                          <p:spTgt spid="168"/>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190"/>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191"/>
                                        </p:tgtEl>
                                        <p:attrNameLst>
                                          <p:attrName>style.visibility</p:attrName>
                                        </p:attrNameLst>
                                      </p:cBhvr>
                                      <p:to>
                                        <p:strVal val="hidden"/>
                                      </p:to>
                                    </p:set>
                                  </p:childTnLst>
                                </p:cTn>
                              </p:par>
                              <p:par>
                                <p:cTn id="180" presetID="22" presetClass="entr" presetSubtype="8" fill="hold" nodeType="withEffect">
                                  <p:stCondLst>
                                    <p:cond delay="0"/>
                                  </p:stCondLst>
                                  <p:childTnLst>
                                    <p:set>
                                      <p:cBhvr>
                                        <p:cTn id="181" dur="1" fill="hold">
                                          <p:stCondLst>
                                            <p:cond delay="0"/>
                                          </p:stCondLst>
                                        </p:cTn>
                                        <p:tgtEl>
                                          <p:spTgt spid="193"/>
                                        </p:tgtEl>
                                        <p:attrNameLst>
                                          <p:attrName>style.visibility</p:attrName>
                                        </p:attrNameLst>
                                      </p:cBhvr>
                                      <p:to>
                                        <p:strVal val="visible"/>
                                      </p:to>
                                    </p:set>
                                    <p:animEffect transition="in" filter="wipe(left)">
                                      <p:cBhvr>
                                        <p:cTn id="182" dur="250"/>
                                        <p:tgtEl>
                                          <p:spTgt spid="193"/>
                                        </p:tgtEl>
                                      </p:cBhvr>
                                    </p:animEffect>
                                  </p:childTnLst>
                                </p:cTn>
                              </p:par>
                            </p:childTnLst>
                          </p:cTn>
                        </p:par>
                        <p:par>
                          <p:cTn id="183" fill="hold">
                            <p:stCondLst>
                              <p:cond delay="250"/>
                            </p:stCondLst>
                            <p:childTnLst>
                              <p:par>
                                <p:cTn id="184" presetID="22" presetClass="entr" presetSubtype="1" fill="hold" nodeType="afterEffect">
                                  <p:stCondLst>
                                    <p:cond delay="0"/>
                                  </p:stCondLst>
                                  <p:childTnLst>
                                    <p:set>
                                      <p:cBhvr>
                                        <p:cTn id="185" dur="1" fill="hold">
                                          <p:stCondLst>
                                            <p:cond delay="0"/>
                                          </p:stCondLst>
                                        </p:cTn>
                                        <p:tgtEl>
                                          <p:spTgt spid="194"/>
                                        </p:tgtEl>
                                        <p:attrNameLst>
                                          <p:attrName>style.visibility</p:attrName>
                                        </p:attrNameLst>
                                      </p:cBhvr>
                                      <p:to>
                                        <p:strVal val="visible"/>
                                      </p:to>
                                    </p:set>
                                    <p:animEffect transition="in" filter="wipe(up)">
                                      <p:cBhvr>
                                        <p:cTn id="186" dur="250"/>
                                        <p:tgtEl>
                                          <p:spTgt spid="194"/>
                                        </p:tgtEl>
                                      </p:cBhvr>
                                    </p:animEffect>
                                  </p:childTnLst>
                                </p:cTn>
                              </p:par>
                            </p:childTnLst>
                          </p:cTn>
                        </p:par>
                        <p:par>
                          <p:cTn id="187" fill="hold">
                            <p:stCondLst>
                              <p:cond delay="500"/>
                            </p:stCondLst>
                            <p:childTnLst>
                              <p:par>
                                <p:cTn id="188" presetID="22" presetClass="entr" presetSubtype="8" fill="hold" grpId="0" nodeType="afterEffect">
                                  <p:stCondLst>
                                    <p:cond delay="0"/>
                                  </p:stCondLst>
                                  <p:childTnLst>
                                    <p:set>
                                      <p:cBhvr>
                                        <p:cTn id="189" dur="1" fill="hold">
                                          <p:stCondLst>
                                            <p:cond delay="0"/>
                                          </p:stCondLst>
                                        </p:cTn>
                                        <p:tgtEl>
                                          <p:spTgt spid="165"/>
                                        </p:tgtEl>
                                        <p:attrNameLst>
                                          <p:attrName>style.visibility</p:attrName>
                                        </p:attrNameLst>
                                      </p:cBhvr>
                                      <p:to>
                                        <p:strVal val="visible"/>
                                      </p:to>
                                    </p:set>
                                    <p:animEffect transition="in" filter="wipe(left)">
                                      <p:cBhvr>
                                        <p:cTn id="190" dur="250"/>
                                        <p:tgtEl>
                                          <p:spTgt spid="165"/>
                                        </p:tgtEl>
                                      </p:cBhvr>
                                    </p:animEffect>
                                  </p:childTnLst>
                                </p:cTn>
                              </p:par>
                            </p:childTnLst>
                          </p:cTn>
                        </p:par>
                        <p:par>
                          <p:cTn id="191" fill="hold">
                            <p:stCondLst>
                              <p:cond delay="750"/>
                            </p:stCondLst>
                            <p:childTnLst>
                              <p:par>
                                <p:cTn id="192" presetID="1" presetClass="exit" presetSubtype="0" fill="hold" nodeType="afterEffect">
                                  <p:stCondLst>
                                    <p:cond delay="0"/>
                                  </p:stCondLst>
                                  <p:childTnLst>
                                    <p:set>
                                      <p:cBhvr>
                                        <p:cTn id="193" dur="1" fill="hold">
                                          <p:stCondLst>
                                            <p:cond delay="0"/>
                                          </p:stCondLst>
                                        </p:cTn>
                                        <p:tgtEl>
                                          <p:spTgt spid="193"/>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38" grpId="0" animBg="1"/>
      <p:bldP spid="139" grpId="0" animBg="1"/>
      <p:bldP spid="140" grpId="0" animBg="1"/>
      <p:bldP spid="154" grpId="0"/>
      <p:bldP spid="155" grpId="0"/>
      <p:bldP spid="159" grpId="0"/>
      <p:bldP spid="162" grpId="0"/>
      <p:bldP spid="165" grpId="0"/>
      <p:bldP spid="168" grpId="0"/>
      <p:bldP spid="175" grpId="0" animBg="1"/>
      <p:bldP spid="175" grpId="1" animBg="1"/>
      <p:bldP spid="179" grpId="0" animBg="1"/>
      <p:bldP spid="179" grpId="1" animBg="1"/>
      <p:bldP spid="179" grpId="2" animBg="1"/>
      <p:bldP spid="180" grpId="0" animBg="1"/>
      <p:bldP spid="180" grpId="1" animBg="1"/>
      <p:bldP spid="182" grpId="0" animBg="1"/>
      <p:bldP spid="182" grpId="1" animBg="1"/>
      <p:bldP spid="196" grpId="0" animBg="1"/>
      <p:bldP spid="19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898-FC92-4E64-B4BD-A20A2B53799E}"/>
              </a:ext>
            </a:extLst>
          </p:cNvPr>
          <p:cNvSpPr>
            <a:spLocks noGrp="1"/>
          </p:cNvSpPr>
          <p:nvPr>
            <p:ph type="title"/>
          </p:nvPr>
        </p:nvSpPr>
        <p:spPr/>
        <p:txBody>
          <a:bodyPr/>
          <a:lstStyle/>
          <a:p>
            <a:r>
              <a:rPr lang="en-US" altLang="ko-KR" sz="3000" dirty="0"/>
              <a:t>Challenges and Considerations of </a:t>
            </a:r>
            <a:r>
              <a:rPr lang="en-US" altLang="ko-KR" sz="3000" dirty="0" err="1"/>
              <a:t>Superscaler</a:t>
            </a:r>
            <a:endParaRPr lang="ko-KR" altLang="en-US" sz="3000" dirty="0"/>
          </a:p>
        </p:txBody>
      </p:sp>
      <p:sp>
        <p:nvSpPr>
          <p:cNvPr id="10" name="文本占位符 9">
            <a:extLst>
              <a:ext uri="{FF2B5EF4-FFF2-40B4-BE49-F238E27FC236}">
                <a16:creationId xmlns:a16="http://schemas.microsoft.com/office/drawing/2014/main" id="{71CF10FE-54C9-B2E9-75CF-6D599057FD9B}"/>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7D1B0BC7-E4AA-47D5-BADA-D062D0255143}"/>
              </a:ext>
            </a:extLst>
          </p:cNvPr>
          <p:cNvSpPr/>
          <p:nvPr/>
        </p:nvSpPr>
        <p:spPr>
          <a:xfrm>
            <a:off x="313267" y="919407"/>
            <a:ext cx="8779933" cy="1477328"/>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No free lunch! There are </a:t>
            </a:r>
            <a:r>
              <a:rPr lang="en-US" altLang="ko-KR" sz="2400" b="1" dirty="0">
                <a:solidFill>
                  <a:srgbClr val="C00000"/>
                </a:solidFill>
                <a:latin typeface="Calibri" panose="020F0502020204030204" pitchFamily="34" charset="0"/>
                <a:cs typeface="Calibri" panose="020F0502020204030204" pitchFamily="34" charset="0"/>
              </a:rPr>
              <a:t>dependencies!</a:t>
            </a:r>
          </a:p>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Must check dependencies for all instructions, which are</a:t>
            </a:r>
          </a:p>
          <a:p>
            <a:pPr marL="719138" lvl="1"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Simultaneously decoded</a:t>
            </a:r>
          </a:p>
          <a:p>
            <a:pPr marL="719138" lvl="1"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In-progress in the pipeline (e.g., previously issued)</a:t>
            </a:r>
          </a:p>
        </p:txBody>
      </p:sp>
      <p:sp>
        <p:nvSpPr>
          <p:cNvPr id="5" name="Rectangle 4">
            <a:extLst>
              <a:ext uri="{FF2B5EF4-FFF2-40B4-BE49-F238E27FC236}">
                <a16:creationId xmlns:a16="http://schemas.microsoft.com/office/drawing/2014/main" id="{25D15349-7DDE-4772-8953-F4639F3B28BB}"/>
              </a:ext>
            </a:extLst>
          </p:cNvPr>
          <p:cNvSpPr/>
          <p:nvPr/>
        </p:nvSpPr>
        <p:spPr>
          <a:xfrm>
            <a:off x="4028086" y="2492043"/>
            <a:ext cx="4269178" cy="703395"/>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Dependences</a:t>
            </a:r>
          </a:p>
          <a:p>
            <a:pPr algn="ctr"/>
            <a:r>
              <a:rPr lang="en-US" altLang="ko-KR" sz="2400" dirty="0">
                <a:solidFill>
                  <a:schemeClr val="tx1"/>
                </a:solidFill>
                <a:latin typeface="Bell Gothic Std Black" panose="020B0706020202040204" pitchFamily="34" charset="0"/>
              </a:rPr>
              <a:t>(constraints)</a:t>
            </a:r>
            <a:endParaRPr lang="ko-KR" altLang="en-US" sz="2400" dirty="0">
              <a:solidFill>
                <a:schemeClr val="tx1"/>
              </a:solidFill>
              <a:latin typeface="Bell Gothic Std Black" panose="020B0706020202040204" pitchFamily="34" charset="0"/>
            </a:endParaRPr>
          </a:p>
        </p:txBody>
      </p:sp>
      <p:sp>
        <p:nvSpPr>
          <p:cNvPr id="6" name="Rectangle 5">
            <a:extLst>
              <a:ext uri="{FF2B5EF4-FFF2-40B4-BE49-F238E27FC236}">
                <a16:creationId xmlns:a16="http://schemas.microsoft.com/office/drawing/2014/main" id="{955D32AC-6D66-40F2-A84A-9626B75414C3}"/>
              </a:ext>
            </a:extLst>
          </p:cNvPr>
          <p:cNvSpPr/>
          <p:nvPr/>
        </p:nvSpPr>
        <p:spPr>
          <a:xfrm>
            <a:off x="2352676" y="3965629"/>
            <a:ext cx="2062101" cy="80003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Data dependences</a:t>
            </a:r>
            <a:endParaRPr lang="ko-KR" altLang="en-US" sz="2400" dirty="0">
              <a:solidFill>
                <a:schemeClr val="tx1"/>
              </a:solidFill>
              <a:latin typeface="Bell Gothic Std Black" panose="020B0706020202040204" pitchFamily="34" charset="0"/>
            </a:endParaRPr>
          </a:p>
        </p:txBody>
      </p:sp>
      <p:sp>
        <p:nvSpPr>
          <p:cNvPr id="7" name="Rectangle 6">
            <a:extLst>
              <a:ext uri="{FF2B5EF4-FFF2-40B4-BE49-F238E27FC236}">
                <a16:creationId xmlns:a16="http://schemas.microsoft.com/office/drawing/2014/main" id="{FEBEAAE2-3A76-40D0-A97A-6795E6CDBE46}"/>
              </a:ext>
            </a:extLst>
          </p:cNvPr>
          <p:cNvSpPr/>
          <p:nvPr/>
        </p:nvSpPr>
        <p:spPr>
          <a:xfrm>
            <a:off x="7910577" y="3965629"/>
            <a:ext cx="2062101" cy="80003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Resource dependences</a:t>
            </a:r>
            <a:endParaRPr lang="ko-KR" altLang="en-US" sz="2400" dirty="0">
              <a:solidFill>
                <a:schemeClr val="tx1"/>
              </a:solidFill>
              <a:latin typeface="Bell Gothic Std Black" panose="020B0706020202040204" pitchFamily="34" charset="0"/>
            </a:endParaRPr>
          </a:p>
        </p:txBody>
      </p:sp>
      <p:cxnSp>
        <p:nvCxnSpPr>
          <p:cNvPr id="8" name="Connector: Elbow 7">
            <a:extLst>
              <a:ext uri="{FF2B5EF4-FFF2-40B4-BE49-F238E27FC236}">
                <a16:creationId xmlns:a16="http://schemas.microsoft.com/office/drawing/2014/main" id="{0B5711BE-32EB-44FF-8809-542E9452C357}"/>
              </a:ext>
            </a:extLst>
          </p:cNvPr>
          <p:cNvCxnSpPr>
            <a:cxnSpLocks/>
            <a:stCxn id="5" idx="2"/>
            <a:endCxn id="6" idx="0"/>
          </p:cNvCxnSpPr>
          <p:nvPr/>
        </p:nvCxnSpPr>
        <p:spPr>
          <a:xfrm rot="5400000">
            <a:off x="4388105" y="2191060"/>
            <a:ext cx="770192" cy="2778949"/>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92368BD-D9B7-4447-B67B-D27E510EEB9D}"/>
              </a:ext>
            </a:extLst>
          </p:cNvPr>
          <p:cNvCxnSpPr>
            <a:cxnSpLocks/>
            <a:stCxn id="5" idx="2"/>
            <a:endCxn id="7" idx="0"/>
          </p:cNvCxnSpPr>
          <p:nvPr/>
        </p:nvCxnSpPr>
        <p:spPr>
          <a:xfrm rot="16200000" flipH="1">
            <a:off x="7167055" y="2191057"/>
            <a:ext cx="770192" cy="277895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5ACB0BA-759E-46FD-B73B-9D88689EDD84}"/>
              </a:ext>
            </a:extLst>
          </p:cNvPr>
          <p:cNvSpPr/>
          <p:nvPr/>
        </p:nvSpPr>
        <p:spPr>
          <a:xfrm>
            <a:off x="5129769" y="3965629"/>
            <a:ext cx="2062101" cy="80003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Control dependences</a:t>
            </a:r>
            <a:endParaRPr lang="ko-KR" altLang="en-US" sz="2400" dirty="0">
              <a:solidFill>
                <a:schemeClr val="tx1"/>
              </a:solidFill>
              <a:latin typeface="Bell Gothic Std Black" panose="020B0706020202040204" pitchFamily="34" charset="0"/>
            </a:endParaRPr>
          </a:p>
        </p:txBody>
      </p:sp>
      <p:cxnSp>
        <p:nvCxnSpPr>
          <p:cNvPr id="15" name="Connector: Elbow 14">
            <a:extLst>
              <a:ext uri="{FF2B5EF4-FFF2-40B4-BE49-F238E27FC236}">
                <a16:creationId xmlns:a16="http://schemas.microsoft.com/office/drawing/2014/main" id="{C8A682D1-7CF5-4517-B809-EE3A292D73AD}"/>
              </a:ext>
            </a:extLst>
          </p:cNvPr>
          <p:cNvCxnSpPr>
            <a:cxnSpLocks/>
            <a:stCxn id="5" idx="2"/>
            <a:endCxn id="14" idx="0"/>
          </p:cNvCxnSpPr>
          <p:nvPr/>
        </p:nvCxnSpPr>
        <p:spPr>
          <a:xfrm rot="5400000">
            <a:off x="5776651" y="3579605"/>
            <a:ext cx="770192" cy="185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156115-CD99-4E57-AAC2-46B133616BBC}"/>
              </a:ext>
            </a:extLst>
          </p:cNvPr>
          <p:cNvSpPr txBox="1"/>
          <p:nvPr/>
        </p:nvSpPr>
        <p:spPr>
          <a:xfrm>
            <a:off x="2016888" y="4935856"/>
            <a:ext cx="2733675" cy="1200329"/>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Arise from precedence requirements concerning referenced data </a:t>
            </a:r>
          </a:p>
          <a:p>
            <a:pPr algn="ctr"/>
            <a:r>
              <a:rPr lang="en-US" altLang="ko-KR" dirty="0">
                <a:latin typeface="Arial" panose="020B0604020202020204" pitchFamily="34" charset="0"/>
                <a:cs typeface="Arial" panose="020B0604020202020204" pitchFamily="34" charset="0"/>
              </a:rPr>
              <a:t>(RAW, WAR, and WAW)</a:t>
            </a:r>
            <a:endParaRPr lang="ko-KR" alt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CA1F69E-589E-4C76-9431-ECD80AB0D288}"/>
              </a:ext>
            </a:extLst>
          </p:cNvPr>
          <p:cNvSpPr txBox="1"/>
          <p:nvPr/>
        </p:nvSpPr>
        <p:spPr>
          <a:xfrm>
            <a:off x="5037242" y="4935855"/>
            <a:ext cx="2283814"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Arise from conditional statements</a:t>
            </a:r>
            <a:endParaRPr lang="ko-KR" altLang="en-US"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33B6EBA-F142-4BCC-AA5B-DD0DBE89197E}"/>
              </a:ext>
            </a:extLst>
          </p:cNvPr>
          <p:cNvSpPr txBox="1"/>
          <p:nvPr/>
        </p:nvSpPr>
        <p:spPr>
          <a:xfrm>
            <a:off x="8069461" y="4915747"/>
            <a:ext cx="1744331"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Arise from limited resources</a:t>
            </a:r>
            <a:endParaRPr lang="ko-KR" altLang="en-US"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D071734-EBF2-4BF5-979C-9FC3F6FDD8BF}"/>
              </a:ext>
            </a:extLst>
          </p:cNvPr>
          <p:cNvSpPr txBox="1"/>
          <p:nvPr/>
        </p:nvSpPr>
        <p:spPr>
          <a:xfrm>
            <a:off x="1619252" y="4869726"/>
            <a:ext cx="3510517" cy="1446550"/>
          </a:xfrm>
          <a:prstGeom prst="rect">
            <a:avLst/>
          </a:prstGeom>
          <a:solidFill>
            <a:schemeClr val="accent1">
              <a:lumMod val="40000"/>
              <a:lumOff val="60000"/>
            </a:schemeClr>
          </a:solidFill>
        </p:spPr>
        <p:txBody>
          <a:bodyPr wrap="square" rtlCol="0">
            <a:spAutoFit/>
          </a:bodyPr>
          <a:lstStyle/>
          <a:p>
            <a:pPr algn="ctr"/>
            <a:r>
              <a:rPr lang="en-US" altLang="ko-KR" dirty="0">
                <a:latin typeface="Bell Gothic Std Black" panose="020B0706020202040204" pitchFamily="34" charset="0"/>
                <a:cs typeface="Arial" panose="020B0604020202020204" pitchFamily="34" charset="0"/>
              </a:rPr>
              <a:t>Naïve solution</a:t>
            </a:r>
          </a:p>
          <a:p>
            <a:pPr algn="ctr"/>
            <a:r>
              <a:rPr lang="en-US" altLang="ko-KR" sz="1500" dirty="0">
                <a:latin typeface="Arial" panose="020B0604020202020204" pitchFamily="34" charset="0"/>
                <a:cs typeface="Arial" panose="020B0604020202020204" pitchFamily="34" charset="0"/>
              </a:rPr>
              <a:t>(</a:t>
            </a:r>
            <a:r>
              <a:rPr lang="en-US" altLang="ko-KR" sz="1500" b="1" dirty="0">
                <a:solidFill>
                  <a:srgbClr val="0000FF"/>
                </a:solidFill>
                <a:latin typeface="Arial" panose="020B0604020202020204" pitchFamily="34" charset="0"/>
                <a:cs typeface="Arial" panose="020B0604020202020204" pitchFamily="34" charset="0"/>
              </a:rPr>
              <a:t>Stalls</a:t>
            </a:r>
            <a:r>
              <a:rPr lang="en-US" altLang="ko-KR" sz="1500" dirty="0">
                <a:latin typeface="Arial" panose="020B0604020202020204" pitchFamily="34" charset="0"/>
                <a:cs typeface="Arial" panose="020B0604020202020204" pitchFamily="34" charset="0"/>
              </a:rPr>
              <a:t> at decode by comparing)</a:t>
            </a:r>
          </a:p>
          <a:p>
            <a:pPr algn="ctr"/>
            <a:endParaRPr lang="en-US" altLang="ko-KR" sz="1000" dirty="0">
              <a:latin typeface="Arial" panose="020B0604020202020204" pitchFamily="34" charset="0"/>
              <a:cs typeface="Arial" panose="020B0604020202020204" pitchFamily="34" charset="0"/>
            </a:endParaRPr>
          </a:p>
          <a:p>
            <a:pPr algn="ctr">
              <a:buAutoNum type="arabicParenR"/>
            </a:pPr>
            <a:r>
              <a:rPr lang="en-US" altLang="ko-KR" sz="1500" dirty="0">
                <a:latin typeface="Arial" panose="020B0604020202020204" pitchFamily="34" charset="0"/>
                <a:cs typeface="Arial" panose="020B0604020202020204" pitchFamily="34" charset="0"/>
              </a:rPr>
              <a:t> Rs vs. outstanding targets</a:t>
            </a:r>
          </a:p>
          <a:p>
            <a:pPr marL="180975" indent="-180975" algn="ctr">
              <a:buAutoNum type="arabicParenR"/>
            </a:pPr>
            <a:r>
              <a:rPr lang="en-US" altLang="ko-KR" sz="1500" dirty="0">
                <a:latin typeface="Arial" panose="020B0604020202020204" pitchFamily="34" charset="0"/>
                <a:cs typeface="Arial" panose="020B0604020202020204" pitchFamily="34" charset="0"/>
              </a:rPr>
              <a:t> Rt vs. outstanding targets + sources</a:t>
            </a:r>
          </a:p>
          <a:p>
            <a:pPr marL="180975" indent="-180975" algn="ctr">
              <a:buAutoNum type="arabicParenR"/>
            </a:pPr>
            <a:r>
              <a:rPr lang="en-US" altLang="ko-KR" sz="1500" dirty="0">
                <a:latin typeface="Arial" panose="020B0604020202020204" pitchFamily="34" charset="0"/>
                <a:cs typeface="Arial" panose="020B0604020202020204" pitchFamily="34" charset="0"/>
              </a:rPr>
              <a:t> No hardware resources</a:t>
            </a:r>
            <a:endParaRPr lang="ko-KR" altLang="en-US" sz="15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1F22C50-994F-4ABE-8B1B-4BCB314F1E83}"/>
              </a:ext>
            </a:extLst>
          </p:cNvPr>
          <p:cNvSpPr txBox="1"/>
          <p:nvPr/>
        </p:nvSpPr>
        <p:spPr>
          <a:xfrm>
            <a:off x="5306975" y="4869726"/>
            <a:ext cx="4780000" cy="1446550"/>
          </a:xfrm>
          <a:prstGeom prst="rect">
            <a:avLst/>
          </a:prstGeom>
          <a:solidFill>
            <a:srgbClr val="FFA7A7"/>
          </a:solidFill>
        </p:spPr>
        <p:txBody>
          <a:bodyPr wrap="square" rtlCol="0">
            <a:spAutoFit/>
          </a:bodyPr>
          <a:lstStyle/>
          <a:p>
            <a:pPr algn="ctr"/>
            <a:endParaRPr lang="en-US" altLang="ko-KR" sz="1600" dirty="0">
              <a:latin typeface="Bell Gothic Std Black" panose="020B0706020202040204" pitchFamily="34" charset="0"/>
              <a:cs typeface="Arial" panose="020B0604020202020204" pitchFamily="34" charset="0"/>
            </a:endParaRPr>
          </a:p>
          <a:p>
            <a:pPr algn="ctr"/>
            <a:r>
              <a:rPr lang="en-US" altLang="ko-KR" sz="2000" dirty="0">
                <a:latin typeface="Bell Gothic Std Black" panose="020B0706020202040204" pitchFamily="34" charset="0"/>
                <a:cs typeface="Arial" panose="020B0604020202020204" pitchFamily="34" charset="0"/>
              </a:rPr>
              <a:t>Stall everything saves these as well, but do we have something better dependencies (this would introduce longer latency)?</a:t>
            </a:r>
          </a:p>
          <a:p>
            <a:pPr algn="ctr"/>
            <a:endParaRPr lang="en-US" altLang="ko-KR" sz="1200" dirty="0">
              <a:latin typeface="Bell Gothic Std Black" panose="020B0706020202040204" pitchFamily="34" charset="0"/>
              <a:cs typeface="Arial" panose="020B0604020202020204" pitchFamily="34" charset="0"/>
            </a:endParaRPr>
          </a:p>
        </p:txBody>
      </p:sp>
    </p:spTree>
    <p:extLst>
      <p:ext uri="{BB962C8B-B14F-4D97-AF65-F5344CB8AC3E}">
        <p14:creationId xmlns:p14="http://schemas.microsoft.com/office/powerpoint/2010/main" val="173281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250"/>
                                        <p:tgtEl>
                                          <p:spTgt spid="15"/>
                                        </p:tgtEl>
                                      </p:cBhvr>
                                    </p:animEffect>
                                  </p:childTnLst>
                                </p:cTn>
                              </p:par>
                              <p:par>
                                <p:cTn id="17" presetID="2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25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50"/>
                                        <p:tgtEl>
                                          <p:spTgt spid="9"/>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25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5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25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14" grpId="0" animBg="1"/>
      <p:bldP spid="18" grpId="0"/>
      <p:bldP spid="19" grpId="0"/>
      <p:bldP spid="20" grpId="0"/>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B14BD1-5D40-40EB-BEF0-BDB9DE92BA11}"/>
              </a:ext>
            </a:extLst>
          </p:cNvPr>
          <p:cNvSpPr/>
          <p:nvPr/>
        </p:nvSpPr>
        <p:spPr>
          <a:xfrm>
            <a:off x="1206500" y="1768690"/>
            <a:ext cx="5173980" cy="36722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itle 1">
            <a:extLst>
              <a:ext uri="{FF2B5EF4-FFF2-40B4-BE49-F238E27FC236}">
                <a16:creationId xmlns:a16="http://schemas.microsoft.com/office/drawing/2014/main" id="{FB7E22AC-FD99-4C26-A0E6-C4096EAAC839}"/>
              </a:ext>
            </a:extLst>
          </p:cNvPr>
          <p:cNvSpPr>
            <a:spLocks noGrp="1"/>
          </p:cNvSpPr>
          <p:nvPr>
            <p:ph type="title"/>
          </p:nvPr>
        </p:nvSpPr>
        <p:spPr/>
        <p:txBody>
          <a:bodyPr/>
          <a:lstStyle/>
          <a:p>
            <a:r>
              <a:rPr lang="en-US" altLang="ko-KR" dirty="0"/>
              <a:t>A Set of Better Solutions for Superscalar</a:t>
            </a:r>
            <a:endParaRPr lang="ko-KR" altLang="en-US" dirty="0"/>
          </a:p>
        </p:txBody>
      </p:sp>
      <p:sp>
        <p:nvSpPr>
          <p:cNvPr id="3" name="Content Placeholder 2">
            <a:extLst>
              <a:ext uri="{FF2B5EF4-FFF2-40B4-BE49-F238E27FC236}">
                <a16:creationId xmlns:a16="http://schemas.microsoft.com/office/drawing/2014/main" id="{395615F7-F1F3-4799-BB48-290DD7CBCA96}"/>
              </a:ext>
            </a:extLst>
          </p:cNvPr>
          <p:cNvSpPr>
            <a:spLocks noGrp="1"/>
          </p:cNvSpPr>
          <p:nvPr>
            <p:ph idx="1"/>
          </p:nvPr>
        </p:nvSpPr>
        <p:spPr>
          <a:xfrm>
            <a:off x="313267" y="1362946"/>
            <a:ext cx="11599333" cy="4847353"/>
          </a:xfrm>
          <a:solidFill>
            <a:schemeClr val="bg1"/>
          </a:solidFill>
        </p:spPr>
        <p:txBody>
          <a:bodyPr/>
          <a:lstStyle/>
          <a:p>
            <a:pPr lvl="1"/>
            <a:r>
              <a:rPr lang="en-US" altLang="ko-KR" dirty="0">
                <a:latin typeface="Calibri" panose="020F0502020204030204" pitchFamily="34" charset="0"/>
                <a:cs typeface="Calibri" panose="020F0502020204030204" pitchFamily="34" charset="0"/>
              </a:rPr>
              <a:t>Control dependency</a:t>
            </a:r>
          </a:p>
          <a:p>
            <a:pPr lvl="2"/>
            <a:r>
              <a:rPr lang="en-US" altLang="ko-KR" dirty="0">
                <a:latin typeface="Calibri" panose="020F0502020204030204" pitchFamily="34" charset="0"/>
                <a:cs typeface="Calibri" panose="020F0502020204030204" pitchFamily="34" charset="0"/>
              </a:rPr>
              <a:t>Loop unrolling of static scheduling </a:t>
            </a:r>
          </a:p>
          <a:p>
            <a:pPr lvl="2"/>
            <a:r>
              <a:rPr lang="en-US" altLang="ko-KR" dirty="0">
                <a:highlight>
                  <a:srgbClr val="A5A5A5"/>
                </a:highlight>
                <a:latin typeface="Calibri" panose="020F0502020204030204" pitchFamily="34" charset="0"/>
                <a:cs typeface="Calibri" panose="020F0502020204030204" pitchFamily="34" charset="0"/>
              </a:rPr>
              <a:t>Branch prediction (learned)</a:t>
            </a:r>
          </a:p>
          <a:p>
            <a:pPr lvl="1"/>
            <a:r>
              <a:rPr lang="en-US" altLang="ko-KR" dirty="0">
                <a:latin typeface="Calibri" panose="020F0502020204030204" pitchFamily="34" charset="0"/>
                <a:cs typeface="Calibri" panose="020F0502020204030204" pitchFamily="34" charset="0"/>
              </a:rPr>
              <a:t>Dependencies</a:t>
            </a:r>
          </a:p>
          <a:p>
            <a:pPr lvl="2"/>
            <a:r>
              <a:rPr lang="en-US" altLang="ko-KR" dirty="0">
                <a:highlight>
                  <a:srgbClr val="9AE0FF"/>
                </a:highlight>
                <a:latin typeface="Calibri" panose="020F0502020204030204" pitchFamily="34" charset="0"/>
                <a:cs typeface="Calibri" panose="020F0502020204030204" pitchFamily="34" charset="0"/>
              </a:rPr>
              <a:t>Scoreboard</a:t>
            </a:r>
          </a:p>
          <a:p>
            <a:pPr lvl="2"/>
            <a:r>
              <a:rPr lang="en-US" altLang="ko-KR" dirty="0">
                <a:latin typeface="Calibri" panose="020F0502020204030204" pitchFamily="34" charset="0"/>
                <a:cs typeface="Calibri" panose="020F0502020204030204" pitchFamily="34" charset="0"/>
              </a:rPr>
              <a:t>Static scheduling</a:t>
            </a:r>
          </a:p>
          <a:p>
            <a:pPr lvl="2"/>
            <a:r>
              <a:rPr lang="en-US" altLang="ko-KR" dirty="0">
                <a:latin typeface="Calibri" panose="020F0502020204030204" pitchFamily="34" charset="0"/>
                <a:cs typeface="Calibri" panose="020F0502020204030204" pitchFamily="34" charset="0"/>
              </a:rPr>
              <a:t>Hardware register renaming of </a:t>
            </a:r>
            <a:r>
              <a:rPr lang="en-US" altLang="ko-KR" dirty="0" err="1">
                <a:latin typeface="Calibri" panose="020F0502020204030204" pitchFamily="34" charset="0"/>
                <a:cs typeface="Calibri" panose="020F0502020204030204" pitchFamily="34" charset="0"/>
              </a:rPr>
              <a:t>Tomasulo</a:t>
            </a:r>
            <a:r>
              <a:rPr lang="en-US" altLang="ko-KR" dirty="0">
                <a:latin typeface="Calibri" panose="020F0502020204030204" pitchFamily="34" charset="0"/>
                <a:cs typeface="Calibri" panose="020F0502020204030204" pitchFamily="34" charset="0"/>
              </a:rPr>
              <a:t> </a:t>
            </a:r>
          </a:p>
          <a:p>
            <a:pPr lvl="1"/>
            <a:r>
              <a:rPr lang="en-US" altLang="ko-KR" dirty="0">
                <a:latin typeface="Calibri" panose="020F0502020204030204" pitchFamily="34" charset="0"/>
                <a:cs typeface="Calibri" panose="020F0502020204030204" pitchFamily="34" charset="0"/>
              </a:rPr>
              <a:t>Regulation of instruction ordering</a:t>
            </a:r>
          </a:p>
          <a:p>
            <a:pPr lvl="2"/>
            <a:r>
              <a:rPr lang="en-US" altLang="ko-KR" dirty="0">
                <a:latin typeface="Calibri" panose="020F0502020204030204" pitchFamily="34" charset="0"/>
                <a:cs typeface="Calibri" panose="020F0502020204030204" pitchFamily="34" charset="0"/>
              </a:rPr>
              <a:t>Reservation station </a:t>
            </a:r>
          </a:p>
          <a:p>
            <a:pPr lvl="2"/>
            <a:r>
              <a:rPr lang="en-US" altLang="ko-KR" dirty="0">
                <a:latin typeface="Calibri" panose="020F0502020204030204" pitchFamily="34" charset="0"/>
                <a:cs typeface="Calibri" panose="020F0502020204030204" pitchFamily="34" charset="0"/>
              </a:rPr>
              <a:t>Reorder buffer/ROB </a:t>
            </a:r>
          </a:p>
          <a:p>
            <a:pPr lvl="1"/>
            <a:r>
              <a:rPr lang="en-US" altLang="ko-KR" dirty="0">
                <a:latin typeface="Calibri" panose="020F0502020204030204" pitchFamily="34" charset="0"/>
                <a:cs typeface="Calibri" panose="020F0502020204030204" pitchFamily="34" charset="0"/>
              </a:rPr>
              <a:t>Exception handling</a:t>
            </a:r>
            <a:endParaRPr lang="ko-KR" altLang="en-US" dirty="0">
              <a:latin typeface="Calibri" panose="020F0502020204030204" pitchFamily="34" charset="0"/>
              <a:cs typeface="Calibri" panose="020F0502020204030204" pitchFamily="34" charset="0"/>
            </a:endParaRPr>
          </a:p>
          <a:p>
            <a:endParaRPr lang="ko-KR" altLang="en-US" sz="2000" dirty="0"/>
          </a:p>
        </p:txBody>
      </p:sp>
      <p:sp>
        <p:nvSpPr>
          <p:cNvPr id="7" name="文本占位符 6">
            <a:extLst>
              <a:ext uri="{FF2B5EF4-FFF2-40B4-BE49-F238E27FC236}">
                <a16:creationId xmlns:a16="http://schemas.microsoft.com/office/drawing/2014/main" id="{FCC30AB9-8C97-A4CC-7CBF-51FEDFB1DD6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9E117F0-4DD4-4BCA-B19B-6EF39870F4A3}"/>
              </a:ext>
            </a:extLst>
          </p:cNvPr>
          <p:cNvSpPr/>
          <p:nvPr/>
        </p:nvSpPr>
        <p:spPr>
          <a:xfrm>
            <a:off x="313266" y="896858"/>
            <a:ext cx="11675533" cy="369332"/>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To address the dependency issues w/ in-flight instructions</a:t>
            </a:r>
            <a:endParaRPr lang="en-US" altLang="ko-KR" sz="2400" b="1" dirty="0">
              <a:solidFill>
                <a:srgbClr val="143D88"/>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53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BB53-76D9-47BD-986E-91B333916ABB}"/>
              </a:ext>
            </a:extLst>
          </p:cNvPr>
          <p:cNvSpPr>
            <a:spLocks noGrp="1"/>
          </p:cNvSpPr>
          <p:nvPr>
            <p:ph type="title"/>
          </p:nvPr>
        </p:nvSpPr>
        <p:spPr/>
        <p:txBody>
          <a:bodyPr/>
          <a:lstStyle/>
          <a:p>
            <a:r>
              <a:rPr lang="en-US" altLang="ko-KR" dirty="0"/>
              <a:t>Superscalar Architecture</a:t>
            </a:r>
            <a:endParaRPr lang="ko-KR" altLang="en-US" dirty="0"/>
          </a:p>
        </p:txBody>
      </p:sp>
      <p:sp>
        <p:nvSpPr>
          <p:cNvPr id="6" name="文本占位符 5">
            <a:extLst>
              <a:ext uri="{FF2B5EF4-FFF2-40B4-BE49-F238E27FC236}">
                <a16:creationId xmlns:a16="http://schemas.microsoft.com/office/drawing/2014/main" id="{6DE426AF-3909-3E10-B29F-4E3872A3953D}"/>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64AA777-1221-49BD-BB19-162F3DE05BE8}"/>
              </a:ext>
            </a:extLst>
          </p:cNvPr>
          <p:cNvSpPr/>
          <p:nvPr/>
        </p:nvSpPr>
        <p:spPr>
          <a:xfrm>
            <a:off x="353907" y="1026108"/>
            <a:ext cx="2949743" cy="369332"/>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Arial" panose="020B0604020202020204" pitchFamily="34" charset="0"/>
                <a:cs typeface="Arial" panose="020B0604020202020204" pitchFamily="34" charset="0"/>
              </a:rPr>
              <a:t>Putting all together;</a:t>
            </a:r>
            <a:endParaRPr lang="en-US" altLang="ko-KR" sz="2400" b="1" dirty="0">
              <a:solidFill>
                <a:srgbClr val="143D88"/>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28C53CEF-D581-4776-A0FA-29A810B39613}"/>
              </a:ext>
            </a:extLst>
          </p:cNvPr>
          <p:cNvSpPr txBox="1">
            <a:spLocks noChangeArrowheads="1"/>
          </p:cNvSpPr>
          <p:nvPr/>
        </p:nvSpPr>
        <p:spPr bwMode="auto">
          <a:xfrm>
            <a:off x="3487244" y="992524"/>
            <a:ext cx="5492850" cy="46166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sz="2400" dirty="0">
                <a:solidFill>
                  <a:prstClr val="white"/>
                </a:solidFill>
                <a:ea typeface="맑은 고딕" panose="020B0503020000020004" pitchFamily="50" charset="-127"/>
                <a:cs typeface="Arial" panose="020B0604020202020204" pitchFamily="34" charset="0"/>
              </a:rPr>
              <a:t>More detailed Superscalar Architecture</a:t>
            </a:r>
            <a:endParaRPr lang="ko-KR" altLang="en-US" sz="2400" dirty="0">
              <a:solidFill>
                <a:prstClr val="white"/>
              </a:solidFill>
              <a:ea typeface="맑은 고딕" panose="020B0503020000020004" pitchFamily="50" charset="-127"/>
              <a:cs typeface="Arial" panose="020B0604020202020204" pitchFamily="34" charset="0"/>
            </a:endParaRPr>
          </a:p>
        </p:txBody>
      </p:sp>
      <p:sp>
        <p:nvSpPr>
          <p:cNvPr id="7" name="Flowchart: Process 6">
            <a:extLst>
              <a:ext uri="{FF2B5EF4-FFF2-40B4-BE49-F238E27FC236}">
                <a16:creationId xmlns:a16="http://schemas.microsoft.com/office/drawing/2014/main" id="{87AF426A-8A8C-4622-A947-CA6A98006183}"/>
              </a:ext>
            </a:extLst>
          </p:cNvPr>
          <p:cNvSpPr/>
          <p:nvPr/>
        </p:nvSpPr>
        <p:spPr>
          <a:xfrm rot="16200000">
            <a:off x="546482" y="3540366"/>
            <a:ext cx="2293671" cy="309357"/>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a:solidFill>
                  <a:schemeClr val="tx1"/>
                </a:solidFill>
                <a:latin typeface="Bell Gothic Std Black" panose="020B0706020202040204" pitchFamily="34" charset="0"/>
              </a:rPr>
              <a:t>Instr$</a:t>
            </a:r>
            <a:endParaRPr lang="ko-KR" altLang="en-US" dirty="0">
              <a:solidFill>
                <a:schemeClr val="tx1"/>
              </a:solidFill>
              <a:latin typeface="Bell Gothic Std Black" panose="020B0706020202040204" pitchFamily="34" charset="0"/>
            </a:endParaRPr>
          </a:p>
        </p:txBody>
      </p:sp>
      <p:sp>
        <p:nvSpPr>
          <p:cNvPr id="10" name="Flowchart: Process 9">
            <a:extLst>
              <a:ext uri="{FF2B5EF4-FFF2-40B4-BE49-F238E27FC236}">
                <a16:creationId xmlns:a16="http://schemas.microsoft.com/office/drawing/2014/main" id="{F34C0CC4-04CA-4AF8-A281-54C880E19E7D}"/>
              </a:ext>
            </a:extLst>
          </p:cNvPr>
          <p:cNvSpPr/>
          <p:nvPr/>
        </p:nvSpPr>
        <p:spPr>
          <a:xfrm rot="16200000">
            <a:off x="1351786" y="3353782"/>
            <a:ext cx="2293664" cy="682522"/>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Fetch &amp;</a:t>
            </a:r>
          </a:p>
          <a:p>
            <a:pPr algn="ctr">
              <a:lnSpc>
                <a:spcPct val="80000"/>
              </a:lnSpc>
            </a:pPr>
            <a:r>
              <a:rPr lang="en-US" altLang="ko-KR" dirty="0" err="1">
                <a:solidFill>
                  <a:schemeClr val="tx1"/>
                </a:solidFill>
                <a:latin typeface="Bell Gothic Std Black" panose="020B0706020202040204" pitchFamily="34" charset="0"/>
              </a:rPr>
              <a:t>Addr</a:t>
            </a:r>
            <a:r>
              <a:rPr lang="en-US" altLang="ko-KR" dirty="0">
                <a:solidFill>
                  <a:schemeClr val="tx1"/>
                </a:solidFill>
                <a:latin typeface="Bell Gothic Std Black" panose="020B0706020202040204" pitchFamily="34" charset="0"/>
              </a:rPr>
              <a:t>. Calc. &amp;</a:t>
            </a:r>
          </a:p>
          <a:p>
            <a:pPr algn="ctr">
              <a:lnSpc>
                <a:spcPct val="80000"/>
              </a:lnSpc>
            </a:pPr>
            <a:r>
              <a:rPr lang="en-US" altLang="ko-KR" dirty="0">
                <a:solidFill>
                  <a:schemeClr val="tx1"/>
                </a:solidFill>
                <a:latin typeface="Bell Gothic Std Black" panose="020B0706020202040204" pitchFamily="34" charset="0"/>
              </a:rPr>
              <a:t>Branch pred.</a:t>
            </a:r>
            <a:endParaRPr lang="ko-KR" altLang="en-US" dirty="0">
              <a:solidFill>
                <a:schemeClr val="tx1"/>
              </a:solidFill>
              <a:latin typeface="Bell Gothic Std Black" panose="020B0706020202040204" pitchFamily="34" charset="0"/>
            </a:endParaRPr>
          </a:p>
        </p:txBody>
      </p:sp>
      <p:grpSp>
        <p:nvGrpSpPr>
          <p:cNvPr id="16" name="Group 15">
            <a:extLst>
              <a:ext uri="{FF2B5EF4-FFF2-40B4-BE49-F238E27FC236}">
                <a16:creationId xmlns:a16="http://schemas.microsoft.com/office/drawing/2014/main" id="{C16A27CE-B8A2-47AA-8147-144FDA79337A}"/>
              </a:ext>
            </a:extLst>
          </p:cNvPr>
          <p:cNvGrpSpPr/>
          <p:nvPr/>
        </p:nvGrpSpPr>
        <p:grpSpPr>
          <a:xfrm>
            <a:off x="1847997" y="2905490"/>
            <a:ext cx="309359" cy="1473867"/>
            <a:chOff x="531086" y="3943350"/>
            <a:chExt cx="453921" cy="831850"/>
          </a:xfrm>
        </p:grpSpPr>
        <p:cxnSp>
          <p:nvCxnSpPr>
            <p:cNvPr id="12" name="Straight Arrow Connector 11">
              <a:extLst>
                <a:ext uri="{FF2B5EF4-FFF2-40B4-BE49-F238E27FC236}">
                  <a16:creationId xmlns:a16="http://schemas.microsoft.com/office/drawing/2014/main" id="{CFC9AA64-CCD1-4455-8286-C74FC3C20AAD}"/>
                </a:ext>
              </a:extLst>
            </p:cNvPr>
            <p:cNvCxnSpPr/>
            <p:nvPr/>
          </p:nvCxnSpPr>
          <p:spPr>
            <a:xfrm>
              <a:off x="531086" y="39433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792556-8101-4173-9644-FA60A9E6E284}"/>
                </a:ext>
              </a:extLst>
            </p:cNvPr>
            <p:cNvCxnSpPr/>
            <p:nvPr/>
          </p:nvCxnSpPr>
          <p:spPr>
            <a:xfrm>
              <a:off x="531086" y="42291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E5F5CF-FCF2-49D2-B3BE-1FC96A773DE2}"/>
                </a:ext>
              </a:extLst>
            </p:cNvPr>
            <p:cNvCxnSpPr/>
            <p:nvPr/>
          </p:nvCxnSpPr>
          <p:spPr>
            <a:xfrm>
              <a:off x="531086" y="45021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371414-2F1B-40CB-92C2-42786855101D}"/>
                </a:ext>
              </a:extLst>
            </p:cNvPr>
            <p:cNvCxnSpPr/>
            <p:nvPr/>
          </p:nvCxnSpPr>
          <p:spPr>
            <a:xfrm>
              <a:off x="531086" y="47752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B1D149C-0725-4D17-9335-EE0FDC767F78}"/>
              </a:ext>
            </a:extLst>
          </p:cNvPr>
          <p:cNvGrpSpPr/>
          <p:nvPr/>
        </p:nvGrpSpPr>
        <p:grpSpPr>
          <a:xfrm>
            <a:off x="2839881" y="2905490"/>
            <a:ext cx="309359" cy="1473867"/>
            <a:chOff x="531086" y="3943350"/>
            <a:chExt cx="453921" cy="831850"/>
          </a:xfrm>
        </p:grpSpPr>
        <p:cxnSp>
          <p:nvCxnSpPr>
            <p:cNvPr id="18" name="Straight Arrow Connector 17">
              <a:extLst>
                <a:ext uri="{FF2B5EF4-FFF2-40B4-BE49-F238E27FC236}">
                  <a16:creationId xmlns:a16="http://schemas.microsoft.com/office/drawing/2014/main" id="{B6050951-4A37-4E37-A710-31DF905A4A8B}"/>
                </a:ext>
              </a:extLst>
            </p:cNvPr>
            <p:cNvCxnSpPr/>
            <p:nvPr/>
          </p:nvCxnSpPr>
          <p:spPr>
            <a:xfrm>
              <a:off x="531086" y="39433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C809A1-B155-4684-96A4-BEEDB9488A83}"/>
                </a:ext>
              </a:extLst>
            </p:cNvPr>
            <p:cNvCxnSpPr/>
            <p:nvPr/>
          </p:nvCxnSpPr>
          <p:spPr>
            <a:xfrm>
              <a:off x="531086" y="42291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2DBD2-20D0-446A-ADF1-102F68CF5A04}"/>
                </a:ext>
              </a:extLst>
            </p:cNvPr>
            <p:cNvCxnSpPr/>
            <p:nvPr/>
          </p:nvCxnSpPr>
          <p:spPr>
            <a:xfrm>
              <a:off x="531086" y="45021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32EBDA-F269-41BE-8EFB-57C81DF52A6D}"/>
                </a:ext>
              </a:extLst>
            </p:cNvPr>
            <p:cNvCxnSpPr/>
            <p:nvPr/>
          </p:nvCxnSpPr>
          <p:spPr>
            <a:xfrm>
              <a:off x="531086" y="47752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CD79E3A2-320F-42B7-A07F-D1DA67034C12}"/>
              </a:ext>
            </a:extLst>
          </p:cNvPr>
          <p:cNvGrpSpPr/>
          <p:nvPr/>
        </p:nvGrpSpPr>
        <p:grpSpPr>
          <a:xfrm>
            <a:off x="2669566" y="2095922"/>
            <a:ext cx="1268168" cy="2716807"/>
            <a:chOff x="1232528" y="2187575"/>
            <a:chExt cx="1268168" cy="2716807"/>
          </a:xfrm>
        </p:grpSpPr>
        <p:grpSp>
          <p:nvGrpSpPr>
            <p:cNvPr id="28" name="Group 27">
              <a:extLst>
                <a:ext uri="{FF2B5EF4-FFF2-40B4-BE49-F238E27FC236}">
                  <a16:creationId xmlns:a16="http://schemas.microsoft.com/office/drawing/2014/main" id="{2A4A9EC9-29F7-4EF5-ADDA-AC96C4A1B186}"/>
                </a:ext>
              </a:extLst>
            </p:cNvPr>
            <p:cNvGrpSpPr/>
            <p:nvPr/>
          </p:nvGrpSpPr>
          <p:grpSpPr>
            <a:xfrm>
              <a:off x="1711934" y="2639857"/>
              <a:ext cx="309627" cy="2264525"/>
              <a:chOff x="1794504" y="3772179"/>
              <a:chExt cx="300688" cy="1188668"/>
            </a:xfrm>
          </p:grpSpPr>
          <p:sp>
            <p:nvSpPr>
              <p:cNvPr id="22" name="Flowchart: Process 21">
                <a:extLst>
                  <a:ext uri="{FF2B5EF4-FFF2-40B4-BE49-F238E27FC236}">
                    <a16:creationId xmlns:a16="http://schemas.microsoft.com/office/drawing/2014/main" id="{DC3A60D5-96C1-4D24-B02A-CB372A3EC1E1}"/>
                  </a:ext>
                </a:extLst>
              </p:cNvPr>
              <p:cNvSpPr/>
              <p:nvPr/>
            </p:nvSpPr>
            <p:spPr>
              <a:xfrm rot="16200000">
                <a:off x="1845922" y="3721022"/>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sp>
            <p:nvSpPr>
              <p:cNvPr id="23" name="Flowchart: Process 22">
                <a:extLst>
                  <a:ext uri="{FF2B5EF4-FFF2-40B4-BE49-F238E27FC236}">
                    <a16:creationId xmlns:a16="http://schemas.microsoft.com/office/drawing/2014/main" id="{6BED65E1-76DE-4D05-8EC6-31DA1F901234}"/>
                  </a:ext>
                </a:extLst>
              </p:cNvPr>
              <p:cNvSpPr/>
              <p:nvPr/>
            </p:nvSpPr>
            <p:spPr>
              <a:xfrm rot="16200000">
                <a:off x="1845923" y="3919134"/>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sp>
            <p:nvSpPr>
              <p:cNvPr id="24" name="Flowchart: Process 23">
                <a:extLst>
                  <a:ext uri="{FF2B5EF4-FFF2-40B4-BE49-F238E27FC236}">
                    <a16:creationId xmlns:a16="http://schemas.microsoft.com/office/drawing/2014/main" id="{9649488C-3D31-4371-9834-04C944421592}"/>
                  </a:ext>
                </a:extLst>
              </p:cNvPr>
              <p:cNvSpPr/>
              <p:nvPr/>
            </p:nvSpPr>
            <p:spPr>
              <a:xfrm rot="16200000">
                <a:off x="1845662" y="4117245"/>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sp>
            <p:nvSpPr>
              <p:cNvPr id="25" name="Flowchart: Process 24">
                <a:extLst>
                  <a:ext uri="{FF2B5EF4-FFF2-40B4-BE49-F238E27FC236}">
                    <a16:creationId xmlns:a16="http://schemas.microsoft.com/office/drawing/2014/main" id="{2F76343E-10A9-47D9-AEE6-974AA644F582}"/>
                  </a:ext>
                </a:extLst>
              </p:cNvPr>
              <p:cNvSpPr/>
              <p:nvPr/>
            </p:nvSpPr>
            <p:spPr>
              <a:xfrm rot="16200000">
                <a:off x="1845663" y="4315357"/>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sp>
            <p:nvSpPr>
              <p:cNvPr id="26" name="Flowchart: Process 25">
                <a:extLst>
                  <a:ext uri="{FF2B5EF4-FFF2-40B4-BE49-F238E27FC236}">
                    <a16:creationId xmlns:a16="http://schemas.microsoft.com/office/drawing/2014/main" id="{71170924-5A0E-4E4D-85A6-F7B11CFAFB49}"/>
                  </a:ext>
                </a:extLst>
              </p:cNvPr>
              <p:cNvSpPr/>
              <p:nvPr/>
            </p:nvSpPr>
            <p:spPr>
              <a:xfrm rot="16200000">
                <a:off x="1845661" y="4513467"/>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sp>
            <p:nvSpPr>
              <p:cNvPr id="27" name="Flowchart: Process 26">
                <a:extLst>
                  <a:ext uri="{FF2B5EF4-FFF2-40B4-BE49-F238E27FC236}">
                    <a16:creationId xmlns:a16="http://schemas.microsoft.com/office/drawing/2014/main" id="{BD3F55CD-A67B-4EB0-A135-CFEF7F742016}"/>
                  </a:ext>
                </a:extLst>
              </p:cNvPr>
              <p:cNvSpPr/>
              <p:nvPr/>
            </p:nvSpPr>
            <p:spPr>
              <a:xfrm rot="16200000">
                <a:off x="1845662" y="4711579"/>
                <a:ext cx="198111" cy="300426"/>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ko-KR" altLang="en-US" dirty="0">
                  <a:solidFill>
                    <a:schemeClr val="tx1"/>
                  </a:solidFill>
                  <a:latin typeface="Bell Gothic Std Black" panose="020B0706020202040204" pitchFamily="34" charset="0"/>
                </a:endParaRPr>
              </a:p>
            </p:txBody>
          </p:sp>
        </p:grpSp>
        <p:sp>
          <p:nvSpPr>
            <p:cNvPr id="29" name="Rectangle 28">
              <a:extLst>
                <a:ext uri="{FF2B5EF4-FFF2-40B4-BE49-F238E27FC236}">
                  <a16:creationId xmlns:a16="http://schemas.microsoft.com/office/drawing/2014/main" id="{B98E3DA7-0B38-49B1-B183-8B3D5F72C1AF}"/>
                </a:ext>
              </a:extLst>
            </p:cNvPr>
            <p:cNvSpPr/>
            <p:nvPr/>
          </p:nvSpPr>
          <p:spPr>
            <a:xfrm>
              <a:off x="1232528" y="2187575"/>
              <a:ext cx="1268168" cy="319446"/>
            </a:xfrm>
            <a:prstGeom prst="rect">
              <a:avLst/>
            </a:prstGeom>
          </p:spPr>
          <p:txBody>
            <a:bodyPr wrap="none">
              <a:spAutoFit/>
            </a:bodyPr>
            <a:lstStyle/>
            <a:p>
              <a:pPr algn="ctr">
                <a:lnSpc>
                  <a:spcPct val="80000"/>
                </a:lnSpc>
              </a:pPr>
              <a:r>
                <a:rPr lang="en-US" altLang="ko-KR" dirty="0">
                  <a:latin typeface="Bell Gothic Std Black" panose="020B0706020202040204" pitchFamily="34" charset="0"/>
                </a:rPr>
                <a:t>Instr. buffer</a:t>
              </a:r>
              <a:endParaRPr lang="ko-KR" altLang="en-US" dirty="0">
                <a:latin typeface="Bell Gothic Std Black" panose="020B0706020202040204" pitchFamily="34" charset="0"/>
              </a:endParaRPr>
            </a:p>
          </p:txBody>
        </p:sp>
      </p:grpSp>
      <p:grpSp>
        <p:nvGrpSpPr>
          <p:cNvPr id="30" name="Group 29">
            <a:extLst>
              <a:ext uri="{FF2B5EF4-FFF2-40B4-BE49-F238E27FC236}">
                <a16:creationId xmlns:a16="http://schemas.microsoft.com/office/drawing/2014/main" id="{245C7897-2CF2-44BF-8527-819D6AF1C8E8}"/>
              </a:ext>
            </a:extLst>
          </p:cNvPr>
          <p:cNvGrpSpPr/>
          <p:nvPr/>
        </p:nvGrpSpPr>
        <p:grpSpPr>
          <a:xfrm>
            <a:off x="3458063" y="2931869"/>
            <a:ext cx="309359" cy="1473867"/>
            <a:chOff x="531086" y="3943350"/>
            <a:chExt cx="453921" cy="831850"/>
          </a:xfrm>
        </p:grpSpPr>
        <p:cxnSp>
          <p:nvCxnSpPr>
            <p:cNvPr id="31" name="Straight Arrow Connector 30">
              <a:extLst>
                <a:ext uri="{FF2B5EF4-FFF2-40B4-BE49-F238E27FC236}">
                  <a16:creationId xmlns:a16="http://schemas.microsoft.com/office/drawing/2014/main" id="{6C935BA3-4520-4742-A4D1-91108D05C2AC}"/>
                </a:ext>
              </a:extLst>
            </p:cNvPr>
            <p:cNvCxnSpPr/>
            <p:nvPr/>
          </p:nvCxnSpPr>
          <p:spPr>
            <a:xfrm>
              <a:off x="531086" y="39433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1A2CEA-898E-45BE-B979-B7E97FC67CDA}"/>
                </a:ext>
              </a:extLst>
            </p:cNvPr>
            <p:cNvCxnSpPr/>
            <p:nvPr/>
          </p:nvCxnSpPr>
          <p:spPr>
            <a:xfrm>
              <a:off x="531086" y="42291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C26B0B-68E9-42A9-9190-087FAE3834DF}"/>
                </a:ext>
              </a:extLst>
            </p:cNvPr>
            <p:cNvCxnSpPr/>
            <p:nvPr/>
          </p:nvCxnSpPr>
          <p:spPr>
            <a:xfrm>
              <a:off x="531086" y="45021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F55262-6C35-4EDC-A0CB-716E25186E9D}"/>
                </a:ext>
              </a:extLst>
            </p:cNvPr>
            <p:cNvCxnSpPr/>
            <p:nvPr/>
          </p:nvCxnSpPr>
          <p:spPr>
            <a:xfrm>
              <a:off x="531086" y="47752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Flowchart: Process 34">
            <a:extLst>
              <a:ext uri="{FF2B5EF4-FFF2-40B4-BE49-F238E27FC236}">
                <a16:creationId xmlns:a16="http://schemas.microsoft.com/office/drawing/2014/main" id="{7008A3FE-2080-4CE7-B616-969884F642E8}"/>
              </a:ext>
            </a:extLst>
          </p:cNvPr>
          <p:cNvSpPr/>
          <p:nvPr/>
        </p:nvSpPr>
        <p:spPr>
          <a:xfrm rot="16200000">
            <a:off x="2968825" y="3286785"/>
            <a:ext cx="2293667" cy="682522"/>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Decode &amp; Rename&amp; Dispatch</a:t>
            </a:r>
            <a:endParaRPr lang="ko-KR" altLang="en-US" dirty="0">
              <a:solidFill>
                <a:schemeClr val="tx1"/>
              </a:solidFill>
              <a:latin typeface="Bell Gothic Std Black" panose="020B0706020202040204" pitchFamily="34" charset="0"/>
            </a:endParaRPr>
          </a:p>
        </p:txBody>
      </p:sp>
      <p:grpSp>
        <p:nvGrpSpPr>
          <p:cNvPr id="36" name="Group 35">
            <a:extLst>
              <a:ext uri="{FF2B5EF4-FFF2-40B4-BE49-F238E27FC236}">
                <a16:creationId xmlns:a16="http://schemas.microsoft.com/office/drawing/2014/main" id="{8843A565-AF12-4435-8FD4-B310A399DFA5}"/>
              </a:ext>
            </a:extLst>
          </p:cNvPr>
          <p:cNvGrpSpPr/>
          <p:nvPr/>
        </p:nvGrpSpPr>
        <p:grpSpPr>
          <a:xfrm>
            <a:off x="4463626" y="2905490"/>
            <a:ext cx="309359" cy="1473867"/>
            <a:chOff x="531086" y="3943350"/>
            <a:chExt cx="453921" cy="831850"/>
          </a:xfrm>
        </p:grpSpPr>
        <p:cxnSp>
          <p:nvCxnSpPr>
            <p:cNvPr id="37" name="Straight Arrow Connector 36">
              <a:extLst>
                <a:ext uri="{FF2B5EF4-FFF2-40B4-BE49-F238E27FC236}">
                  <a16:creationId xmlns:a16="http://schemas.microsoft.com/office/drawing/2014/main" id="{1C17B912-820F-43C3-8E4E-BB6C67D4EA5F}"/>
                </a:ext>
              </a:extLst>
            </p:cNvPr>
            <p:cNvCxnSpPr/>
            <p:nvPr/>
          </p:nvCxnSpPr>
          <p:spPr>
            <a:xfrm>
              <a:off x="531086" y="39433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C185636-3F6F-4A4E-9C54-B0FA41BB123F}"/>
                </a:ext>
              </a:extLst>
            </p:cNvPr>
            <p:cNvCxnSpPr/>
            <p:nvPr/>
          </p:nvCxnSpPr>
          <p:spPr>
            <a:xfrm>
              <a:off x="531086" y="42291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9213879-DADA-4B96-9592-25E5070E56DB}"/>
                </a:ext>
              </a:extLst>
            </p:cNvPr>
            <p:cNvCxnSpPr/>
            <p:nvPr/>
          </p:nvCxnSpPr>
          <p:spPr>
            <a:xfrm>
              <a:off x="531086" y="45021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4BDC4A8-8362-4174-AE08-F857DE160E05}"/>
                </a:ext>
              </a:extLst>
            </p:cNvPr>
            <p:cNvCxnSpPr/>
            <p:nvPr/>
          </p:nvCxnSpPr>
          <p:spPr>
            <a:xfrm>
              <a:off x="531086" y="47752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Flowchart: Process 40">
            <a:extLst>
              <a:ext uri="{FF2B5EF4-FFF2-40B4-BE49-F238E27FC236}">
                <a16:creationId xmlns:a16="http://schemas.microsoft.com/office/drawing/2014/main" id="{28C8A16C-DCAF-4603-BEF3-E539F56301EB}"/>
              </a:ext>
            </a:extLst>
          </p:cNvPr>
          <p:cNvSpPr/>
          <p:nvPr/>
        </p:nvSpPr>
        <p:spPr>
          <a:xfrm rot="16200000">
            <a:off x="4059175" y="3196496"/>
            <a:ext cx="2293667" cy="837100"/>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Instr. Window (queues, reservation stations, etc.)</a:t>
            </a:r>
            <a:endParaRPr lang="ko-KR" altLang="en-US" dirty="0">
              <a:solidFill>
                <a:schemeClr val="tx1"/>
              </a:solidFill>
              <a:latin typeface="Bell Gothic Std Black" panose="020B0706020202040204" pitchFamily="34" charset="0"/>
            </a:endParaRPr>
          </a:p>
        </p:txBody>
      </p:sp>
      <p:grpSp>
        <p:nvGrpSpPr>
          <p:cNvPr id="42" name="Group 41">
            <a:extLst>
              <a:ext uri="{FF2B5EF4-FFF2-40B4-BE49-F238E27FC236}">
                <a16:creationId xmlns:a16="http://schemas.microsoft.com/office/drawing/2014/main" id="{B0C14BF5-BA19-4E5C-B1E2-B1646F822D7D}"/>
              </a:ext>
            </a:extLst>
          </p:cNvPr>
          <p:cNvGrpSpPr/>
          <p:nvPr/>
        </p:nvGrpSpPr>
        <p:grpSpPr>
          <a:xfrm>
            <a:off x="5636103" y="2878112"/>
            <a:ext cx="309359" cy="1473867"/>
            <a:chOff x="531086" y="3943350"/>
            <a:chExt cx="453921" cy="831850"/>
          </a:xfrm>
        </p:grpSpPr>
        <p:cxnSp>
          <p:nvCxnSpPr>
            <p:cNvPr id="43" name="Straight Arrow Connector 42">
              <a:extLst>
                <a:ext uri="{FF2B5EF4-FFF2-40B4-BE49-F238E27FC236}">
                  <a16:creationId xmlns:a16="http://schemas.microsoft.com/office/drawing/2014/main" id="{21F0D021-F9BE-4979-92A3-334D59D84ACA}"/>
                </a:ext>
              </a:extLst>
            </p:cNvPr>
            <p:cNvCxnSpPr/>
            <p:nvPr/>
          </p:nvCxnSpPr>
          <p:spPr>
            <a:xfrm>
              <a:off x="531086" y="39433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AADB3B-2AEB-41CD-BC15-5B55897AB1EE}"/>
                </a:ext>
              </a:extLst>
            </p:cNvPr>
            <p:cNvCxnSpPr/>
            <p:nvPr/>
          </p:nvCxnSpPr>
          <p:spPr>
            <a:xfrm>
              <a:off x="531086" y="42291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4F7D309-E13A-4AD5-B681-3B5797EB5B07}"/>
                </a:ext>
              </a:extLst>
            </p:cNvPr>
            <p:cNvCxnSpPr/>
            <p:nvPr/>
          </p:nvCxnSpPr>
          <p:spPr>
            <a:xfrm>
              <a:off x="531086" y="450215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748E0E2-C51E-43B2-80ED-C69C1E1567EB}"/>
                </a:ext>
              </a:extLst>
            </p:cNvPr>
            <p:cNvCxnSpPr/>
            <p:nvPr/>
          </p:nvCxnSpPr>
          <p:spPr>
            <a:xfrm>
              <a:off x="531086" y="4775200"/>
              <a:ext cx="453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Flowchart: Process 46">
            <a:extLst>
              <a:ext uri="{FF2B5EF4-FFF2-40B4-BE49-F238E27FC236}">
                <a16:creationId xmlns:a16="http://schemas.microsoft.com/office/drawing/2014/main" id="{90D15630-394D-4024-8FC5-4D677571C766}"/>
              </a:ext>
            </a:extLst>
          </p:cNvPr>
          <p:cNvSpPr/>
          <p:nvPr/>
        </p:nvSpPr>
        <p:spPr>
          <a:xfrm rot="16200000">
            <a:off x="5014909" y="3383266"/>
            <a:ext cx="2293667" cy="463559"/>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Instruction issuing</a:t>
            </a:r>
            <a:endParaRPr lang="ko-KR" altLang="en-US" dirty="0">
              <a:solidFill>
                <a:schemeClr val="tx1"/>
              </a:solidFill>
              <a:latin typeface="Bell Gothic Std Black" panose="020B0706020202040204" pitchFamily="34" charset="0"/>
            </a:endParaRPr>
          </a:p>
        </p:txBody>
      </p:sp>
      <p:sp>
        <p:nvSpPr>
          <p:cNvPr id="48" name="Flowchart: Process 47">
            <a:extLst>
              <a:ext uri="{FF2B5EF4-FFF2-40B4-BE49-F238E27FC236}">
                <a16:creationId xmlns:a16="http://schemas.microsoft.com/office/drawing/2014/main" id="{223ABF3F-FEE8-4D56-BDE5-C9357F2EAA36}"/>
              </a:ext>
            </a:extLst>
          </p:cNvPr>
          <p:cNvSpPr/>
          <p:nvPr/>
        </p:nvSpPr>
        <p:spPr>
          <a:xfrm rot="16200000">
            <a:off x="8908358" y="3499122"/>
            <a:ext cx="2832803" cy="309357"/>
          </a:xfrm>
          <a:prstGeom prst="flowChartProcess">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Memory</a:t>
            </a:r>
            <a:endParaRPr lang="ko-KR" altLang="en-US" dirty="0">
              <a:solidFill>
                <a:schemeClr val="tx1"/>
              </a:solidFill>
              <a:latin typeface="Bell Gothic Std Black" panose="020B0706020202040204" pitchFamily="34" charset="0"/>
            </a:endParaRPr>
          </a:p>
        </p:txBody>
      </p:sp>
      <p:grpSp>
        <p:nvGrpSpPr>
          <p:cNvPr id="52" name="Group 51">
            <a:extLst>
              <a:ext uri="{FF2B5EF4-FFF2-40B4-BE49-F238E27FC236}">
                <a16:creationId xmlns:a16="http://schemas.microsoft.com/office/drawing/2014/main" id="{86A28BF3-10B5-4533-8D27-BBE75710BE5D}"/>
              </a:ext>
            </a:extLst>
          </p:cNvPr>
          <p:cNvGrpSpPr/>
          <p:nvPr/>
        </p:nvGrpSpPr>
        <p:grpSpPr>
          <a:xfrm>
            <a:off x="7601651" y="2152176"/>
            <a:ext cx="1057808" cy="3007245"/>
            <a:chOff x="5730199" y="3623118"/>
            <a:chExt cx="1027269" cy="1553938"/>
          </a:xfrm>
        </p:grpSpPr>
        <p:sp>
          <p:nvSpPr>
            <p:cNvPr id="49" name="Flowchart: Process 48">
              <a:extLst>
                <a:ext uri="{FF2B5EF4-FFF2-40B4-BE49-F238E27FC236}">
                  <a16:creationId xmlns:a16="http://schemas.microsoft.com/office/drawing/2014/main" id="{AB3B7152-0571-4FD5-8020-C35279094818}"/>
                </a:ext>
              </a:extLst>
            </p:cNvPr>
            <p:cNvSpPr/>
            <p:nvPr/>
          </p:nvSpPr>
          <p:spPr>
            <a:xfrm>
              <a:off x="5730199" y="3623118"/>
              <a:ext cx="1020385" cy="450176"/>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Floating</a:t>
              </a:r>
            </a:p>
            <a:p>
              <a:pPr algn="ctr">
                <a:lnSpc>
                  <a:spcPct val="80000"/>
                </a:lnSpc>
              </a:pPr>
              <a:r>
                <a:rPr lang="en-US" altLang="ko-KR" dirty="0">
                  <a:solidFill>
                    <a:schemeClr val="tx1"/>
                  </a:solidFill>
                  <a:latin typeface="Bell Gothic Std Black" panose="020B0706020202040204" pitchFamily="34" charset="0"/>
                </a:rPr>
                <a:t>Point unit</a:t>
              </a:r>
              <a:endParaRPr lang="ko-KR" altLang="en-US" dirty="0">
                <a:solidFill>
                  <a:schemeClr val="tx1"/>
                </a:solidFill>
                <a:latin typeface="Bell Gothic Std Black" panose="020B0706020202040204" pitchFamily="34" charset="0"/>
              </a:endParaRPr>
            </a:p>
          </p:txBody>
        </p:sp>
        <p:sp>
          <p:nvSpPr>
            <p:cNvPr id="50" name="Flowchart: Process 49">
              <a:extLst>
                <a:ext uri="{FF2B5EF4-FFF2-40B4-BE49-F238E27FC236}">
                  <a16:creationId xmlns:a16="http://schemas.microsoft.com/office/drawing/2014/main" id="{B055DE4E-B0D0-4B7B-BD17-12E3462AF29B}"/>
                </a:ext>
              </a:extLst>
            </p:cNvPr>
            <p:cNvSpPr/>
            <p:nvPr/>
          </p:nvSpPr>
          <p:spPr>
            <a:xfrm>
              <a:off x="5730199" y="4174999"/>
              <a:ext cx="1020385" cy="450176"/>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Integer unit</a:t>
              </a:r>
              <a:endParaRPr lang="ko-KR" altLang="en-US" dirty="0">
                <a:solidFill>
                  <a:schemeClr val="tx1"/>
                </a:solidFill>
                <a:latin typeface="Bell Gothic Std Black" panose="020B0706020202040204" pitchFamily="34" charset="0"/>
              </a:endParaRPr>
            </a:p>
          </p:txBody>
        </p:sp>
        <p:sp>
          <p:nvSpPr>
            <p:cNvPr id="51" name="Flowchart: Process 50">
              <a:extLst>
                <a:ext uri="{FF2B5EF4-FFF2-40B4-BE49-F238E27FC236}">
                  <a16:creationId xmlns:a16="http://schemas.microsoft.com/office/drawing/2014/main" id="{C2D3D233-AEEA-48B8-9808-79B8EAB5F9F6}"/>
                </a:ext>
              </a:extLst>
            </p:cNvPr>
            <p:cNvSpPr/>
            <p:nvPr/>
          </p:nvSpPr>
          <p:spPr>
            <a:xfrm>
              <a:off x="5737083" y="4726880"/>
              <a:ext cx="1020385" cy="450176"/>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Integer unit</a:t>
              </a:r>
              <a:endParaRPr lang="ko-KR" altLang="en-US" dirty="0">
                <a:solidFill>
                  <a:schemeClr val="tx1"/>
                </a:solidFill>
                <a:latin typeface="Bell Gothic Std Black" panose="020B0706020202040204" pitchFamily="34" charset="0"/>
              </a:endParaRPr>
            </a:p>
          </p:txBody>
        </p:sp>
      </p:grpSp>
      <p:sp>
        <p:nvSpPr>
          <p:cNvPr id="53" name="Flowchart: Process 52">
            <a:extLst>
              <a:ext uri="{FF2B5EF4-FFF2-40B4-BE49-F238E27FC236}">
                <a16:creationId xmlns:a16="http://schemas.microsoft.com/office/drawing/2014/main" id="{3D088625-D0BF-4CB5-99B1-830133E3C379}"/>
              </a:ext>
            </a:extLst>
          </p:cNvPr>
          <p:cNvSpPr/>
          <p:nvPr/>
        </p:nvSpPr>
        <p:spPr>
          <a:xfrm>
            <a:off x="7608740" y="5320191"/>
            <a:ext cx="1678075" cy="415686"/>
          </a:xfrm>
          <a:prstGeom prst="flowChartProcess">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Commit</a:t>
            </a:r>
            <a:endParaRPr lang="ko-KR" altLang="en-US" dirty="0">
              <a:solidFill>
                <a:schemeClr val="tx1"/>
              </a:solidFill>
              <a:latin typeface="Bell Gothic Std Black" panose="020B0706020202040204" pitchFamily="34" charset="0"/>
            </a:endParaRPr>
          </a:p>
        </p:txBody>
      </p:sp>
      <p:sp>
        <p:nvSpPr>
          <p:cNvPr id="55" name="Flowchart: Process 54">
            <a:extLst>
              <a:ext uri="{FF2B5EF4-FFF2-40B4-BE49-F238E27FC236}">
                <a16:creationId xmlns:a16="http://schemas.microsoft.com/office/drawing/2014/main" id="{E989903E-FA4D-4CBA-A2D3-9618D3FE4C3F}"/>
              </a:ext>
            </a:extLst>
          </p:cNvPr>
          <p:cNvSpPr/>
          <p:nvPr/>
        </p:nvSpPr>
        <p:spPr>
          <a:xfrm>
            <a:off x="5954718" y="5070203"/>
            <a:ext cx="1050719" cy="797619"/>
          </a:xfrm>
          <a:prstGeom prst="flowChartProcess">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altLang="ko-KR" dirty="0">
                <a:solidFill>
                  <a:schemeClr val="tx1"/>
                </a:solidFill>
                <a:latin typeface="Bell Gothic Std Black" panose="020B0706020202040204" pitchFamily="34" charset="0"/>
              </a:rPr>
              <a:t>Register Files</a:t>
            </a:r>
            <a:endParaRPr lang="ko-KR" altLang="en-US" dirty="0">
              <a:solidFill>
                <a:schemeClr val="tx1"/>
              </a:solidFill>
              <a:latin typeface="Bell Gothic Std Black" panose="020B0706020202040204" pitchFamily="34" charset="0"/>
            </a:endParaRPr>
          </a:p>
        </p:txBody>
      </p:sp>
      <p:cxnSp>
        <p:nvCxnSpPr>
          <p:cNvPr id="59" name="Connector: Elbow 58">
            <a:extLst>
              <a:ext uri="{FF2B5EF4-FFF2-40B4-BE49-F238E27FC236}">
                <a16:creationId xmlns:a16="http://schemas.microsoft.com/office/drawing/2014/main" id="{FB85FEFF-E79E-4396-8FA3-0221919E3EDC}"/>
              </a:ext>
            </a:extLst>
          </p:cNvPr>
          <p:cNvCxnSpPr>
            <a:cxnSpLocks/>
            <a:stCxn id="53" idx="2"/>
            <a:endCxn id="41" idx="1"/>
          </p:cNvCxnSpPr>
          <p:nvPr/>
        </p:nvCxnSpPr>
        <p:spPr>
          <a:xfrm rot="5400000" flipH="1">
            <a:off x="6339895" y="3627996"/>
            <a:ext cx="973998" cy="3241769"/>
          </a:xfrm>
          <a:prstGeom prst="bentConnector3">
            <a:avLst>
              <a:gd name="adj1" fmla="val -41585"/>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FA47CCF-A12B-4074-B947-0FFDF5B29FED}"/>
              </a:ext>
            </a:extLst>
          </p:cNvPr>
          <p:cNvCxnSpPr>
            <a:cxnSpLocks/>
            <a:stCxn id="48" idx="3"/>
            <a:endCxn id="7" idx="3"/>
          </p:cNvCxnSpPr>
          <p:nvPr/>
        </p:nvCxnSpPr>
        <p:spPr>
          <a:xfrm rot="16200000" flipH="1" flipV="1">
            <a:off x="5853633" y="-1922920"/>
            <a:ext cx="310810" cy="8631444"/>
          </a:xfrm>
          <a:prstGeom prst="bentConnector3">
            <a:avLst>
              <a:gd name="adj1" fmla="val -1566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40ACC387-442D-4C64-8018-103660AADFBE}"/>
              </a:ext>
            </a:extLst>
          </p:cNvPr>
          <p:cNvGrpSpPr/>
          <p:nvPr/>
        </p:nvGrpSpPr>
        <p:grpSpPr>
          <a:xfrm>
            <a:off x="8652370" y="2468210"/>
            <a:ext cx="1517710" cy="1911146"/>
            <a:chOff x="7215332" y="2559864"/>
            <a:chExt cx="1517710" cy="1911146"/>
          </a:xfrm>
        </p:grpSpPr>
        <p:cxnSp>
          <p:nvCxnSpPr>
            <p:cNvPr id="66" name="Straight Arrow Connector 65">
              <a:extLst>
                <a:ext uri="{FF2B5EF4-FFF2-40B4-BE49-F238E27FC236}">
                  <a16:creationId xmlns:a16="http://schemas.microsoft.com/office/drawing/2014/main" id="{45A4ADDD-9D84-43F0-AA01-A1CEF795858E}"/>
                </a:ext>
              </a:extLst>
            </p:cNvPr>
            <p:cNvCxnSpPr>
              <a:cxnSpLocks/>
            </p:cNvCxnSpPr>
            <p:nvPr/>
          </p:nvCxnSpPr>
          <p:spPr>
            <a:xfrm>
              <a:off x="7215332" y="2559864"/>
              <a:ext cx="151771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E59171-15B8-43B8-89AA-542947F62C18}"/>
                </a:ext>
              </a:extLst>
            </p:cNvPr>
            <p:cNvCxnSpPr>
              <a:cxnSpLocks/>
            </p:cNvCxnSpPr>
            <p:nvPr/>
          </p:nvCxnSpPr>
          <p:spPr>
            <a:xfrm>
              <a:off x="7215332" y="3476056"/>
              <a:ext cx="151771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84E1DBB-C459-4A13-A9AC-1AB50CEBF630}"/>
                </a:ext>
              </a:extLst>
            </p:cNvPr>
            <p:cNvCxnSpPr>
              <a:cxnSpLocks/>
            </p:cNvCxnSpPr>
            <p:nvPr/>
          </p:nvCxnSpPr>
          <p:spPr>
            <a:xfrm>
              <a:off x="7215332" y="4471010"/>
              <a:ext cx="1517710"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D75D0BB7-8CD9-4C18-A194-17A37C498664}"/>
              </a:ext>
            </a:extLst>
          </p:cNvPr>
          <p:cNvGrpSpPr/>
          <p:nvPr/>
        </p:nvGrpSpPr>
        <p:grpSpPr>
          <a:xfrm>
            <a:off x="8659458" y="2877743"/>
            <a:ext cx="519342" cy="2467284"/>
            <a:chOff x="7222420" y="2969397"/>
            <a:chExt cx="519342" cy="2467284"/>
          </a:xfrm>
        </p:grpSpPr>
        <p:grpSp>
          <p:nvGrpSpPr>
            <p:cNvPr id="78" name="Group 77">
              <a:extLst>
                <a:ext uri="{FF2B5EF4-FFF2-40B4-BE49-F238E27FC236}">
                  <a16:creationId xmlns:a16="http://schemas.microsoft.com/office/drawing/2014/main" id="{0E8BEB6D-913F-4AB5-A7AD-1C91D751196F}"/>
                </a:ext>
              </a:extLst>
            </p:cNvPr>
            <p:cNvGrpSpPr/>
            <p:nvPr/>
          </p:nvGrpSpPr>
          <p:grpSpPr>
            <a:xfrm>
              <a:off x="7224040" y="4904384"/>
              <a:ext cx="219299" cy="532297"/>
              <a:chOff x="7147476" y="5019796"/>
              <a:chExt cx="212968" cy="300428"/>
            </a:xfrm>
          </p:grpSpPr>
          <p:cxnSp>
            <p:nvCxnSpPr>
              <p:cNvPr id="75" name="Straight Arrow Connector 74">
                <a:extLst>
                  <a:ext uri="{FF2B5EF4-FFF2-40B4-BE49-F238E27FC236}">
                    <a16:creationId xmlns:a16="http://schemas.microsoft.com/office/drawing/2014/main" id="{18E8412A-35A3-40F2-A8CB-11557EA17B80}"/>
                  </a:ext>
                </a:extLst>
              </p:cNvPr>
              <p:cNvCxnSpPr>
                <a:cxnSpLocks/>
              </p:cNvCxnSpPr>
              <p:nvPr/>
            </p:nvCxnSpPr>
            <p:spPr>
              <a:xfrm rot="5400000">
                <a:off x="7192743" y="5170010"/>
                <a:ext cx="3004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9559CD3-659A-492C-9375-A13A131583DD}"/>
                  </a:ext>
                </a:extLst>
              </p:cNvPr>
              <p:cNvCxnSpPr>
                <a:cxnSpLocks/>
              </p:cNvCxnSpPr>
              <p:nvPr/>
            </p:nvCxnSpPr>
            <p:spPr>
              <a:xfrm>
                <a:off x="7147476" y="5019796"/>
                <a:ext cx="212968"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893BB20-FC5D-4AA4-83F7-16E532C20F37}"/>
                </a:ext>
              </a:extLst>
            </p:cNvPr>
            <p:cNvGrpSpPr/>
            <p:nvPr/>
          </p:nvGrpSpPr>
          <p:grpSpPr>
            <a:xfrm>
              <a:off x="7222420" y="3919722"/>
              <a:ext cx="358233" cy="1492122"/>
              <a:chOff x="7012553" y="5019796"/>
              <a:chExt cx="347891" cy="300428"/>
            </a:xfrm>
          </p:grpSpPr>
          <p:cxnSp>
            <p:nvCxnSpPr>
              <p:cNvPr id="80" name="Straight Arrow Connector 79">
                <a:extLst>
                  <a:ext uri="{FF2B5EF4-FFF2-40B4-BE49-F238E27FC236}">
                    <a16:creationId xmlns:a16="http://schemas.microsoft.com/office/drawing/2014/main" id="{8D8CAC29-7629-4442-860B-3E80796E4715}"/>
                  </a:ext>
                </a:extLst>
              </p:cNvPr>
              <p:cNvCxnSpPr>
                <a:cxnSpLocks/>
              </p:cNvCxnSpPr>
              <p:nvPr/>
            </p:nvCxnSpPr>
            <p:spPr>
              <a:xfrm rot="5400000">
                <a:off x="7192743" y="5170010"/>
                <a:ext cx="3004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A605DB6-89AE-4696-919A-62DC554E09A0}"/>
                  </a:ext>
                </a:extLst>
              </p:cNvPr>
              <p:cNvCxnSpPr>
                <a:cxnSpLocks/>
              </p:cNvCxnSpPr>
              <p:nvPr/>
            </p:nvCxnSpPr>
            <p:spPr>
              <a:xfrm>
                <a:off x="7012553" y="5019796"/>
                <a:ext cx="347891"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92FEF703-F4E4-4A2D-AD05-C70C1F8C1B6F}"/>
                </a:ext>
              </a:extLst>
            </p:cNvPr>
            <p:cNvGrpSpPr/>
            <p:nvPr/>
          </p:nvGrpSpPr>
          <p:grpSpPr>
            <a:xfrm>
              <a:off x="7222420" y="2969397"/>
              <a:ext cx="519342" cy="2442445"/>
              <a:chOff x="6856095" y="5019796"/>
              <a:chExt cx="504349" cy="300428"/>
            </a:xfrm>
          </p:grpSpPr>
          <p:cxnSp>
            <p:nvCxnSpPr>
              <p:cNvPr id="85" name="Straight Arrow Connector 84">
                <a:extLst>
                  <a:ext uri="{FF2B5EF4-FFF2-40B4-BE49-F238E27FC236}">
                    <a16:creationId xmlns:a16="http://schemas.microsoft.com/office/drawing/2014/main" id="{B9EFD6B2-A478-4F3B-BB0A-591E558B9071}"/>
                  </a:ext>
                </a:extLst>
              </p:cNvPr>
              <p:cNvCxnSpPr>
                <a:cxnSpLocks/>
              </p:cNvCxnSpPr>
              <p:nvPr/>
            </p:nvCxnSpPr>
            <p:spPr>
              <a:xfrm rot="5400000">
                <a:off x="7192743" y="5170010"/>
                <a:ext cx="3004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16B3FD4-7446-483D-A343-925D39ECF151}"/>
                  </a:ext>
                </a:extLst>
              </p:cNvPr>
              <p:cNvCxnSpPr>
                <a:cxnSpLocks/>
              </p:cNvCxnSpPr>
              <p:nvPr/>
            </p:nvCxnSpPr>
            <p:spPr>
              <a:xfrm>
                <a:off x="6856095" y="5019796"/>
                <a:ext cx="50434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DFE74971-3434-40CC-BCEA-4626CE82312C}"/>
              </a:ext>
            </a:extLst>
          </p:cNvPr>
          <p:cNvGrpSpPr/>
          <p:nvPr/>
        </p:nvGrpSpPr>
        <p:grpSpPr>
          <a:xfrm>
            <a:off x="6393523" y="2314817"/>
            <a:ext cx="1215217" cy="3121564"/>
            <a:chOff x="4956484" y="2406471"/>
            <a:chExt cx="1215217" cy="3121564"/>
          </a:xfrm>
        </p:grpSpPr>
        <p:cxnSp>
          <p:nvCxnSpPr>
            <p:cNvPr id="54" name="Straight Arrow Connector 53">
              <a:extLst>
                <a:ext uri="{FF2B5EF4-FFF2-40B4-BE49-F238E27FC236}">
                  <a16:creationId xmlns:a16="http://schemas.microsoft.com/office/drawing/2014/main" id="{F46837A8-8931-4A0E-9888-2ACAECBC12E5}"/>
                </a:ext>
              </a:extLst>
            </p:cNvPr>
            <p:cNvCxnSpPr>
              <a:cxnSpLocks/>
            </p:cNvCxnSpPr>
            <p:nvPr/>
          </p:nvCxnSpPr>
          <p:spPr>
            <a:xfrm>
              <a:off x="5530420" y="5528035"/>
              <a:ext cx="60330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0C92EA0-E062-4A5F-8468-25B27810D25C}"/>
                </a:ext>
              </a:extLst>
            </p:cNvPr>
            <p:cNvCxnSpPr>
              <a:cxnSpLocks/>
            </p:cNvCxnSpPr>
            <p:nvPr/>
          </p:nvCxnSpPr>
          <p:spPr>
            <a:xfrm>
              <a:off x="5568398" y="5161856"/>
              <a:ext cx="60330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CCF9458-6961-4ECC-BFB8-8E34D5A28F39}"/>
                </a:ext>
              </a:extLst>
            </p:cNvPr>
            <p:cNvCxnSpPr>
              <a:cxnSpLocks/>
            </p:cNvCxnSpPr>
            <p:nvPr/>
          </p:nvCxnSpPr>
          <p:spPr>
            <a:xfrm>
              <a:off x="5729363" y="2639857"/>
              <a:ext cx="4423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FD0C121-6060-498B-AA0A-EB61797E6F31}"/>
                </a:ext>
              </a:extLst>
            </p:cNvPr>
            <p:cNvCxnSpPr>
              <a:cxnSpLocks/>
            </p:cNvCxnSpPr>
            <p:nvPr/>
          </p:nvCxnSpPr>
          <p:spPr>
            <a:xfrm>
              <a:off x="5918987" y="2904298"/>
              <a:ext cx="2527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F22D547-871E-4F26-99DC-097224CAA896}"/>
                </a:ext>
              </a:extLst>
            </p:cNvPr>
            <p:cNvGrpSpPr/>
            <p:nvPr/>
          </p:nvGrpSpPr>
          <p:grpSpPr>
            <a:xfrm>
              <a:off x="4956484" y="2406471"/>
              <a:ext cx="1208129" cy="397553"/>
              <a:chOff x="4945384" y="3609975"/>
              <a:chExt cx="1173250" cy="224379"/>
            </a:xfrm>
          </p:grpSpPr>
          <p:cxnSp>
            <p:nvCxnSpPr>
              <p:cNvPr id="89" name="Straight Arrow Connector 88">
                <a:extLst>
                  <a:ext uri="{FF2B5EF4-FFF2-40B4-BE49-F238E27FC236}">
                    <a16:creationId xmlns:a16="http://schemas.microsoft.com/office/drawing/2014/main" id="{6862C5E9-7599-41E2-9DFA-778D7ACDAAF0}"/>
                  </a:ext>
                </a:extLst>
              </p:cNvPr>
              <p:cNvCxnSpPr>
                <a:cxnSpLocks/>
              </p:cNvCxnSpPr>
              <p:nvPr/>
            </p:nvCxnSpPr>
            <p:spPr>
              <a:xfrm>
                <a:off x="5539632" y="3620822"/>
                <a:ext cx="5790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DC9F997-AD50-4AE8-BDED-066AB078DB0C}"/>
                  </a:ext>
                </a:extLst>
              </p:cNvPr>
              <p:cNvCxnSpPr>
                <a:cxnSpLocks/>
              </p:cNvCxnSpPr>
              <p:nvPr/>
            </p:nvCxnSpPr>
            <p:spPr>
              <a:xfrm>
                <a:off x="4945384" y="3824637"/>
                <a:ext cx="613296"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B6FBCE1-7D6D-4BC0-B7BF-0DF670AC1EFE}"/>
                  </a:ext>
                </a:extLst>
              </p:cNvPr>
              <p:cNvCxnSpPr>
                <a:cxnSpLocks/>
              </p:cNvCxnSpPr>
              <p:nvPr/>
            </p:nvCxnSpPr>
            <p:spPr>
              <a:xfrm flipV="1">
                <a:off x="5558680" y="3609975"/>
                <a:ext cx="0" cy="22437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6A8871D4-286F-4081-A140-6F43AE90B84A}"/>
                </a:ext>
              </a:extLst>
            </p:cNvPr>
            <p:cNvCxnSpPr>
              <a:cxnSpLocks/>
            </p:cNvCxnSpPr>
            <p:nvPr/>
          </p:nvCxnSpPr>
          <p:spPr>
            <a:xfrm>
              <a:off x="4966067" y="2952141"/>
              <a:ext cx="792495"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444FC-C26B-4785-9498-0D7DDAE7EB9E}"/>
                </a:ext>
              </a:extLst>
            </p:cNvPr>
            <p:cNvCxnSpPr>
              <a:cxnSpLocks/>
            </p:cNvCxnSpPr>
            <p:nvPr/>
          </p:nvCxnSpPr>
          <p:spPr>
            <a:xfrm flipV="1">
              <a:off x="5749849" y="2639857"/>
              <a:ext cx="0" cy="32954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6E0EC7C-F75A-42D7-BFCB-2534061A83CF}"/>
                </a:ext>
              </a:extLst>
            </p:cNvPr>
            <p:cNvCxnSpPr>
              <a:cxnSpLocks/>
            </p:cNvCxnSpPr>
            <p:nvPr/>
          </p:nvCxnSpPr>
          <p:spPr>
            <a:xfrm flipV="1">
              <a:off x="5926396" y="2885012"/>
              <a:ext cx="0" cy="29777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A5336BF-793E-477D-A513-D573889FF36A}"/>
                </a:ext>
              </a:extLst>
            </p:cNvPr>
            <p:cNvCxnSpPr>
              <a:cxnSpLocks/>
            </p:cNvCxnSpPr>
            <p:nvPr/>
          </p:nvCxnSpPr>
          <p:spPr>
            <a:xfrm>
              <a:off x="5082705" y="3162421"/>
              <a:ext cx="850041"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EC5F7E7-81D9-4223-83DB-EBE6DA2C5316}"/>
                </a:ext>
              </a:extLst>
            </p:cNvPr>
            <p:cNvCxnSpPr>
              <a:cxnSpLocks/>
            </p:cNvCxnSpPr>
            <p:nvPr/>
          </p:nvCxnSpPr>
          <p:spPr>
            <a:xfrm flipV="1">
              <a:off x="5090303" y="3140076"/>
              <a:ext cx="0" cy="202178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2258009-1003-405A-8B27-427A887DBF4B}"/>
                </a:ext>
              </a:extLst>
            </p:cNvPr>
            <p:cNvCxnSpPr>
              <a:cxnSpLocks/>
            </p:cNvCxnSpPr>
            <p:nvPr/>
          </p:nvCxnSpPr>
          <p:spPr>
            <a:xfrm>
              <a:off x="4966067" y="3476056"/>
              <a:ext cx="1198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801AAB0-D224-4E23-9864-B112E19EA569}"/>
                </a:ext>
              </a:extLst>
            </p:cNvPr>
            <p:cNvCxnSpPr>
              <a:cxnSpLocks/>
            </p:cNvCxnSpPr>
            <p:nvPr/>
          </p:nvCxnSpPr>
          <p:spPr>
            <a:xfrm>
              <a:off x="4956484" y="3687009"/>
              <a:ext cx="1198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E7970C8-89C0-4772-A82D-75FD489B3841}"/>
                </a:ext>
              </a:extLst>
            </p:cNvPr>
            <p:cNvCxnSpPr>
              <a:cxnSpLocks/>
            </p:cNvCxnSpPr>
            <p:nvPr/>
          </p:nvCxnSpPr>
          <p:spPr>
            <a:xfrm flipV="1">
              <a:off x="5237426" y="3919722"/>
              <a:ext cx="0" cy="1242134"/>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1F91630-9BEA-4348-A768-A0D1B3EFA86A}"/>
                </a:ext>
              </a:extLst>
            </p:cNvPr>
            <p:cNvCxnSpPr>
              <a:cxnSpLocks/>
            </p:cNvCxnSpPr>
            <p:nvPr/>
          </p:nvCxnSpPr>
          <p:spPr>
            <a:xfrm>
              <a:off x="5217807" y="3913715"/>
              <a:ext cx="937223"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71EB8D2-9B0C-4ECB-98E5-4D3A355861AD}"/>
                </a:ext>
              </a:extLst>
            </p:cNvPr>
            <p:cNvCxnSpPr>
              <a:cxnSpLocks/>
            </p:cNvCxnSpPr>
            <p:nvPr/>
          </p:nvCxnSpPr>
          <p:spPr>
            <a:xfrm>
              <a:off x="4970745" y="4454883"/>
              <a:ext cx="1198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E66286C-1DF6-45DA-A1E0-85BFCF9BF753}"/>
                </a:ext>
              </a:extLst>
            </p:cNvPr>
            <p:cNvCxnSpPr>
              <a:cxnSpLocks/>
            </p:cNvCxnSpPr>
            <p:nvPr/>
          </p:nvCxnSpPr>
          <p:spPr>
            <a:xfrm>
              <a:off x="4966067" y="4665837"/>
              <a:ext cx="1198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339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250"/>
                            </p:stCondLst>
                            <p:childTnLst>
                              <p:par>
                                <p:cTn id="18" presetID="22" presetClass="entr" presetSubtype="2"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right)">
                                      <p:cBhvr>
                                        <p:cTn id="20" dur="25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250"/>
                                        <p:tgtEl>
                                          <p:spTgt spid="16"/>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50"/>
                                        <p:tgtEl>
                                          <p:spTgt spid="10"/>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250"/>
                                        <p:tgtEl>
                                          <p:spTgt spid="17"/>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250"/>
                                        <p:tgtEl>
                                          <p:spTgt spid="1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250"/>
                                        <p:tgtEl>
                                          <p:spTgt spid="30"/>
                                        </p:tgtEl>
                                      </p:cBhvr>
                                    </p:animEffect>
                                  </p:childTnLst>
                                </p:cTn>
                              </p:par>
                            </p:childTnLst>
                          </p:cTn>
                        </p:par>
                        <p:par>
                          <p:cTn id="47" fill="hold">
                            <p:stCondLst>
                              <p:cond delay="250"/>
                            </p:stCondLst>
                            <p:childTnLst>
                              <p:par>
                                <p:cTn id="48" presetID="10" presetClass="entr" presetSubtype="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5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left)">
                                      <p:cBhvr>
                                        <p:cTn id="54" dur="250"/>
                                        <p:tgtEl>
                                          <p:spTgt spid="36"/>
                                        </p:tgtEl>
                                      </p:cBhvr>
                                    </p:animEffect>
                                  </p:childTnLst>
                                </p:cTn>
                              </p:par>
                            </p:childTnLst>
                          </p:cTn>
                        </p:par>
                        <p:par>
                          <p:cTn id="55" fill="hold">
                            <p:stCondLst>
                              <p:cond delay="75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25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left)">
                                      <p:cBhvr>
                                        <p:cTn id="63" dur="250"/>
                                        <p:tgtEl>
                                          <p:spTgt spid="42"/>
                                        </p:tgtEl>
                                      </p:cBhvr>
                                    </p:animEffect>
                                  </p:childTnLst>
                                </p:cTn>
                              </p:par>
                            </p:childTnLst>
                          </p:cTn>
                        </p:par>
                        <p:par>
                          <p:cTn id="64" fill="hold">
                            <p:stCondLst>
                              <p:cond delay="250"/>
                            </p:stCondLst>
                            <p:childTnLst>
                              <p:par>
                                <p:cTn id="65" presetID="10"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250"/>
                                        <p:tgtEl>
                                          <p:spTgt spid="5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250"/>
                                        <p:tgtEl>
                                          <p:spTgt spid="5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25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wipe(left)">
                                      <p:cBhvr>
                                        <p:cTn id="83" dur="25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127"/>
                                        </p:tgtEl>
                                        <p:attrNameLst>
                                          <p:attrName>style.visibility</p:attrName>
                                        </p:attrNameLst>
                                      </p:cBhvr>
                                      <p:to>
                                        <p:strVal val="visible"/>
                                      </p:to>
                                    </p:set>
                                    <p:animEffect transition="in" filter="wipe(up)">
                                      <p:cBhvr>
                                        <p:cTn id="88" dur="250"/>
                                        <p:tgtEl>
                                          <p:spTgt spid="127"/>
                                        </p:tgtEl>
                                      </p:cBhvr>
                                    </p:animEffect>
                                  </p:childTnLst>
                                </p:cTn>
                              </p:par>
                            </p:childTnLst>
                          </p:cTn>
                        </p:par>
                        <p:par>
                          <p:cTn id="89" fill="hold">
                            <p:stCondLst>
                              <p:cond delay="250"/>
                            </p:stCondLst>
                            <p:childTnLst>
                              <p:par>
                                <p:cTn id="90" presetID="22" presetClass="entr" presetSubtype="2"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right)">
                                      <p:cBhvr>
                                        <p:cTn id="92" dur="25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wipe(left)">
                                      <p:cBhvr>
                                        <p:cTn id="97" dur="25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35" grpId="0" animBg="1"/>
      <p:bldP spid="41" grpId="0" animBg="1"/>
      <p:bldP spid="47" grpId="0" animBg="1"/>
      <p:bldP spid="48" grpId="0" animBg="1"/>
      <p:bldP spid="53" grpId="0" animBg="1"/>
      <p:bldP spid="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D38A-79C0-491C-8347-3F3EC1FE57A9}"/>
              </a:ext>
            </a:extLst>
          </p:cNvPr>
          <p:cNvSpPr>
            <a:spLocks noGrp="1"/>
          </p:cNvSpPr>
          <p:nvPr>
            <p:ph type="title"/>
          </p:nvPr>
        </p:nvSpPr>
        <p:spPr/>
        <p:txBody>
          <a:bodyPr/>
          <a:lstStyle/>
          <a:p>
            <a:r>
              <a:rPr lang="en-US" altLang="ko-KR" dirty="0"/>
              <a:t>Ancient Superscalar Architecture</a:t>
            </a:r>
            <a:endParaRPr lang="ko-KR" altLang="en-US" dirty="0"/>
          </a:p>
        </p:txBody>
      </p:sp>
      <p:sp>
        <p:nvSpPr>
          <p:cNvPr id="4" name="내용 개체 틀 2">
            <a:extLst>
              <a:ext uri="{FF2B5EF4-FFF2-40B4-BE49-F238E27FC236}">
                <a16:creationId xmlns:a16="http://schemas.microsoft.com/office/drawing/2014/main" id="{69ACB524-29A7-4D0C-BDDE-C8E0F70F2163}"/>
              </a:ext>
            </a:extLst>
          </p:cNvPr>
          <p:cNvSpPr>
            <a:spLocks noGrp="1"/>
          </p:cNvSpPr>
          <p:nvPr>
            <p:ph idx="1"/>
          </p:nvPr>
        </p:nvSpPr>
        <p:spPr>
          <a:xfrm>
            <a:off x="3896704" y="1148080"/>
            <a:ext cx="8224176" cy="5061314"/>
          </a:xfrm>
        </p:spPr>
        <p:txBody>
          <a:bodyPr/>
          <a:lstStyle/>
          <a:p>
            <a:r>
              <a:rPr lang="en-US" altLang="ko-KR" dirty="0">
                <a:latin typeface="Bell Gothic Std Black" panose="020B0706020202040204" pitchFamily="34" charset="0"/>
              </a:rPr>
              <a:t> PowerPC 6XX</a:t>
            </a:r>
          </a:p>
          <a:p>
            <a:pPr lvl="1"/>
            <a:r>
              <a:rPr lang="en-US" altLang="ko-KR" dirty="0"/>
              <a:t> </a:t>
            </a:r>
            <a:r>
              <a:rPr lang="en-US" altLang="ko-KR" b="1" dirty="0">
                <a:solidFill>
                  <a:srgbClr val="0000FF"/>
                </a:solidFill>
              </a:rPr>
              <a:t>Six</a:t>
            </a:r>
            <a:r>
              <a:rPr lang="en-US" altLang="ko-KR" dirty="0"/>
              <a:t> independent execution units:</a:t>
            </a:r>
          </a:p>
          <a:p>
            <a:pPr lvl="2"/>
            <a:r>
              <a:rPr lang="en-US" altLang="ko-KR" dirty="0"/>
              <a:t>Branch execution unit</a:t>
            </a:r>
          </a:p>
          <a:p>
            <a:pPr lvl="2"/>
            <a:r>
              <a:rPr lang="en-US" altLang="ko-KR" dirty="0"/>
              <a:t>Load/store unit</a:t>
            </a:r>
          </a:p>
          <a:p>
            <a:pPr lvl="2"/>
            <a:r>
              <a:rPr lang="en-US" altLang="ko-KR" dirty="0"/>
              <a:t>Three integer units</a:t>
            </a:r>
          </a:p>
          <a:p>
            <a:pPr lvl="2"/>
            <a:r>
              <a:rPr lang="en-US" altLang="ko-KR" dirty="0"/>
              <a:t>Floating point unit</a:t>
            </a:r>
          </a:p>
          <a:p>
            <a:pPr lvl="1"/>
            <a:r>
              <a:rPr lang="en-US" altLang="ko-KR" dirty="0"/>
              <a:t> </a:t>
            </a:r>
            <a:r>
              <a:rPr lang="en-US" altLang="ko-KR" b="1" dirty="0">
                <a:solidFill>
                  <a:srgbClr val="0000FF"/>
                </a:solidFill>
              </a:rPr>
              <a:t>Out-of-order</a:t>
            </a:r>
            <a:r>
              <a:rPr lang="en-US" altLang="ko-KR" dirty="0"/>
              <a:t> issue</a:t>
            </a:r>
          </a:p>
          <a:p>
            <a:r>
              <a:rPr lang="en-US" altLang="ko-KR" dirty="0">
                <a:latin typeface="Bell Gothic Std Black" panose="020B0706020202040204" pitchFamily="34" charset="0"/>
              </a:rPr>
              <a:t>Pentium I/II</a:t>
            </a:r>
          </a:p>
          <a:p>
            <a:pPr lvl="1"/>
            <a:r>
              <a:rPr lang="en-US" altLang="ko-KR" dirty="0"/>
              <a:t> P-I: </a:t>
            </a:r>
            <a:r>
              <a:rPr lang="en-US" altLang="ko-KR" b="1" dirty="0">
                <a:solidFill>
                  <a:srgbClr val="0000FF"/>
                </a:solidFill>
              </a:rPr>
              <a:t>Three</a:t>
            </a:r>
            <a:r>
              <a:rPr lang="en-US" altLang="ko-KR" dirty="0"/>
              <a:t> independent units</a:t>
            </a:r>
          </a:p>
          <a:p>
            <a:pPr lvl="1"/>
            <a:r>
              <a:rPr lang="en-US" altLang="ko-KR" dirty="0"/>
              <a:t> P-II: </a:t>
            </a:r>
            <a:r>
              <a:rPr lang="en-US" altLang="ko-KR" b="1" dirty="0">
                <a:solidFill>
                  <a:srgbClr val="0000FF"/>
                </a:solidFill>
              </a:rPr>
              <a:t>out-of-order</a:t>
            </a:r>
            <a:r>
              <a:rPr lang="en-US" altLang="ko-KR" dirty="0"/>
              <a:t>, five instructions can be issued in a cycle</a:t>
            </a:r>
            <a:endParaRPr lang="ko-KR" altLang="en-US" dirty="0"/>
          </a:p>
        </p:txBody>
      </p:sp>
      <p:sp>
        <p:nvSpPr>
          <p:cNvPr id="3" name="文本占位符 2">
            <a:extLst>
              <a:ext uri="{FF2B5EF4-FFF2-40B4-BE49-F238E27FC236}">
                <a16:creationId xmlns:a16="http://schemas.microsoft.com/office/drawing/2014/main" id="{5EF3F489-6DAA-C2E0-07E7-E0C0F511136F}"/>
              </a:ext>
            </a:extLst>
          </p:cNvPr>
          <p:cNvSpPr>
            <a:spLocks noGrp="1"/>
          </p:cNvSpPr>
          <p:nvPr>
            <p:ph type="body" sz="quarter" idx="10"/>
          </p:nvPr>
        </p:nvSpPr>
        <p:spPr/>
        <p:txBody>
          <a:bodyPr/>
          <a:lstStyle/>
          <a:p>
            <a:endParaRPr lang="zh-CN" altLang="en-US"/>
          </a:p>
        </p:txBody>
      </p:sp>
      <p:pic>
        <p:nvPicPr>
          <p:cNvPr id="5" name="Picture 2" descr="https://upload.wikimedia.org/wikipedia/commons/b/b5/Motorola_PowerPC_603_die.JPG">
            <a:extLst>
              <a:ext uri="{FF2B5EF4-FFF2-40B4-BE49-F238E27FC236}">
                <a16:creationId xmlns:a16="http://schemas.microsoft.com/office/drawing/2014/main" id="{4118E6B3-F157-4CBD-B698-F7B35FF1EC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467" y="1442110"/>
            <a:ext cx="2145323" cy="13259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6" name="그림 3">
            <a:extLst>
              <a:ext uri="{FF2B5EF4-FFF2-40B4-BE49-F238E27FC236}">
                <a16:creationId xmlns:a16="http://schemas.microsoft.com/office/drawing/2014/main" id="{0106C2F6-9691-4B8D-B26D-4C3245D7800E}"/>
              </a:ext>
            </a:extLst>
          </p:cNvPr>
          <p:cNvPicPr>
            <a:picLocks noChangeAspect="1"/>
          </p:cNvPicPr>
          <p:nvPr/>
        </p:nvPicPr>
        <p:blipFill>
          <a:blip r:embed="rId3"/>
          <a:stretch>
            <a:fillRect/>
          </a:stretch>
        </p:blipFill>
        <p:spPr>
          <a:xfrm>
            <a:off x="1476512" y="3326444"/>
            <a:ext cx="1879232" cy="207498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72815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B765-BE10-4767-B7F3-EE204F5165FA}"/>
              </a:ext>
            </a:extLst>
          </p:cNvPr>
          <p:cNvSpPr>
            <a:spLocks noGrp="1"/>
          </p:cNvSpPr>
          <p:nvPr>
            <p:ph type="title"/>
          </p:nvPr>
        </p:nvSpPr>
        <p:spPr/>
        <p:txBody>
          <a:bodyPr/>
          <a:lstStyle/>
          <a:p>
            <a:r>
              <a:rPr lang="en-US" altLang="ko-KR" dirty="0"/>
              <a:t>VLIW</a:t>
            </a:r>
            <a:endParaRPr lang="ko-KR" altLang="en-US" dirty="0"/>
          </a:p>
        </p:txBody>
      </p:sp>
      <p:sp>
        <p:nvSpPr>
          <p:cNvPr id="3" name="Text Placeholder 2">
            <a:extLst>
              <a:ext uri="{FF2B5EF4-FFF2-40B4-BE49-F238E27FC236}">
                <a16:creationId xmlns:a16="http://schemas.microsoft.com/office/drawing/2014/main" id="{493E4DE9-307B-479C-80A8-31056F037E82}"/>
              </a:ext>
            </a:extLst>
          </p:cNvPr>
          <p:cNvSpPr>
            <a:spLocks noGrp="1"/>
          </p:cNvSpPr>
          <p:nvPr>
            <p:ph type="body" idx="1"/>
          </p:nvPr>
        </p:nvSpPr>
        <p:spPr/>
        <p:txBody>
          <a:bodyPr/>
          <a:lstStyle/>
          <a:p>
            <a:r>
              <a:rPr lang="en-US" altLang="ko-KR" dirty="0">
                <a:solidFill>
                  <a:srgbClr val="C00000"/>
                </a:solidFill>
              </a:rPr>
              <a:t>Static</a:t>
            </a:r>
            <a:r>
              <a:rPr lang="en-US" altLang="ko-KR" dirty="0"/>
              <a:t> multiple-issue processors (decision making at compile time by the </a:t>
            </a:r>
            <a:r>
              <a:rPr lang="en-US" altLang="ko-KR" b="1" dirty="0">
                <a:solidFill>
                  <a:srgbClr val="C00000"/>
                </a:solidFill>
                <a:latin typeface="Bell Gothic Std Black" panose="020B0706020202040204" pitchFamily="34" charset="0"/>
              </a:rPr>
              <a:t>compiler</a:t>
            </a:r>
            <a:r>
              <a:rPr lang="en-US" altLang="ko-KR" dirty="0"/>
              <a:t>)</a:t>
            </a:r>
            <a:endParaRPr lang="ko-KR" altLang="en-US" dirty="0"/>
          </a:p>
        </p:txBody>
      </p:sp>
      <p:sp>
        <p:nvSpPr>
          <p:cNvPr id="5" name="文本占位符 4">
            <a:extLst>
              <a:ext uri="{FF2B5EF4-FFF2-40B4-BE49-F238E27FC236}">
                <a16:creationId xmlns:a16="http://schemas.microsoft.com/office/drawing/2014/main" id="{0E7C2B06-6ECB-170D-29D9-0DCF8A846E7B}"/>
              </a:ext>
            </a:extLst>
          </p:cNvPr>
          <p:cNvSpPr>
            <a:spLocks noGrp="1"/>
          </p:cNvSpPr>
          <p:nvPr>
            <p:ph type="body" sz="quarter" idx="10"/>
          </p:nvPr>
        </p:nvSpPr>
        <p:spPr/>
        <p:txBody>
          <a:bodyPr/>
          <a:lstStyle/>
          <a:p>
            <a:endParaRPr lang="zh-CN" altLang="en-US"/>
          </a:p>
        </p:txBody>
      </p:sp>
      <p:pic>
        <p:nvPicPr>
          <p:cNvPr id="2050" name="Picture 2" descr="Image result for intel itanium 1">
            <a:extLst>
              <a:ext uri="{FF2B5EF4-FFF2-40B4-BE49-F238E27FC236}">
                <a16:creationId xmlns:a16="http://schemas.microsoft.com/office/drawing/2014/main" id="{0EB2C82F-05CE-4AD8-BDEE-8850BF6ED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650" y="3807651"/>
            <a:ext cx="1860467" cy="1860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ntel itanium 2">
            <a:extLst>
              <a:ext uri="{FF2B5EF4-FFF2-40B4-BE49-F238E27FC236}">
                <a16:creationId xmlns:a16="http://schemas.microsoft.com/office/drawing/2014/main" id="{8800E555-913C-4B8C-8E5E-657134851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67" t="13568" r="8712" b="9383"/>
          <a:stretch/>
        </p:blipFill>
        <p:spPr bwMode="auto">
          <a:xfrm>
            <a:off x="5913416" y="3930733"/>
            <a:ext cx="3392914" cy="17373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98698-9EF5-4178-B662-49F09470F90C}"/>
              </a:ext>
            </a:extLst>
          </p:cNvPr>
          <p:cNvSpPr txBox="1"/>
          <p:nvPr/>
        </p:nvSpPr>
        <p:spPr>
          <a:xfrm>
            <a:off x="3984877" y="5629959"/>
            <a:ext cx="442909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Intel Itanium series for the IA-64 ISA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 EPIC (Explicit Parallel Instruction Computer)</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37928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BBF8-CE78-42E0-AD1E-E34871A06F28}"/>
              </a:ext>
            </a:extLst>
          </p:cNvPr>
          <p:cNvSpPr>
            <a:spLocks noGrp="1"/>
          </p:cNvSpPr>
          <p:nvPr>
            <p:ph type="title"/>
          </p:nvPr>
        </p:nvSpPr>
        <p:spPr/>
        <p:txBody>
          <a:bodyPr/>
          <a:lstStyle/>
          <a:p>
            <a:r>
              <a:rPr lang="en-US" altLang="ko-KR" dirty="0"/>
              <a:t>VLIW: Very Long Instruction Word</a:t>
            </a:r>
            <a:endParaRPr lang="ko-KR" altLang="en-US" dirty="0"/>
          </a:p>
        </p:txBody>
      </p:sp>
      <p:sp>
        <p:nvSpPr>
          <p:cNvPr id="3" name="Content Placeholder 2">
            <a:extLst>
              <a:ext uri="{FF2B5EF4-FFF2-40B4-BE49-F238E27FC236}">
                <a16:creationId xmlns:a16="http://schemas.microsoft.com/office/drawing/2014/main" id="{3905CDBD-354D-4839-B46D-B7FE3D77B331}"/>
              </a:ext>
            </a:extLst>
          </p:cNvPr>
          <p:cNvSpPr>
            <a:spLocks noGrp="1"/>
          </p:cNvSpPr>
          <p:nvPr>
            <p:ph idx="1"/>
          </p:nvPr>
        </p:nvSpPr>
        <p:spPr>
          <a:xfrm>
            <a:off x="296333" y="4664997"/>
            <a:ext cx="11599333" cy="1789862"/>
          </a:xfrm>
        </p:spPr>
        <p:txBody>
          <a:bodyPr/>
          <a:lstStyle/>
          <a:p>
            <a:r>
              <a:rPr lang="en-US" altLang="ko-KR" sz="2400" dirty="0"/>
              <a:t>Sub-instructions within a long instruction </a:t>
            </a:r>
            <a:r>
              <a:rPr lang="en-US" altLang="ko-KR" sz="2400" i="1" dirty="0"/>
              <a:t>must</a:t>
            </a:r>
            <a:r>
              <a:rPr lang="en-US" altLang="ko-KR" sz="2400" dirty="0"/>
              <a:t> be independent</a:t>
            </a:r>
          </a:p>
          <a:p>
            <a:r>
              <a:rPr lang="en-US" altLang="ko-KR" sz="2400" dirty="0"/>
              <a:t>Multiple “sub-instructions” can be packed into one long instruction</a:t>
            </a:r>
          </a:p>
          <a:p>
            <a:r>
              <a:rPr lang="en-US" altLang="ko-KR" sz="2400" dirty="0"/>
              <a:t>Each “slot” in a VLIW instruction for a specific functional unit</a:t>
            </a:r>
            <a:endParaRPr lang="ko-KR" altLang="en-US" sz="2400" dirty="0"/>
          </a:p>
        </p:txBody>
      </p:sp>
      <p:sp>
        <p:nvSpPr>
          <p:cNvPr id="46" name="文本占位符 45">
            <a:extLst>
              <a:ext uri="{FF2B5EF4-FFF2-40B4-BE49-F238E27FC236}">
                <a16:creationId xmlns:a16="http://schemas.microsoft.com/office/drawing/2014/main" id="{C0AB9F0A-8761-1084-CDE5-73ABDF156581}"/>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FF7003E-6332-4618-B105-39A2F34ACFCB}"/>
              </a:ext>
            </a:extLst>
          </p:cNvPr>
          <p:cNvSpPr/>
          <p:nvPr/>
        </p:nvSpPr>
        <p:spPr>
          <a:xfrm>
            <a:off x="309900" y="980791"/>
            <a:ext cx="11220461" cy="1292662"/>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0000FF"/>
                </a:solidFill>
                <a:effectLst/>
                <a:uLnTx/>
                <a:uFillTx/>
                <a:latin typeface="Calibri" panose="020F0502020204030204" pitchFamily="34" charset="0"/>
                <a:ea typeface="微软雅黑"/>
                <a:cs typeface="Calibri" panose="020F0502020204030204" pitchFamily="34" charset="0"/>
              </a:rPr>
              <a:t>Key Idea</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 Replace a traditional sequential ISA with a new ISA that enables the compiler to encode instruction-level parallelism (ILP) directly in the hardware/software interface</a:t>
            </a:r>
            <a:endParaRPr kumimoji="0" lang="en-US" altLang="ko-KR" sz="2800" b="1" i="0" u="none" strike="noStrike" kern="1200" cap="none" spc="0" normalizeH="0" baseline="0" noProof="0" dirty="0">
              <a:ln>
                <a:noFill/>
              </a:ln>
              <a:solidFill>
                <a:srgbClr val="143D88"/>
              </a:solidFill>
              <a:effectLst/>
              <a:uLnTx/>
              <a:uFillTx/>
              <a:latin typeface="Calibri" panose="020F0502020204030204" pitchFamily="34" charset="0"/>
              <a:ea typeface="微软雅黑"/>
              <a:cs typeface="Calibri" panose="020F0502020204030204" pitchFamily="34" charset="0"/>
            </a:endParaRPr>
          </a:p>
        </p:txBody>
      </p:sp>
      <p:grpSp>
        <p:nvGrpSpPr>
          <p:cNvPr id="5" name="Group 4">
            <a:extLst>
              <a:ext uri="{FF2B5EF4-FFF2-40B4-BE49-F238E27FC236}">
                <a16:creationId xmlns:a16="http://schemas.microsoft.com/office/drawing/2014/main" id="{1854233D-F95A-4BE0-ACCB-27878B8E57AE}"/>
              </a:ext>
            </a:extLst>
          </p:cNvPr>
          <p:cNvGrpSpPr/>
          <p:nvPr/>
        </p:nvGrpSpPr>
        <p:grpSpPr>
          <a:xfrm>
            <a:off x="1754658" y="2701374"/>
            <a:ext cx="2319012" cy="1411837"/>
            <a:chOff x="230657" y="2296750"/>
            <a:chExt cx="2319012" cy="1411837"/>
          </a:xfrm>
        </p:grpSpPr>
        <p:grpSp>
          <p:nvGrpSpPr>
            <p:cNvPr id="6" name="Group 5">
              <a:extLst>
                <a:ext uri="{FF2B5EF4-FFF2-40B4-BE49-F238E27FC236}">
                  <a16:creationId xmlns:a16="http://schemas.microsoft.com/office/drawing/2014/main" id="{E9AD0722-878B-4619-A0C7-921858A576A2}"/>
                </a:ext>
              </a:extLst>
            </p:cNvPr>
            <p:cNvGrpSpPr/>
            <p:nvPr/>
          </p:nvGrpSpPr>
          <p:grpSpPr>
            <a:xfrm>
              <a:off x="230657" y="2296750"/>
              <a:ext cx="2319012" cy="1411837"/>
              <a:chOff x="586597" y="1345118"/>
              <a:chExt cx="2319012" cy="1411837"/>
            </a:xfrm>
          </p:grpSpPr>
          <p:sp>
            <p:nvSpPr>
              <p:cNvPr id="8" name="Rectangle: Folded Corner 7">
                <a:extLst>
                  <a:ext uri="{FF2B5EF4-FFF2-40B4-BE49-F238E27FC236}">
                    <a16:creationId xmlns:a16="http://schemas.microsoft.com/office/drawing/2014/main" id="{620D4552-77FD-48B2-9088-D0D3D48A866D}"/>
                  </a:ext>
                </a:extLst>
              </p:cNvPr>
              <p:cNvSpPr/>
              <p:nvPr/>
            </p:nvSpPr>
            <p:spPr>
              <a:xfrm>
                <a:off x="659800" y="1670011"/>
                <a:ext cx="2245809" cy="1086944"/>
              </a:xfrm>
              <a:prstGeom prst="foldedCorner">
                <a:avLst>
                  <a:gd name="adj" fmla="val 2186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9" name="TextBox 8">
                <a:extLst>
                  <a:ext uri="{FF2B5EF4-FFF2-40B4-BE49-F238E27FC236}">
                    <a16:creationId xmlns:a16="http://schemas.microsoft.com/office/drawing/2014/main" id="{7028A5AA-97AC-4901-BE5E-0BEF41084419}"/>
                  </a:ext>
                </a:extLst>
              </p:cNvPr>
              <p:cNvSpPr txBox="1"/>
              <p:nvPr/>
            </p:nvSpPr>
            <p:spPr>
              <a:xfrm>
                <a:off x="586597" y="1345118"/>
                <a:ext cx="11572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 Program</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7" name="Rectangle 198">
              <a:extLst>
                <a:ext uri="{FF2B5EF4-FFF2-40B4-BE49-F238E27FC236}">
                  <a16:creationId xmlns:a16="http://schemas.microsoft.com/office/drawing/2014/main" id="{B3A6AD47-F563-4ED7-8642-E6E0C89977B8}"/>
                </a:ext>
              </a:extLst>
            </p:cNvPr>
            <p:cNvSpPr>
              <a:spLocks noChangeArrowheads="1"/>
            </p:cNvSpPr>
            <p:nvPr/>
          </p:nvSpPr>
          <p:spPr bwMode="auto">
            <a:xfrm>
              <a:off x="303860" y="2650749"/>
              <a:ext cx="2234587" cy="10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for(</a:t>
              </a:r>
              <a:r>
                <a:rPr kumimoji="0" lang="en-US" altLang="en-US" sz="2000" b="1" i="0"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en-US" sz="2000" b="1" i="0"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=0;i&lt;</a:t>
              </a:r>
              <a:r>
                <a:rPr kumimoji="0" lang="en-US" altLang="en-US" sz="2000" b="1" i="0"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n;i</a:t>
              </a:r>
              <a:r>
                <a:rPr kumimoji="0" lang="en-US" altLang="en-US" sz="2000" b="1" i="0"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  </a:t>
              </a:r>
              <a:r>
                <a:rPr kumimoji="0" lang="en-US" altLang="en-US" sz="2000" b="1" i="1"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dest</a:t>
              </a: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r>
                <a:rPr kumimoji="0" lang="en-US" altLang="en-US" sz="2000" b="1" i="1"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  </a:t>
              </a:r>
              <a:r>
                <a:rPr kumimoji="0" lang="en-US" altLang="en-US" sz="2000" b="1" i="1"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src</a:t>
              </a: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r>
                <a:rPr kumimoji="0" lang="en-US" altLang="en-US" sz="2000" b="1" i="1"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r>
                <a:rPr kumimoji="0" lang="en-US" altLang="en-US" sz="2000" b="1" i="1" u="none" strike="noStrike" kern="1200" cap="none" spc="-200" normalizeH="0" baseline="0" noProof="0" dirty="0" err="1">
                  <a:ln>
                    <a:noFill/>
                  </a:ln>
                  <a:solidFill>
                    <a:srgbClr val="000000"/>
                  </a:solidFill>
                  <a:effectLst/>
                  <a:uLnTx/>
                  <a:uFillTx/>
                  <a:latin typeface="Courier New" panose="02070309020205020404" pitchFamily="49" charset="0"/>
                  <a:ea typeface="微软雅黑"/>
                  <a:cs typeface="+mn-cs"/>
                </a:rPr>
                <a:t>coeff</a:t>
              </a:r>
              <a:r>
                <a:rPr kumimoji="0" lang="en-US" altLang="en-US" sz="2000" b="1" i="1" u="none" strike="noStrike" kern="1200" cap="none" spc="-200" normalizeH="0" baseline="0" noProof="0" dirty="0">
                  <a:ln>
                    <a:noFill/>
                  </a:ln>
                  <a:solidFill>
                    <a:srgbClr val="000000"/>
                  </a:solidFill>
                  <a:effectLst/>
                  <a:uLnTx/>
                  <a:uFillTx/>
                  <a:latin typeface="Courier New" panose="02070309020205020404" pitchFamily="49" charset="0"/>
                  <a:ea typeface="微软雅黑"/>
                  <a:cs typeface="+mn-cs"/>
                </a:rPr>
                <a:t>;</a:t>
              </a:r>
            </a:p>
          </p:txBody>
        </p:sp>
      </p:grpSp>
      <p:grpSp>
        <p:nvGrpSpPr>
          <p:cNvPr id="10" name="Group 9">
            <a:extLst>
              <a:ext uri="{FF2B5EF4-FFF2-40B4-BE49-F238E27FC236}">
                <a16:creationId xmlns:a16="http://schemas.microsoft.com/office/drawing/2014/main" id="{E47E6D92-7A64-4930-9602-772813925365}"/>
              </a:ext>
            </a:extLst>
          </p:cNvPr>
          <p:cNvGrpSpPr/>
          <p:nvPr/>
        </p:nvGrpSpPr>
        <p:grpSpPr>
          <a:xfrm>
            <a:off x="4667718" y="2230303"/>
            <a:ext cx="2489331" cy="2291197"/>
            <a:chOff x="3143717" y="1996131"/>
            <a:chExt cx="2489331" cy="2291197"/>
          </a:xfrm>
        </p:grpSpPr>
        <p:sp>
          <p:nvSpPr>
            <p:cNvPr id="11" name="Rectangle: Rounded Corners 10">
              <a:extLst>
                <a:ext uri="{FF2B5EF4-FFF2-40B4-BE49-F238E27FC236}">
                  <a16:creationId xmlns:a16="http://schemas.microsoft.com/office/drawing/2014/main" id="{B7515A39-72AE-43AD-A9F6-DFFCA825946E}"/>
                </a:ext>
              </a:extLst>
            </p:cNvPr>
            <p:cNvSpPr/>
            <p:nvPr/>
          </p:nvSpPr>
          <p:spPr>
            <a:xfrm>
              <a:off x="3143717" y="2306095"/>
              <a:ext cx="2489331" cy="1981233"/>
            </a:xfrm>
            <a:prstGeom prst="roundRect">
              <a:avLst>
                <a:gd name="adj" fmla="val 10905"/>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TextBox 11">
              <a:extLst>
                <a:ext uri="{FF2B5EF4-FFF2-40B4-BE49-F238E27FC236}">
                  <a16:creationId xmlns:a16="http://schemas.microsoft.com/office/drawing/2014/main" id="{A3AB6533-BD1B-4AC6-B5B1-C5ECFF4E86EB}"/>
                </a:ext>
              </a:extLst>
            </p:cNvPr>
            <p:cNvSpPr txBox="1"/>
            <p:nvPr/>
          </p:nvSpPr>
          <p:spPr>
            <a:xfrm>
              <a:off x="3494547" y="1996131"/>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VLIW Compiler</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3" name="Group 12">
            <a:extLst>
              <a:ext uri="{FF2B5EF4-FFF2-40B4-BE49-F238E27FC236}">
                <a16:creationId xmlns:a16="http://schemas.microsoft.com/office/drawing/2014/main" id="{9EA054C3-79B6-4E0D-A241-6025E1B72F6F}"/>
              </a:ext>
            </a:extLst>
          </p:cNvPr>
          <p:cNvGrpSpPr/>
          <p:nvPr/>
        </p:nvGrpSpPr>
        <p:grpSpPr>
          <a:xfrm>
            <a:off x="8639119" y="2218119"/>
            <a:ext cx="1874304" cy="2303380"/>
            <a:chOff x="7115119" y="1983948"/>
            <a:chExt cx="1874304" cy="2303380"/>
          </a:xfrm>
        </p:grpSpPr>
        <p:sp>
          <p:nvSpPr>
            <p:cNvPr id="14" name="Rectangle: Rounded Corners 13">
              <a:extLst>
                <a:ext uri="{FF2B5EF4-FFF2-40B4-BE49-F238E27FC236}">
                  <a16:creationId xmlns:a16="http://schemas.microsoft.com/office/drawing/2014/main" id="{D0B14F7E-A097-438F-911B-E4C28626AC24}"/>
                </a:ext>
              </a:extLst>
            </p:cNvPr>
            <p:cNvSpPr/>
            <p:nvPr/>
          </p:nvSpPr>
          <p:spPr>
            <a:xfrm>
              <a:off x="7129345" y="2306095"/>
              <a:ext cx="1860078" cy="1981233"/>
            </a:xfrm>
            <a:prstGeom prst="roundRect">
              <a:avLst>
                <a:gd name="adj" fmla="val 10905"/>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5" name="TextBox 14">
              <a:extLst>
                <a:ext uri="{FF2B5EF4-FFF2-40B4-BE49-F238E27FC236}">
                  <a16:creationId xmlns:a16="http://schemas.microsoft.com/office/drawing/2014/main" id="{9BCACD12-DFDD-4BFE-BFE5-2B4E2C3B80B4}"/>
                </a:ext>
              </a:extLst>
            </p:cNvPr>
            <p:cNvSpPr txBox="1"/>
            <p:nvPr/>
          </p:nvSpPr>
          <p:spPr>
            <a:xfrm>
              <a:off x="7115119" y="1983948"/>
              <a:ext cx="16412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VLIW Processor</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16" name="TextBox 15">
            <a:extLst>
              <a:ext uri="{FF2B5EF4-FFF2-40B4-BE49-F238E27FC236}">
                <a16:creationId xmlns:a16="http://schemas.microsoft.com/office/drawing/2014/main" id="{67A5E8F5-A0A7-49D5-91F1-FA6CAF7166D9}"/>
              </a:ext>
            </a:extLst>
          </p:cNvPr>
          <p:cNvSpPr txBox="1"/>
          <p:nvPr/>
        </p:nvSpPr>
        <p:spPr>
          <a:xfrm>
            <a:off x="8850686" y="4141184"/>
            <a:ext cx="160313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FF"/>
                </a:solidFill>
                <a:effectLst/>
                <a:uLnTx/>
                <a:uFillTx/>
                <a:latin typeface="Bell Gothic Std Light" panose="020B0606020203020204" pitchFamily="34" charset="0"/>
                <a:ea typeface="微软雅黑"/>
                <a:cs typeface="+mn-cs"/>
              </a:rPr>
              <a:t>Direct execution</a:t>
            </a:r>
            <a:endParaRPr kumimoji="0" lang="ko-KR" altLang="en-US" sz="1600" b="0" i="0" u="none" strike="noStrike" kern="1200" cap="none" spc="0" normalizeH="0" baseline="0" noProof="0" dirty="0">
              <a:ln>
                <a:noFill/>
              </a:ln>
              <a:solidFill>
                <a:srgbClr val="0000FF"/>
              </a:solidFill>
              <a:effectLst/>
              <a:uLnTx/>
              <a:uFillTx/>
              <a:latin typeface="Bell Gothic Std Light" panose="020B0606020203020204" pitchFamily="34" charset="0"/>
              <a:cs typeface="+mn-cs"/>
            </a:endParaRPr>
          </a:p>
        </p:txBody>
      </p:sp>
      <p:cxnSp>
        <p:nvCxnSpPr>
          <p:cNvPr id="17" name="Straight Arrow Connector 16">
            <a:extLst>
              <a:ext uri="{FF2B5EF4-FFF2-40B4-BE49-F238E27FC236}">
                <a16:creationId xmlns:a16="http://schemas.microsoft.com/office/drawing/2014/main" id="{9AAF8345-4AB6-4BC8-B8E0-B4BE36248D05}"/>
              </a:ext>
            </a:extLst>
          </p:cNvPr>
          <p:cNvCxnSpPr>
            <a:cxnSpLocks/>
          </p:cNvCxnSpPr>
          <p:nvPr/>
        </p:nvCxnSpPr>
        <p:spPr>
          <a:xfrm>
            <a:off x="3975085" y="3544290"/>
            <a:ext cx="69263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5255CD6-77FB-4BF7-ADAF-C32502123D07}"/>
              </a:ext>
            </a:extLst>
          </p:cNvPr>
          <p:cNvSpPr/>
          <p:nvPr/>
        </p:nvSpPr>
        <p:spPr>
          <a:xfrm>
            <a:off x="5122390" y="2598301"/>
            <a:ext cx="261093" cy="261093"/>
          </a:xfrm>
          <a:prstGeom prst="ellipse">
            <a:avLst/>
          </a:prstGeom>
          <a:solidFill>
            <a:srgbClr val="FF64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19" name="Group 18">
            <a:extLst>
              <a:ext uri="{FF2B5EF4-FFF2-40B4-BE49-F238E27FC236}">
                <a16:creationId xmlns:a16="http://schemas.microsoft.com/office/drawing/2014/main" id="{3FF8C25C-D310-4290-959A-13062E6F4C15}"/>
              </a:ext>
            </a:extLst>
          </p:cNvPr>
          <p:cNvGrpSpPr/>
          <p:nvPr/>
        </p:nvGrpSpPr>
        <p:grpSpPr>
          <a:xfrm>
            <a:off x="4754665" y="3069889"/>
            <a:ext cx="1062255" cy="299194"/>
            <a:chOff x="3230664" y="2835718"/>
            <a:chExt cx="1062255" cy="299194"/>
          </a:xfrm>
        </p:grpSpPr>
        <p:sp>
          <p:nvSpPr>
            <p:cNvPr id="20" name="Oval 19">
              <a:extLst>
                <a:ext uri="{FF2B5EF4-FFF2-40B4-BE49-F238E27FC236}">
                  <a16:creationId xmlns:a16="http://schemas.microsoft.com/office/drawing/2014/main" id="{C6793303-2F57-4B14-A7A8-D1ED400FF024}"/>
                </a:ext>
              </a:extLst>
            </p:cNvPr>
            <p:cNvSpPr/>
            <p:nvPr/>
          </p:nvSpPr>
          <p:spPr>
            <a:xfrm>
              <a:off x="3230664" y="2857120"/>
              <a:ext cx="261093" cy="261093"/>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1" name="Oval 20">
              <a:extLst>
                <a:ext uri="{FF2B5EF4-FFF2-40B4-BE49-F238E27FC236}">
                  <a16:creationId xmlns:a16="http://schemas.microsoft.com/office/drawing/2014/main" id="{73FCC251-5617-46DC-80A8-78812DA21681}"/>
                </a:ext>
              </a:extLst>
            </p:cNvPr>
            <p:cNvSpPr/>
            <p:nvPr/>
          </p:nvSpPr>
          <p:spPr>
            <a:xfrm>
              <a:off x="3622967" y="2873819"/>
              <a:ext cx="261093" cy="261093"/>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2" name="Oval 21">
              <a:extLst>
                <a:ext uri="{FF2B5EF4-FFF2-40B4-BE49-F238E27FC236}">
                  <a16:creationId xmlns:a16="http://schemas.microsoft.com/office/drawing/2014/main" id="{C0817C61-97F6-433B-994D-377B6DC32F42}"/>
                </a:ext>
              </a:extLst>
            </p:cNvPr>
            <p:cNvSpPr/>
            <p:nvPr/>
          </p:nvSpPr>
          <p:spPr>
            <a:xfrm>
              <a:off x="4031826" y="2835718"/>
              <a:ext cx="261093" cy="261093"/>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nvGrpSpPr>
          <p:cNvPr id="23" name="Group 22">
            <a:extLst>
              <a:ext uri="{FF2B5EF4-FFF2-40B4-BE49-F238E27FC236}">
                <a16:creationId xmlns:a16="http://schemas.microsoft.com/office/drawing/2014/main" id="{DD9E04B0-399D-484A-9CCA-40954E53470F}"/>
              </a:ext>
            </a:extLst>
          </p:cNvPr>
          <p:cNvGrpSpPr/>
          <p:nvPr/>
        </p:nvGrpSpPr>
        <p:grpSpPr>
          <a:xfrm>
            <a:off x="4977522" y="2832309"/>
            <a:ext cx="616541" cy="308369"/>
            <a:chOff x="3453521" y="2598138"/>
            <a:chExt cx="616541" cy="308369"/>
          </a:xfrm>
        </p:grpSpPr>
        <p:cxnSp>
          <p:nvCxnSpPr>
            <p:cNvPr id="24" name="Straight Arrow Connector 23">
              <a:extLst>
                <a:ext uri="{FF2B5EF4-FFF2-40B4-BE49-F238E27FC236}">
                  <a16:creationId xmlns:a16="http://schemas.microsoft.com/office/drawing/2014/main" id="{0A6EF436-9B75-4B1A-8A81-365B91CFB582}"/>
                </a:ext>
              </a:extLst>
            </p:cNvPr>
            <p:cNvCxnSpPr>
              <a:stCxn id="18" idx="3"/>
              <a:endCxn id="20" idx="7"/>
            </p:cNvCxnSpPr>
            <p:nvPr/>
          </p:nvCxnSpPr>
          <p:spPr>
            <a:xfrm flipH="1">
              <a:off x="3453521" y="2598138"/>
              <a:ext cx="183104" cy="3083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5E3805-8EDA-4212-848D-7F88F570E3C9}"/>
                </a:ext>
              </a:extLst>
            </p:cNvPr>
            <p:cNvCxnSpPr>
              <a:cxnSpLocks/>
              <a:stCxn id="18" idx="4"/>
              <a:endCxn id="21" idx="0"/>
            </p:cNvCxnSpPr>
            <p:nvPr/>
          </p:nvCxnSpPr>
          <p:spPr>
            <a:xfrm>
              <a:off x="3728936" y="2636374"/>
              <a:ext cx="24578" cy="2485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C5374B3-6468-4F6E-B569-B3AE544371BE}"/>
                </a:ext>
              </a:extLst>
            </p:cNvPr>
            <p:cNvCxnSpPr>
              <a:cxnSpLocks/>
              <a:stCxn id="18" idx="5"/>
              <a:endCxn id="22" idx="1"/>
            </p:cNvCxnSpPr>
            <p:nvPr/>
          </p:nvCxnSpPr>
          <p:spPr>
            <a:xfrm>
              <a:off x="3821246" y="2598138"/>
              <a:ext cx="248816" cy="2869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D77FD13-9E01-40FA-9FE2-2012A1EE27E4}"/>
              </a:ext>
            </a:extLst>
          </p:cNvPr>
          <p:cNvSpPr/>
          <p:nvPr/>
        </p:nvSpPr>
        <p:spPr>
          <a:xfrm>
            <a:off x="4899533" y="3643844"/>
            <a:ext cx="261093" cy="261093"/>
          </a:xfrm>
          <a:prstGeom prst="ellipse">
            <a:avLst/>
          </a:prstGeom>
          <a:solidFill>
            <a:srgbClr val="FFA7A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28" name="Group 27">
            <a:extLst>
              <a:ext uri="{FF2B5EF4-FFF2-40B4-BE49-F238E27FC236}">
                <a16:creationId xmlns:a16="http://schemas.microsoft.com/office/drawing/2014/main" id="{E6850783-700C-4E3A-9B1B-8979E86CA4E6}"/>
              </a:ext>
            </a:extLst>
          </p:cNvPr>
          <p:cNvGrpSpPr/>
          <p:nvPr/>
        </p:nvGrpSpPr>
        <p:grpSpPr>
          <a:xfrm>
            <a:off x="4885212" y="3342133"/>
            <a:ext cx="801162" cy="351098"/>
            <a:chOff x="3361212" y="3107961"/>
            <a:chExt cx="801162" cy="351098"/>
          </a:xfrm>
        </p:grpSpPr>
        <p:cxnSp>
          <p:nvCxnSpPr>
            <p:cNvPr id="29" name="Straight Arrow Connector 28">
              <a:extLst>
                <a:ext uri="{FF2B5EF4-FFF2-40B4-BE49-F238E27FC236}">
                  <a16:creationId xmlns:a16="http://schemas.microsoft.com/office/drawing/2014/main" id="{9B294F4C-588F-45C9-9DB1-39E95BD653D8}"/>
                </a:ext>
              </a:extLst>
            </p:cNvPr>
            <p:cNvCxnSpPr>
              <a:cxnSpLocks/>
              <a:stCxn id="20" idx="4"/>
              <a:endCxn id="27" idx="0"/>
            </p:cNvCxnSpPr>
            <p:nvPr/>
          </p:nvCxnSpPr>
          <p:spPr>
            <a:xfrm>
              <a:off x="3361212" y="3129363"/>
              <a:ext cx="144868" cy="2914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6286B7-304F-468A-8AFF-01705359EFC1}"/>
                </a:ext>
              </a:extLst>
            </p:cNvPr>
            <p:cNvCxnSpPr>
              <a:cxnSpLocks/>
              <a:stCxn id="22" idx="4"/>
              <a:endCxn id="27" idx="7"/>
            </p:cNvCxnSpPr>
            <p:nvPr/>
          </p:nvCxnSpPr>
          <p:spPr>
            <a:xfrm flipH="1">
              <a:off x="3598390" y="3107961"/>
              <a:ext cx="563984" cy="351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F26C48C8-9F4D-40FD-86EF-556C96B570A9}"/>
              </a:ext>
            </a:extLst>
          </p:cNvPr>
          <p:cNvSpPr txBox="1"/>
          <p:nvPr/>
        </p:nvSpPr>
        <p:spPr>
          <a:xfrm>
            <a:off x="4492033" y="3915612"/>
            <a:ext cx="1632856" cy="616964"/>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FF"/>
                </a:solidFill>
                <a:effectLst/>
                <a:uLnTx/>
                <a:uFillTx/>
                <a:latin typeface="Bell Gothic Std Light" panose="020B0606020203020204" pitchFamily="34" charset="0"/>
                <a:ea typeface="微软雅黑"/>
                <a:cs typeface="+mn-cs"/>
              </a:rPr>
              <a:t>Find independent operations</a:t>
            </a:r>
            <a:endParaRPr kumimoji="0" lang="ko-KR" altLang="en-US" sz="1600" b="0" i="0" u="none" strike="noStrike" kern="1200" cap="none" spc="0" normalizeH="0" baseline="0" noProof="0" dirty="0">
              <a:ln>
                <a:noFill/>
              </a:ln>
              <a:solidFill>
                <a:srgbClr val="0000FF"/>
              </a:solidFill>
              <a:effectLst/>
              <a:uLnTx/>
              <a:uFillTx/>
              <a:latin typeface="Bell Gothic Std Light" panose="020B0606020203020204" pitchFamily="34" charset="0"/>
              <a:cs typeface="+mn-cs"/>
            </a:endParaRPr>
          </a:p>
        </p:txBody>
      </p:sp>
      <p:cxnSp>
        <p:nvCxnSpPr>
          <p:cNvPr id="32" name="Straight Arrow Connector 31">
            <a:extLst>
              <a:ext uri="{FF2B5EF4-FFF2-40B4-BE49-F238E27FC236}">
                <a16:creationId xmlns:a16="http://schemas.microsoft.com/office/drawing/2014/main" id="{A608E098-4EDE-4E84-965E-DDA8495873F7}"/>
              </a:ext>
            </a:extLst>
          </p:cNvPr>
          <p:cNvCxnSpPr>
            <a:cxnSpLocks/>
          </p:cNvCxnSpPr>
          <p:nvPr/>
        </p:nvCxnSpPr>
        <p:spPr>
          <a:xfrm>
            <a:off x="5686372" y="3505905"/>
            <a:ext cx="50202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29A4634-0C42-4651-B55F-74DE0969A5FE}"/>
              </a:ext>
            </a:extLst>
          </p:cNvPr>
          <p:cNvSpPr txBox="1"/>
          <p:nvPr/>
        </p:nvSpPr>
        <p:spPr>
          <a:xfrm>
            <a:off x="6052890" y="4088158"/>
            <a:ext cx="1118385" cy="444609"/>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FF"/>
                </a:solidFill>
                <a:effectLst/>
                <a:uLnTx/>
                <a:uFillTx/>
                <a:latin typeface="Bell Gothic Std Light" panose="020B0606020203020204" pitchFamily="34" charset="0"/>
                <a:ea typeface="微软雅黑"/>
                <a:cs typeface="+mn-cs"/>
              </a:rPr>
              <a:t>Schedule</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FF"/>
                </a:solidFill>
                <a:effectLst/>
                <a:uLnTx/>
                <a:uFillTx/>
                <a:latin typeface="Bell Gothic Std Light" panose="020B0606020203020204" pitchFamily="34" charset="0"/>
                <a:ea typeface="微软雅黑"/>
                <a:cs typeface="+mn-cs"/>
              </a:rPr>
              <a:t>operations</a:t>
            </a:r>
            <a:endParaRPr kumimoji="0" lang="ko-KR" altLang="en-US" sz="1600" b="0" i="0" u="none" strike="noStrike" kern="1200" cap="none" spc="0" normalizeH="0" baseline="0" noProof="0" dirty="0">
              <a:ln>
                <a:noFill/>
              </a:ln>
              <a:solidFill>
                <a:srgbClr val="0000FF"/>
              </a:solidFill>
              <a:effectLst/>
              <a:uLnTx/>
              <a:uFillTx/>
              <a:latin typeface="Bell Gothic Std Light" panose="020B0606020203020204" pitchFamily="34" charset="0"/>
              <a:cs typeface="+mn-cs"/>
            </a:endParaRPr>
          </a:p>
        </p:txBody>
      </p:sp>
      <p:sp>
        <p:nvSpPr>
          <p:cNvPr id="34" name="Oval 33">
            <a:extLst>
              <a:ext uri="{FF2B5EF4-FFF2-40B4-BE49-F238E27FC236}">
                <a16:creationId xmlns:a16="http://schemas.microsoft.com/office/drawing/2014/main" id="{43618465-7F44-4DFD-BC80-60EE40E8F849}"/>
              </a:ext>
            </a:extLst>
          </p:cNvPr>
          <p:cNvSpPr/>
          <p:nvPr/>
        </p:nvSpPr>
        <p:spPr>
          <a:xfrm>
            <a:off x="6500619" y="2587452"/>
            <a:ext cx="261093" cy="261093"/>
          </a:xfrm>
          <a:prstGeom prst="ellipse">
            <a:avLst/>
          </a:prstGeom>
          <a:solidFill>
            <a:srgbClr val="FF64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5" name="Oval 34">
            <a:extLst>
              <a:ext uri="{FF2B5EF4-FFF2-40B4-BE49-F238E27FC236}">
                <a16:creationId xmlns:a16="http://schemas.microsoft.com/office/drawing/2014/main" id="{AD1D2D7A-65E9-416C-AC99-E9B7FB0B47FF}"/>
              </a:ext>
            </a:extLst>
          </p:cNvPr>
          <p:cNvSpPr/>
          <p:nvPr/>
        </p:nvSpPr>
        <p:spPr>
          <a:xfrm>
            <a:off x="6502125" y="2894160"/>
            <a:ext cx="261093" cy="261093"/>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6" name="Oval 35">
            <a:extLst>
              <a:ext uri="{FF2B5EF4-FFF2-40B4-BE49-F238E27FC236}">
                <a16:creationId xmlns:a16="http://schemas.microsoft.com/office/drawing/2014/main" id="{2E61A6D9-C317-40C9-BCA4-B8E77D4963E5}"/>
              </a:ext>
            </a:extLst>
          </p:cNvPr>
          <p:cNvSpPr/>
          <p:nvPr/>
        </p:nvSpPr>
        <p:spPr>
          <a:xfrm>
            <a:off x="6515783" y="3200868"/>
            <a:ext cx="261093" cy="261093"/>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7" name="Oval 36">
            <a:extLst>
              <a:ext uri="{FF2B5EF4-FFF2-40B4-BE49-F238E27FC236}">
                <a16:creationId xmlns:a16="http://schemas.microsoft.com/office/drawing/2014/main" id="{DEEAE326-7C26-4DA4-A731-9CEE25497CD0}"/>
              </a:ext>
            </a:extLst>
          </p:cNvPr>
          <p:cNvSpPr/>
          <p:nvPr/>
        </p:nvSpPr>
        <p:spPr>
          <a:xfrm>
            <a:off x="6515783" y="3507577"/>
            <a:ext cx="261093" cy="261093"/>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8" name="Oval 37">
            <a:extLst>
              <a:ext uri="{FF2B5EF4-FFF2-40B4-BE49-F238E27FC236}">
                <a16:creationId xmlns:a16="http://schemas.microsoft.com/office/drawing/2014/main" id="{7FC0F22E-F3CC-45D2-808A-13944017F04C}"/>
              </a:ext>
            </a:extLst>
          </p:cNvPr>
          <p:cNvSpPr/>
          <p:nvPr/>
        </p:nvSpPr>
        <p:spPr>
          <a:xfrm>
            <a:off x="6515783" y="3814286"/>
            <a:ext cx="261093" cy="261093"/>
          </a:xfrm>
          <a:prstGeom prst="ellipse">
            <a:avLst/>
          </a:prstGeom>
          <a:solidFill>
            <a:srgbClr val="FFA7A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39" name="Group 38">
            <a:extLst>
              <a:ext uri="{FF2B5EF4-FFF2-40B4-BE49-F238E27FC236}">
                <a16:creationId xmlns:a16="http://schemas.microsoft.com/office/drawing/2014/main" id="{DF6EEDCD-0D5E-4119-850D-6A540A0AF6A5}"/>
              </a:ext>
            </a:extLst>
          </p:cNvPr>
          <p:cNvGrpSpPr/>
          <p:nvPr/>
        </p:nvGrpSpPr>
        <p:grpSpPr>
          <a:xfrm>
            <a:off x="6500619" y="2729149"/>
            <a:ext cx="15164" cy="920125"/>
            <a:chOff x="4976619" y="2494977"/>
            <a:chExt cx="15164" cy="920125"/>
          </a:xfrm>
        </p:grpSpPr>
        <p:cxnSp>
          <p:nvCxnSpPr>
            <p:cNvPr id="40" name="Connector: Curved 39">
              <a:extLst>
                <a:ext uri="{FF2B5EF4-FFF2-40B4-BE49-F238E27FC236}">
                  <a16:creationId xmlns:a16="http://schemas.microsoft.com/office/drawing/2014/main" id="{15553938-9C8B-4B75-9619-A9C5BBBB98FE}"/>
                </a:ext>
              </a:extLst>
            </p:cNvPr>
            <p:cNvCxnSpPr>
              <a:stCxn id="34" idx="2"/>
              <a:endCxn id="36" idx="2"/>
            </p:cNvCxnSpPr>
            <p:nvPr/>
          </p:nvCxnSpPr>
          <p:spPr>
            <a:xfrm rot="10800000" flipH="1" flipV="1">
              <a:off x="4976619" y="2494978"/>
              <a:ext cx="15164" cy="613416"/>
            </a:xfrm>
            <a:prstGeom prst="curvedConnector3">
              <a:avLst>
                <a:gd name="adj1" fmla="val -15075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62BF076D-E945-4AD3-88B6-DB0FDE924D29}"/>
                </a:ext>
              </a:extLst>
            </p:cNvPr>
            <p:cNvCxnSpPr>
              <a:cxnSpLocks/>
              <a:stCxn id="34" idx="2"/>
              <a:endCxn id="37" idx="2"/>
            </p:cNvCxnSpPr>
            <p:nvPr/>
          </p:nvCxnSpPr>
          <p:spPr>
            <a:xfrm rot="10800000" flipH="1" flipV="1">
              <a:off x="4976619" y="2494977"/>
              <a:ext cx="15164" cy="920125"/>
            </a:xfrm>
            <a:prstGeom prst="curvedConnector3">
              <a:avLst>
                <a:gd name="adj1" fmla="val -150751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1B50675-EE27-4669-952E-F25B5FF3B254}"/>
              </a:ext>
            </a:extLst>
          </p:cNvPr>
          <p:cNvGrpSpPr/>
          <p:nvPr/>
        </p:nvGrpSpPr>
        <p:grpSpPr>
          <a:xfrm>
            <a:off x="6763218" y="3035858"/>
            <a:ext cx="26358" cy="920126"/>
            <a:chOff x="5239218" y="2801687"/>
            <a:chExt cx="26358" cy="920126"/>
          </a:xfrm>
        </p:grpSpPr>
        <p:cxnSp>
          <p:nvCxnSpPr>
            <p:cNvPr id="43" name="Connector: Curved 42">
              <a:extLst>
                <a:ext uri="{FF2B5EF4-FFF2-40B4-BE49-F238E27FC236}">
                  <a16:creationId xmlns:a16="http://schemas.microsoft.com/office/drawing/2014/main" id="{817B0F16-66E0-4157-8B43-70A8C7C2112A}"/>
                </a:ext>
              </a:extLst>
            </p:cNvPr>
            <p:cNvCxnSpPr>
              <a:cxnSpLocks/>
              <a:stCxn id="35" idx="6"/>
              <a:endCxn id="38" idx="6"/>
            </p:cNvCxnSpPr>
            <p:nvPr/>
          </p:nvCxnSpPr>
          <p:spPr>
            <a:xfrm>
              <a:off x="5239218" y="2801687"/>
              <a:ext cx="13658" cy="920126"/>
            </a:xfrm>
            <a:prstGeom prst="curvedConnector3">
              <a:avLst>
                <a:gd name="adj1" fmla="val 177374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97CFAF8A-3CA0-454B-8B0F-5B79ACA8930D}"/>
                </a:ext>
              </a:extLst>
            </p:cNvPr>
            <p:cNvCxnSpPr>
              <a:cxnSpLocks/>
              <a:stCxn id="36" idx="6"/>
              <a:endCxn id="38" idx="6"/>
            </p:cNvCxnSpPr>
            <p:nvPr/>
          </p:nvCxnSpPr>
          <p:spPr>
            <a:xfrm>
              <a:off x="5252876" y="3108395"/>
              <a:ext cx="12700" cy="613418"/>
            </a:xfrm>
            <a:prstGeom prst="curved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7B058301-23AF-42D4-81EE-3BA8E73823BA}"/>
              </a:ext>
            </a:extLst>
          </p:cNvPr>
          <p:cNvCxnSpPr>
            <a:cxnSpLocks/>
          </p:cNvCxnSpPr>
          <p:nvPr/>
        </p:nvCxnSpPr>
        <p:spPr>
          <a:xfrm>
            <a:off x="7157048" y="3461960"/>
            <a:ext cx="425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9CAA5E9-3094-436E-B8B4-0E44122BB7F0}"/>
              </a:ext>
            </a:extLst>
          </p:cNvPr>
          <p:cNvGrpSpPr/>
          <p:nvPr/>
        </p:nvGrpSpPr>
        <p:grpSpPr>
          <a:xfrm>
            <a:off x="7582771" y="3181003"/>
            <a:ext cx="785733" cy="194056"/>
            <a:chOff x="6056076" y="2760092"/>
            <a:chExt cx="613248" cy="194056"/>
          </a:xfrm>
        </p:grpSpPr>
        <p:sp>
          <p:nvSpPr>
            <p:cNvPr id="54" name="Rectangle 53">
              <a:extLst>
                <a:ext uri="{FF2B5EF4-FFF2-40B4-BE49-F238E27FC236}">
                  <a16:creationId xmlns:a16="http://schemas.microsoft.com/office/drawing/2014/main" id="{5ADCEA95-2814-44AC-85CE-BA5F7DA7AB1E}"/>
                </a:ext>
              </a:extLst>
            </p:cNvPr>
            <p:cNvSpPr/>
            <p:nvPr/>
          </p:nvSpPr>
          <p:spPr>
            <a:xfrm>
              <a:off x="6056076" y="2760092"/>
              <a:ext cx="306624" cy="194056"/>
            </a:xfrm>
            <a:prstGeom prst="rect">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5" name="Rectangle 54">
              <a:extLst>
                <a:ext uri="{FF2B5EF4-FFF2-40B4-BE49-F238E27FC236}">
                  <a16:creationId xmlns:a16="http://schemas.microsoft.com/office/drawing/2014/main" id="{75FC46B6-54B3-4B41-ADCC-EEF34CF066DD}"/>
                </a:ext>
              </a:extLst>
            </p:cNvPr>
            <p:cNvSpPr/>
            <p:nvPr/>
          </p:nvSpPr>
          <p:spPr>
            <a:xfrm>
              <a:off x="6362700" y="2760092"/>
              <a:ext cx="306624" cy="19405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nvGrpSpPr>
          <p:cNvPr id="48" name="Group 47">
            <a:extLst>
              <a:ext uri="{FF2B5EF4-FFF2-40B4-BE49-F238E27FC236}">
                <a16:creationId xmlns:a16="http://schemas.microsoft.com/office/drawing/2014/main" id="{51913D5A-8CAE-4175-B76A-363A537DC47F}"/>
              </a:ext>
            </a:extLst>
          </p:cNvPr>
          <p:cNvGrpSpPr/>
          <p:nvPr/>
        </p:nvGrpSpPr>
        <p:grpSpPr>
          <a:xfrm>
            <a:off x="7582771" y="3368940"/>
            <a:ext cx="785733" cy="194056"/>
            <a:chOff x="6056076" y="2760092"/>
            <a:chExt cx="613248" cy="194056"/>
          </a:xfrm>
        </p:grpSpPr>
        <p:sp>
          <p:nvSpPr>
            <p:cNvPr id="52" name="Rectangle 51">
              <a:extLst>
                <a:ext uri="{FF2B5EF4-FFF2-40B4-BE49-F238E27FC236}">
                  <a16:creationId xmlns:a16="http://schemas.microsoft.com/office/drawing/2014/main" id="{C2F4AF31-3297-4014-8886-28A142088943}"/>
                </a:ext>
              </a:extLst>
            </p:cNvPr>
            <p:cNvSpPr/>
            <p:nvPr/>
          </p:nvSpPr>
          <p:spPr>
            <a:xfrm>
              <a:off x="6056076" y="2760092"/>
              <a:ext cx="306624" cy="194056"/>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3" name="Rectangle 52">
              <a:extLst>
                <a:ext uri="{FF2B5EF4-FFF2-40B4-BE49-F238E27FC236}">
                  <a16:creationId xmlns:a16="http://schemas.microsoft.com/office/drawing/2014/main" id="{893574A9-CA78-42C5-BB78-6DA2C56EA026}"/>
                </a:ext>
              </a:extLst>
            </p:cNvPr>
            <p:cNvSpPr/>
            <p:nvPr/>
          </p:nvSpPr>
          <p:spPr>
            <a:xfrm>
              <a:off x="6362700" y="2760092"/>
              <a:ext cx="306624" cy="194056"/>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grpSp>
        <p:nvGrpSpPr>
          <p:cNvPr id="49" name="Group 48">
            <a:extLst>
              <a:ext uri="{FF2B5EF4-FFF2-40B4-BE49-F238E27FC236}">
                <a16:creationId xmlns:a16="http://schemas.microsoft.com/office/drawing/2014/main" id="{0BF6325B-2252-4B89-89D2-1ECFD3CED39F}"/>
              </a:ext>
            </a:extLst>
          </p:cNvPr>
          <p:cNvGrpSpPr/>
          <p:nvPr/>
        </p:nvGrpSpPr>
        <p:grpSpPr>
          <a:xfrm>
            <a:off x="7582771" y="3563346"/>
            <a:ext cx="785733" cy="194056"/>
            <a:chOff x="6056076" y="2760092"/>
            <a:chExt cx="613248" cy="194056"/>
          </a:xfrm>
        </p:grpSpPr>
        <p:sp>
          <p:nvSpPr>
            <p:cNvPr id="50" name="Rectangle 49">
              <a:extLst>
                <a:ext uri="{FF2B5EF4-FFF2-40B4-BE49-F238E27FC236}">
                  <a16:creationId xmlns:a16="http://schemas.microsoft.com/office/drawing/2014/main" id="{00787725-BEEA-402C-90F4-024CCB1AB940}"/>
                </a:ext>
              </a:extLst>
            </p:cNvPr>
            <p:cNvSpPr/>
            <p:nvPr/>
          </p:nvSpPr>
          <p:spPr>
            <a:xfrm>
              <a:off x="6056076" y="2760092"/>
              <a:ext cx="306624" cy="194056"/>
            </a:xfrm>
            <a:prstGeom prst="rect">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1" name="Rectangle 50">
              <a:extLst>
                <a:ext uri="{FF2B5EF4-FFF2-40B4-BE49-F238E27FC236}">
                  <a16:creationId xmlns:a16="http://schemas.microsoft.com/office/drawing/2014/main" id="{12FB24CE-BC6A-4318-BF84-3950CC4E65A6}"/>
                </a:ext>
              </a:extLst>
            </p:cNvPr>
            <p:cNvSpPr/>
            <p:nvPr/>
          </p:nvSpPr>
          <p:spPr>
            <a:xfrm>
              <a:off x="6362700" y="2760092"/>
              <a:ext cx="306624" cy="19405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sp>
        <p:nvSpPr>
          <p:cNvPr id="56" name="TextBox 55">
            <a:extLst>
              <a:ext uri="{FF2B5EF4-FFF2-40B4-BE49-F238E27FC236}">
                <a16:creationId xmlns:a16="http://schemas.microsoft.com/office/drawing/2014/main" id="{BCE699A2-9E64-4FC2-AAEB-D0B70A739318}"/>
              </a:ext>
            </a:extLst>
          </p:cNvPr>
          <p:cNvSpPr txBox="1"/>
          <p:nvPr/>
        </p:nvSpPr>
        <p:spPr>
          <a:xfrm>
            <a:off x="7404484" y="2919246"/>
            <a:ext cx="1118385" cy="275717"/>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FF"/>
                </a:solidFill>
                <a:effectLst/>
                <a:uLnTx/>
                <a:uFillTx/>
                <a:latin typeface="Bell Gothic Std Light" panose="020B0606020203020204" pitchFamily="34" charset="0"/>
                <a:ea typeface="微软雅黑"/>
                <a:cs typeface="+mn-cs"/>
              </a:rPr>
              <a:t>VLIW ISA</a:t>
            </a:r>
            <a:endParaRPr kumimoji="0" lang="ko-KR" altLang="en-US" sz="1600" b="0" i="0" u="none" strike="noStrike" kern="1200" cap="none" spc="0" normalizeH="0" baseline="0" noProof="0" dirty="0">
              <a:ln>
                <a:noFill/>
              </a:ln>
              <a:solidFill>
                <a:srgbClr val="0000FF"/>
              </a:solidFill>
              <a:effectLst/>
              <a:uLnTx/>
              <a:uFillTx/>
              <a:latin typeface="Bell Gothic Std Light" panose="020B0606020203020204" pitchFamily="34" charset="0"/>
              <a:cs typeface="+mn-cs"/>
            </a:endParaRPr>
          </a:p>
        </p:txBody>
      </p:sp>
      <p:cxnSp>
        <p:nvCxnSpPr>
          <p:cNvPr id="57" name="Straight Arrow Connector 56">
            <a:extLst>
              <a:ext uri="{FF2B5EF4-FFF2-40B4-BE49-F238E27FC236}">
                <a16:creationId xmlns:a16="http://schemas.microsoft.com/office/drawing/2014/main" id="{A0C25D63-4C50-4534-B0CC-79CAC45332EF}"/>
              </a:ext>
            </a:extLst>
          </p:cNvPr>
          <p:cNvCxnSpPr>
            <a:cxnSpLocks/>
          </p:cNvCxnSpPr>
          <p:nvPr/>
        </p:nvCxnSpPr>
        <p:spPr>
          <a:xfrm>
            <a:off x="8368504" y="3453496"/>
            <a:ext cx="425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F0F2187-AF73-4975-87AF-1786377F9D77}"/>
              </a:ext>
            </a:extLst>
          </p:cNvPr>
          <p:cNvSpPr/>
          <p:nvPr/>
        </p:nvSpPr>
        <p:spPr>
          <a:xfrm>
            <a:off x="9004143" y="2856421"/>
            <a:ext cx="392867" cy="194056"/>
          </a:xfrm>
          <a:prstGeom prst="rect">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9" name="Rectangle 58">
            <a:extLst>
              <a:ext uri="{FF2B5EF4-FFF2-40B4-BE49-F238E27FC236}">
                <a16:creationId xmlns:a16="http://schemas.microsoft.com/office/drawing/2014/main" id="{6CF78D9A-E747-4834-BEA8-44E071548C37}"/>
              </a:ext>
            </a:extLst>
          </p:cNvPr>
          <p:cNvSpPr/>
          <p:nvPr/>
        </p:nvSpPr>
        <p:spPr>
          <a:xfrm>
            <a:off x="9747807" y="2856421"/>
            <a:ext cx="392867" cy="194056"/>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0" name="Rectangle 59">
            <a:extLst>
              <a:ext uri="{FF2B5EF4-FFF2-40B4-BE49-F238E27FC236}">
                <a16:creationId xmlns:a16="http://schemas.microsoft.com/office/drawing/2014/main" id="{819AAA26-7CD1-4AD3-AA79-8ED31BBCFC7C}"/>
              </a:ext>
            </a:extLst>
          </p:cNvPr>
          <p:cNvSpPr/>
          <p:nvPr/>
        </p:nvSpPr>
        <p:spPr>
          <a:xfrm>
            <a:off x="9004142" y="3301272"/>
            <a:ext cx="392867" cy="194056"/>
          </a:xfrm>
          <a:prstGeom prst="rect">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1" name="Rectangle 60">
            <a:extLst>
              <a:ext uri="{FF2B5EF4-FFF2-40B4-BE49-F238E27FC236}">
                <a16:creationId xmlns:a16="http://schemas.microsoft.com/office/drawing/2014/main" id="{04A7C0DF-7E3E-41DA-9F21-634D759A4A80}"/>
              </a:ext>
            </a:extLst>
          </p:cNvPr>
          <p:cNvSpPr/>
          <p:nvPr/>
        </p:nvSpPr>
        <p:spPr>
          <a:xfrm>
            <a:off x="9747805" y="3319533"/>
            <a:ext cx="392867" cy="194056"/>
          </a:xfrm>
          <a:prstGeom prst="rect">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62" name="Rectangle 61">
            <a:extLst>
              <a:ext uri="{FF2B5EF4-FFF2-40B4-BE49-F238E27FC236}">
                <a16:creationId xmlns:a16="http://schemas.microsoft.com/office/drawing/2014/main" id="{2EF51DCE-1592-439B-9192-3A83CFE3C1C4}"/>
              </a:ext>
            </a:extLst>
          </p:cNvPr>
          <p:cNvSpPr/>
          <p:nvPr/>
        </p:nvSpPr>
        <p:spPr>
          <a:xfrm>
            <a:off x="9004142" y="3781128"/>
            <a:ext cx="392867" cy="194056"/>
          </a:xfrm>
          <a:prstGeom prst="rect">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63" name="Straight Arrow Connector 62">
            <a:extLst>
              <a:ext uri="{FF2B5EF4-FFF2-40B4-BE49-F238E27FC236}">
                <a16:creationId xmlns:a16="http://schemas.microsoft.com/office/drawing/2014/main" id="{BDB791F6-6611-42CA-8364-EDBA8C0E5250}"/>
              </a:ext>
            </a:extLst>
          </p:cNvPr>
          <p:cNvCxnSpPr>
            <a:cxnSpLocks/>
            <a:stCxn id="58" idx="2"/>
            <a:endCxn id="60" idx="0"/>
          </p:cNvCxnSpPr>
          <p:nvPr/>
        </p:nvCxnSpPr>
        <p:spPr>
          <a:xfrm flipH="1">
            <a:off x="9200576" y="3050478"/>
            <a:ext cx="1" cy="250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1515F2-EEE7-4AE7-8C09-085E7DC374E2}"/>
              </a:ext>
            </a:extLst>
          </p:cNvPr>
          <p:cNvCxnSpPr>
            <a:cxnSpLocks/>
            <a:stCxn id="58" idx="2"/>
            <a:endCxn id="61" idx="0"/>
          </p:cNvCxnSpPr>
          <p:nvPr/>
        </p:nvCxnSpPr>
        <p:spPr>
          <a:xfrm>
            <a:off x="9200576" y="3050477"/>
            <a:ext cx="743662" cy="269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A78DD61-B283-48AF-A415-33D4B47D854F}"/>
              </a:ext>
            </a:extLst>
          </p:cNvPr>
          <p:cNvCxnSpPr>
            <a:cxnSpLocks/>
            <a:stCxn id="59" idx="2"/>
            <a:endCxn id="62" idx="0"/>
          </p:cNvCxnSpPr>
          <p:nvPr/>
        </p:nvCxnSpPr>
        <p:spPr>
          <a:xfrm flipH="1">
            <a:off x="9200576" y="3050478"/>
            <a:ext cx="743665" cy="730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FA4BF61-1ED9-4173-8499-1854B3BE123F}"/>
              </a:ext>
            </a:extLst>
          </p:cNvPr>
          <p:cNvCxnSpPr>
            <a:cxnSpLocks/>
            <a:stCxn id="60" idx="2"/>
            <a:endCxn id="62" idx="0"/>
          </p:cNvCxnSpPr>
          <p:nvPr/>
        </p:nvCxnSpPr>
        <p:spPr>
          <a:xfrm>
            <a:off x="9200575" y="3495328"/>
            <a:ext cx="0" cy="2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2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par>
                          <p:cTn id="13" fill="hold">
                            <p:stCondLst>
                              <p:cond delay="250"/>
                            </p:stCondLst>
                            <p:childTnLst>
                              <p:par>
                                <p:cTn id="14" presetID="2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250"/>
                                        <p:tgtEl>
                                          <p:spTgt spid="1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left)">
                                      <p:cBhvr>
                                        <p:cTn id="25" dur="500"/>
                                        <p:tgtEl>
                                          <p:spTgt spid="3">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50"/>
                                        <p:tgtEl>
                                          <p:spTgt spid="18"/>
                                        </p:tgtEl>
                                      </p:cBhvr>
                                    </p:animEffect>
                                  </p:childTnLst>
                                </p:cTn>
                              </p:par>
                            </p:childTnLst>
                          </p:cTn>
                        </p:par>
                        <p:par>
                          <p:cTn id="30" fill="hold">
                            <p:stCondLst>
                              <p:cond delay="75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250"/>
                                        <p:tgtEl>
                                          <p:spTgt spid="23"/>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par>
                          <p:cTn id="38" fill="hold">
                            <p:stCondLst>
                              <p:cond delay="1250"/>
                            </p:stCondLst>
                            <p:childTnLst>
                              <p:par>
                                <p:cTn id="39" presetID="22" presetClass="entr" presetSubtype="1"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up)">
                                      <p:cBhvr>
                                        <p:cTn id="41" dur="250"/>
                                        <p:tgtEl>
                                          <p:spTgt spid="2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25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250"/>
                                        <p:tgtEl>
                                          <p:spTgt spid="32"/>
                                        </p:tgtEl>
                                      </p:cBhvr>
                                    </p:animEffect>
                                  </p:childTnLst>
                                </p:cTn>
                              </p:par>
                            </p:childTnLst>
                          </p:cTn>
                        </p:par>
                        <p:par>
                          <p:cTn id="54" fill="hold">
                            <p:stCondLst>
                              <p:cond delay="25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25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25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25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25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250"/>
                                        <p:tgtEl>
                                          <p:spTgt spid="38"/>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up)">
                                      <p:cBhvr>
                                        <p:cTn id="73" dur="250"/>
                                        <p:tgtEl>
                                          <p:spTgt spid="39"/>
                                        </p:tgtEl>
                                      </p:cBhvr>
                                    </p:animEffect>
                                  </p:childTnLst>
                                </p:cTn>
                              </p:par>
                              <p:par>
                                <p:cTn id="74" presetID="22" presetClass="entr" presetSubtype="1" fill="hold"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up)">
                                      <p:cBhvr>
                                        <p:cTn id="76" dur="250"/>
                                        <p:tgtEl>
                                          <p:spTgt spid="42"/>
                                        </p:tgtEl>
                                      </p:cBhvr>
                                    </p:animEffect>
                                  </p:childTnLst>
                                </p:cTn>
                              </p:par>
                            </p:childTnLst>
                          </p:cTn>
                        </p:par>
                        <p:par>
                          <p:cTn id="77" fill="hold">
                            <p:stCondLst>
                              <p:cond delay="750"/>
                            </p:stCondLst>
                            <p:childTnLst>
                              <p:par>
                                <p:cTn id="78" presetID="10"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3">
                                            <p:txEl>
                                              <p:pRg st="1" end="1"/>
                                            </p:txEl>
                                          </p:spTgt>
                                        </p:tgtEl>
                                        <p:attrNameLst>
                                          <p:attrName>style.visibility</p:attrName>
                                        </p:attrNameLst>
                                      </p:cBhvr>
                                      <p:to>
                                        <p:strVal val="visible"/>
                                      </p:to>
                                    </p:set>
                                    <p:animEffect transition="in" filter="wipe(left)">
                                      <p:cBhvr>
                                        <p:cTn id="85" dur="500"/>
                                        <p:tgtEl>
                                          <p:spTgt spid="3">
                                            <p:txEl>
                                              <p:pRg st="1" end="1"/>
                                            </p:txEl>
                                          </p:spTgt>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250"/>
                                        <p:tgtEl>
                                          <p:spTgt spid="4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wipe(left)">
                                      <p:cBhvr>
                                        <p:cTn id="96" dur="500"/>
                                        <p:tgtEl>
                                          <p:spTgt spid="47"/>
                                        </p:tgtEl>
                                      </p:cBhvr>
                                    </p:animEffect>
                                  </p:childTnLst>
                                </p:cTn>
                              </p:par>
                            </p:childTnLst>
                          </p:cTn>
                        </p:par>
                        <p:par>
                          <p:cTn id="97" fill="hold">
                            <p:stCondLst>
                              <p:cond delay="1250"/>
                            </p:stCondLst>
                            <p:childTnLst>
                              <p:par>
                                <p:cTn id="98" presetID="22" presetClass="entr" presetSubtype="8" fill="hold" nodeType="after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wipe(left)">
                                      <p:cBhvr>
                                        <p:cTn id="100" dur="500"/>
                                        <p:tgtEl>
                                          <p:spTgt spid="48"/>
                                        </p:tgtEl>
                                      </p:cBhvr>
                                    </p:animEffect>
                                  </p:childTnLst>
                                </p:cTn>
                              </p:par>
                            </p:childTnLst>
                          </p:cTn>
                        </p:par>
                        <p:par>
                          <p:cTn id="101" fill="hold">
                            <p:stCondLst>
                              <p:cond delay="1750"/>
                            </p:stCondLst>
                            <p:childTnLst>
                              <p:par>
                                <p:cTn id="102" presetID="22" presetClass="entr" presetSubtype="8" fill="hold" nodeType="afterEffect">
                                  <p:stCondLst>
                                    <p:cond delay="0"/>
                                  </p:stCondLst>
                                  <p:childTnLst>
                                    <p:set>
                                      <p:cBhvr>
                                        <p:cTn id="103" dur="1" fill="hold">
                                          <p:stCondLst>
                                            <p:cond delay="0"/>
                                          </p:stCondLst>
                                        </p:cTn>
                                        <p:tgtEl>
                                          <p:spTgt spid="49"/>
                                        </p:tgtEl>
                                        <p:attrNameLst>
                                          <p:attrName>style.visibility</p:attrName>
                                        </p:attrNameLst>
                                      </p:cBhvr>
                                      <p:to>
                                        <p:strVal val="visible"/>
                                      </p:to>
                                    </p:set>
                                    <p:animEffect transition="in" filter="wipe(left)">
                                      <p:cBhvr>
                                        <p:cTn id="104" dur="500"/>
                                        <p:tgtEl>
                                          <p:spTgt spid="4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
                                            <p:txEl>
                                              <p:pRg st="2" end="2"/>
                                            </p:txEl>
                                          </p:spTgt>
                                        </p:tgtEl>
                                        <p:attrNameLst>
                                          <p:attrName>style.visibility</p:attrName>
                                        </p:attrNameLst>
                                      </p:cBhvr>
                                      <p:to>
                                        <p:strVal val="visible"/>
                                      </p:to>
                                    </p:set>
                                    <p:animEffect transition="in" filter="wipe(left)">
                                      <p:cBhvr>
                                        <p:cTn id="109" dur="500"/>
                                        <p:tgtEl>
                                          <p:spTgt spid="3">
                                            <p:txEl>
                                              <p:pRg st="2" end="2"/>
                                            </p:txEl>
                                          </p:spTgt>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left)">
                                      <p:cBhvr>
                                        <p:cTn id="113" dur="250"/>
                                        <p:tgtEl>
                                          <p:spTgt spid="57"/>
                                        </p:tgtEl>
                                      </p:cBhvr>
                                    </p:animEffect>
                                  </p:childTnLst>
                                </p:cTn>
                              </p:par>
                            </p:childTnLst>
                          </p:cTn>
                        </p:par>
                        <p:par>
                          <p:cTn id="114" fill="hold">
                            <p:stCondLst>
                              <p:cond delay="750"/>
                            </p:stCondLst>
                            <p:childTnLst>
                              <p:par>
                                <p:cTn id="115" presetID="10" presetClass="entr" presetSubtype="0" fill="hold"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fade">
                                      <p:cBhvr>
                                        <p:cTn id="117" dur="250"/>
                                        <p:tgtEl>
                                          <p:spTgt spid="13"/>
                                        </p:tgtEl>
                                      </p:cBhvr>
                                    </p:animEffect>
                                  </p:childTnLst>
                                </p:cTn>
                              </p:par>
                            </p:childTnLst>
                          </p:cTn>
                        </p:par>
                        <p:par>
                          <p:cTn id="118" fill="hold">
                            <p:stCondLst>
                              <p:cond delay="1000"/>
                            </p:stCondLst>
                            <p:childTnLst>
                              <p:par>
                                <p:cTn id="119" presetID="10" presetClass="entr" presetSubtype="0" fill="hold" grpId="0" nodeType="after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250"/>
                                        <p:tgtEl>
                                          <p:spTgt spid="16"/>
                                        </p:tgtEl>
                                      </p:cBhvr>
                                    </p:animEffect>
                                  </p:childTnLst>
                                </p:cTn>
                              </p:par>
                            </p:childTnLst>
                          </p:cTn>
                        </p:par>
                        <p:par>
                          <p:cTn id="122" fill="hold">
                            <p:stCondLst>
                              <p:cond delay="1250"/>
                            </p:stCondLst>
                            <p:childTnLst>
                              <p:par>
                                <p:cTn id="123" presetID="10" presetClass="entr" presetSubtype="0" fill="hold" grpId="0" nodeType="after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250"/>
                                        <p:tgtEl>
                                          <p:spTgt spid="5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250"/>
                                        <p:tgtEl>
                                          <p:spTgt spid="59"/>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wipe(up)">
                                      <p:cBhvr>
                                        <p:cTn id="132" dur="250"/>
                                        <p:tgtEl>
                                          <p:spTgt spid="64"/>
                                        </p:tgtEl>
                                      </p:cBhvr>
                                    </p:animEffect>
                                  </p:childTnLst>
                                </p:cTn>
                              </p:par>
                              <p:par>
                                <p:cTn id="133" presetID="22" presetClass="entr" presetSubtype="1" fill="hold"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wipe(up)">
                                      <p:cBhvr>
                                        <p:cTn id="135" dur="250"/>
                                        <p:tgtEl>
                                          <p:spTgt spid="63"/>
                                        </p:tgtEl>
                                      </p:cBhvr>
                                    </p:animEffect>
                                  </p:childTnLst>
                                </p:cTn>
                              </p:par>
                            </p:childTnLst>
                          </p:cTn>
                        </p:par>
                        <p:par>
                          <p:cTn id="136" fill="hold">
                            <p:stCondLst>
                              <p:cond delay="1750"/>
                            </p:stCondLst>
                            <p:childTnLst>
                              <p:par>
                                <p:cTn id="137" presetID="10" presetClass="entr" presetSubtype="0" fill="hold" grpId="0"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250"/>
                                        <p:tgtEl>
                                          <p:spTgt spid="6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fade">
                                      <p:cBhvr>
                                        <p:cTn id="142" dur="250"/>
                                        <p:tgtEl>
                                          <p:spTgt spid="61"/>
                                        </p:tgtEl>
                                      </p:cBhvr>
                                    </p:animEffect>
                                  </p:childTnLst>
                                </p:cTn>
                              </p:par>
                            </p:childTnLst>
                          </p:cTn>
                        </p:par>
                        <p:par>
                          <p:cTn id="143" fill="hold">
                            <p:stCondLst>
                              <p:cond delay="2000"/>
                            </p:stCondLst>
                            <p:childTnLst>
                              <p:par>
                                <p:cTn id="144" presetID="10" presetClass="entr" presetSubtype="0" fill="hold" grpId="0" nodeType="after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fade">
                                      <p:cBhvr>
                                        <p:cTn id="146" dur="250"/>
                                        <p:tgtEl>
                                          <p:spTgt spid="62"/>
                                        </p:tgtEl>
                                      </p:cBhvr>
                                    </p:animEffect>
                                  </p:childTnLst>
                                </p:cTn>
                              </p:par>
                            </p:childTnLst>
                          </p:cTn>
                        </p:par>
                        <p:par>
                          <p:cTn id="147" fill="hold">
                            <p:stCondLst>
                              <p:cond delay="2250"/>
                            </p:stCondLst>
                            <p:childTnLst>
                              <p:par>
                                <p:cTn id="148" presetID="22" presetClass="entr" presetSubtype="1" fill="hold" nodeType="after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wipe(up)">
                                      <p:cBhvr>
                                        <p:cTn id="150" dur="250"/>
                                        <p:tgtEl>
                                          <p:spTgt spid="65"/>
                                        </p:tgtEl>
                                      </p:cBhvr>
                                    </p:animEffect>
                                  </p:childTnLst>
                                </p:cTn>
                              </p:par>
                              <p:par>
                                <p:cTn id="151" presetID="22" presetClass="entr" presetSubtype="1"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wipe(up)">
                                      <p:cBhvr>
                                        <p:cTn id="153"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7" grpId="0" animBg="1"/>
      <p:bldP spid="31" grpId="0"/>
      <p:bldP spid="33" grpId="0"/>
      <p:bldP spid="34" grpId="0" animBg="1"/>
      <p:bldP spid="35" grpId="0" animBg="1"/>
      <p:bldP spid="36" grpId="0" animBg="1"/>
      <p:bldP spid="37" grpId="0" animBg="1"/>
      <p:bldP spid="38" grpId="0" animBg="1"/>
      <p:bldP spid="56" grpId="0"/>
      <p:bldP spid="58" grpId="0" animBg="1"/>
      <p:bldP spid="59" grpId="0" animBg="1"/>
      <p:bldP spid="60" grpId="0" animBg="1"/>
      <p:bldP spid="61" grpId="0" animBg="1"/>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621B-FDBF-4242-B3E5-80BC6FB02CA9}"/>
              </a:ext>
            </a:extLst>
          </p:cNvPr>
          <p:cNvSpPr>
            <a:spLocks noGrp="1"/>
          </p:cNvSpPr>
          <p:nvPr>
            <p:ph type="title"/>
          </p:nvPr>
        </p:nvSpPr>
        <p:spPr/>
        <p:txBody>
          <a:bodyPr/>
          <a:lstStyle/>
          <a:p>
            <a:r>
              <a:rPr lang="en-US" altLang="ko-KR" dirty="0"/>
              <a:t>VLIW Hardware (TinyRV1 VLIW Processor)</a:t>
            </a:r>
            <a:endParaRPr lang="ko-KR" altLang="en-US" dirty="0"/>
          </a:p>
        </p:txBody>
      </p:sp>
      <p:sp>
        <p:nvSpPr>
          <p:cNvPr id="3" name="Content Placeholder 2">
            <a:extLst>
              <a:ext uri="{FF2B5EF4-FFF2-40B4-BE49-F238E27FC236}">
                <a16:creationId xmlns:a16="http://schemas.microsoft.com/office/drawing/2014/main" id="{4CC69296-4B52-4531-8965-8D9A807C6A2E}"/>
              </a:ext>
            </a:extLst>
          </p:cNvPr>
          <p:cNvSpPr>
            <a:spLocks noGrp="1"/>
          </p:cNvSpPr>
          <p:nvPr>
            <p:ph idx="1"/>
          </p:nvPr>
        </p:nvSpPr>
        <p:spPr>
          <a:xfrm>
            <a:off x="313267" y="5118016"/>
            <a:ext cx="11599333" cy="1092283"/>
          </a:xfrm>
        </p:spPr>
        <p:txBody>
          <a:bodyPr/>
          <a:lstStyle/>
          <a:p>
            <a:r>
              <a:rPr lang="en-US" altLang="ko-KR" dirty="0"/>
              <a:t>TinyRV1 VLIW ISA</a:t>
            </a:r>
          </a:p>
          <a:p>
            <a:pPr lvl="1"/>
            <a:r>
              <a:rPr lang="en-US" altLang="ko-KR" b="1" dirty="0">
                <a:solidFill>
                  <a:srgbClr val="143D88"/>
                </a:solidFill>
              </a:rPr>
              <a:t> </a:t>
            </a:r>
          </a:p>
          <a:p>
            <a:pPr lvl="1"/>
            <a:r>
              <a:rPr lang="en-US" altLang="ko-KR" b="1" dirty="0">
                <a:solidFill>
                  <a:srgbClr val="143D88"/>
                </a:solidFill>
                <a:highlight>
                  <a:srgbClr val="9DC3E6"/>
                </a:highlight>
              </a:rPr>
              <a:t>No hazard checking</a:t>
            </a:r>
            <a:r>
              <a:rPr lang="en-US" altLang="ko-KR" dirty="0">
                <a:highlight>
                  <a:srgbClr val="9DC3E6"/>
                </a:highlight>
              </a:rPr>
              <a:t>, assume ISA enables setting bypass </a:t>
            </a:r>
            <a:r>
              <a:rPr lang="en-US" altLang="ko-KR" dirty="0" err="1">
                <a:highlight>
                  <a:srgbClr val="9DC3E6"/>
                </a:highlight>
              </a:rPr>
              <a:t>muxing</a:t>
            </a:r>
            <a:endParaRPr lang="en-US" altLang="ko-KR" dirty="0">
              <a:highlight>
                <a:srgbClr val="9DC3E6"/>
              </a:highlight>
            </a:endParaRPr>
          </a:p>
        </p:txBody>
      </p:sp>
      <p:sp>
        <p:nvSpPr>
          <p:cNvPr id="5" name="文本占位符 4">
            <a:extLst>
              <a:ext uri="{FF2B5EF4-FFF2-40B4-BE49-F238E27FC236}">
                <a16:creationId xmlns:a16="http://schemas.microsoft.com/office/drawing/2014/main" id="{A2C1D9F8-F651-DC28-6B57-6EF6893D8F8B}"/>
              </a:ext>
            </a:extLst>
          </p:cNvPr>
          <p:cNvSpPr>
            <a:spLocks noGrp="1"/>
          </p:cNvSpPr>
          <p:nvPr>
            <p:ph type="body" sz="quarter" idx="10"/>
          </p:nvPr>
        </p:nvSpPr>
        <p:spPr/>
        <p:txBody>
          <a:bodyPr/>
          <a:lstStyle/>
          <a:p>
            <a:endParaRPr lang="zh-CN" altLang="en-US"/>
          </a:p>
        </p:txBody>
      </p:sp>
      <p:sp>
        <p:nvSpPr>
          <p:cNvPr id="6" name="Rectangle 4">
            <a:extLst>
              <a:ext uri="{FF2B5EF4-FFF2-40B4-BE49-F238E27FC236}">
                <a16:creationId xmlns:a16="http://schemas.microsoft.com/office/drawing/2014/main" id="{2110BC91-0213-4325-9209-1AD329088FCB}"/>
              </a:ext>
            </a:extLst>
          </p:cNvPr>
          <p:cNvSpPr>
            <a:spLocks noChangeArrowheads="1"/>
          </p:cNvSpPr>
          <p:nvPr/>
        </p:nvSpPr>
        <p:spPr bwMode="auto">
          <a:xfrm>
            <a:off x="1771651" y="2930709"/>
            <a:ext cx="364793"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F</a:t>
            </a:r>
          </a:p>
        </p:txBody>
      </p:sp>
      <p:cxnSp>
        <p:nvCxnSpPr>
          <p:cNvPr id="15" name="Straight Connector 14">
            <a:extLst>
              <a:ext uri="{FF2B5EF4-FFF2-40B4-BE49-F238E27FC236}">
                <a16:creationId xmlns:a16="http://schemas.microsoft.com/office/drawing/2014/main" id="{16D1F533-D236-47EA-8381-0E58F0DC3B6F}"/>
              </a:ext>
            </a:extLst>
          </p:cNvPr>
          <p:cNvCxnSpPr>
            <a:cxnSpLocks/>
            <a:stCxn id="6" idx="3"/>
            <a:endCxn id="26" idx="1"/>
          </p:cNvCxnSpPr>
          <p:nvPr/>
        </p:nvCxnSpPr>
        <p:spPr>
          <a:xfrm>
            <a:off x="2136443" y="3246911"/>
            <a:ext cx="822564" cy="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64880E18-C5E2-4DD1-8B52-1FEB4DDD4207}"/>
              </a:ext>
            </a:extLst>
          </p:cNvPr>
          <p:cNvGrpSpPr/>
          <p:nvPr/>
        </p:nvGrpSpPr>
        <p:grpSpPr>
          <a:xfrm>
            <a:off x="2195184" y="3142156"/>
            <a:ext cx="340158" cy="578096"/>
            <a:chOff x="1163590" y="2476860"/>
            <a:chExt cx="340158" cy="578096"/>
          </a:xfrm>
        </p:grpSpPr>
        <p:cxnSp>
          <p:nvCxnSpPr>
            <p:cNvPr id="19" name="Straight Connector 18">
              <a:extLst>
                <a:ext uri="{FF2B5EF4-FFF2-40B4-BE49-F238E27FC236}">
                  <a16:creationId xmlns:a16="http://schemas.microsoft.com/office/drawing/2014/main" id="{AB33C353-E9A3-42B5-8A19-6428C3B592C2}"/>
                </a:ext>
              </a:extLst>
            </p:cNvPr>
            <p:cNvCxnSpPr>
              <a:cxnSpLocks/>
            </p:cNvCxnSpPr>
            <p:nvPr/>
          </p:nvCxnSpPr>
          <p:spPr>
            <a:xfrm flipH="1">
              <a:off x="1180686" y="2476860"/>
              <a:ext cx="192701" cy="279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DB7E2CE-5155-4B53-88BB-D592F9951A32}"/>
                </a:ext>
              </a:extLst>
            </p:cNvPr>
            <p:cNvSpPr txBox="1"/>
            <p:nvPr/>
          </p:nvSpPr>
          <p:spPr>
            <a:xfrm>
              <a:off x="1163590" y="2593291"/>
              <a:ext cx="34015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FFFF">
                      <a:lumMod val="50000"/>
                    </a:srgbClr>
                  </a:solidFill>
                  <a:effectLst/>
                  <a:uLnTx/>
                  <a:uFillTx/>
                  <a:latin typeface="Calibri"/>
                  <a:ea typeface="微软雅黑"/>
                  <a:cs typeface="+mn-cs"/>
                </a:rPr>
                <a:t>4</a:t>
              </a:r>
              <a:endParaRPr kumimoji="0" lang="ko-KR" altLang="en-US" sz="2400" b="1" i="0"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6" name="Rectangle 4">
            <a:extLst>
              <a:ext uri="{FF2B5EF4-FFF2-40B4-BE49-F238E27FC236}">
                <a16:creationId xmlns:a16="http://schemas.microsoft.com/office/drawing/2014/main" id="{70DE8F93-5D2E-4C12-B641-17EE5534C645}"/>
              </a:ext>
            </a:extLst>
          </p:cNvPr>
          <p:cNvSpPr>
            <a:spLocks noChangeArrowheads="1"/>
          </p:cNvSpPr>
          <p:nvPr/>
        </p:nvSpPr>
        <p:spPr bwMode="auto">
          <a:xfrm>
            <a:off x="2959007" y="2930940"/>
            <a:ext cx="370204"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D</a:t>
            </a:r>
          </a:p>
        </p:txBody>
      </p:sp>
      <p:grpSp>
        <p:nvGrpSpPr>
          <p:cNvPr id="10" name="Group 9">
            <a:extLst>
              <a:ext uri="{FF2B5EF4-FFF2-40B4-BE49-F238E27FC236}">
                <a16:creationId xmlns:a16="http://schemas.microsoft.com/office/drawing/2014/main" id="{4D95AF5A-8A77-43BC-9B34-FAE6311A58A5}"/>
              </a:ext>
            </a:extLst>
          </p:cNvPr>
          <p:cNvGrpSpPr/>
          <p:nvPr/>
        </p:nvGrpSpPr>
        <p:grpSpPr>
          <a:xfrm rot="10800000">
            <a:off x="2504087" y="2926273"/>
            <a:ext cx="338554" cy="629571"/>
            <a:chOff x="846268" y="4319239"/>
            <a:chExt cx="338554" cy="629571"/>
          </a:xfrm>
        </p:grpSpPr>
        <p:sp>
          <p:nvSpPr>
            <p:cNvPr id="11" name="Rectangle 24">
              <a:extLst>
                <a:ext uri="{FF2B5EF4-FFF2-40B4-BE49-F238E27FC236}">
                  <a16:creationId xmlns:a16="http://schemas.microsoft.com/office/drawing/2014/main" id="{6CE2589A-BDFB-4AB2-AABA-7903290BF6D2}"/>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2" name="Text Box 34">
              <a:extLst>
                <a:ext uri="{FF2B5EF4-FFF2-40B4-BE49-F238E27FC236}">
                  <a16:creationId xmlns:a16="http://schemas.microsoft.com/office/drawing/2014/main" id="{FCFD1C1F-0D0F-4AA5-888B-FCDB48B14C13}"/>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3" name="Isosceles Triangle 12">
              <a:extLst>
                <a:ext uri="{FF2B5EF4-FFF2-40B4-BE49-F238E27FC236}">
                  <a16:creationId xmlns:a16="http://schemas.microsoft.com/office/drawing/2014/main" id="{6B7691A4-1A13-4B3D-9202-56020F4A0D1A}"/>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59" name="Straight Connector 58">
            <a:extLst>
              <a:ext uri="{FF2B5EF4-FFF2-40B4-BE49-F238E27FC236}">
                <a16:creationId xmlns:a16="http://schemas.microsoft.com/office/drawing/2014/main" id="{4D795EB9-D2D8-42E0-BFB7-38EF7E26D596}"/>
              </a:ext>
            </a:extLst>
          </p:cNvPr>
          <p:cNvCxnSpPr>
            <a:cxnSpLocks/>
          </p:cNvCxnSpPr>
          <p:nvPr/>
        </p:nvCxnSpPr>
        <p:spPr>
          <a:xfrm flipH="1" flipV="1">
            <a:off x="3638115" y="2250419"/>
            <a:ext cx="20688" cy="23486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1571F09-A836-4F74-915D-BC0A6C89BCE0}"/>
              </a:ext>
            </a:extLst>
          </p:cNvPr>
          <p:cNvCxnSpPr>
            <a:cxnSpLocks/>
          </p:cNvCxnSpPr>
          <p:nvPr/>
        </p:nvCxnSpPr>
        <p:spPr>
          <a:xfrm>
            <a:off x="3329211" y="3201234"/>
            <a:ext cx="3295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57B9C540-7377-413D-8874-534047FED887}"/>
              </a:ext>
            </a:extLst>
          </p:cNvPr>
          <p:cNvGrpSpPr/>
          <p:nvPr/>
        </p:nvGrpSpPr>
        <p:grpSpPr>
          <a:xfrm>
            <a:off x="3357906" y="3128611"/>
            <a:ext cx="340158" cy="578096"/>
            <a:chOff x="1163590" y="2476860"/>
            <a:chExt cx="340158" cy="578096"/>
          </a:xfrm>
        </p:grpSpPr>
        <p:cxnSp>
          <p:nvCxnSpPr>
            <p:cNvPr id="66" name="Straight Connector 65">
              <a:extLst>
                <a:ext uri="{FF2B5EF4-FFF2-40B4-BE49-F238E27FC236}">
                  <a16:creationId xmlns:a16="http://schemas.microsoft.com/office/drawing/2014/main" id="{9D668937-B120-49CA-9A97-A427735A7826}"/>
                </a:ext>
              </a:extLst>
            </p:cNvPr>
            <p:cNvCxnSpPr>
              <a:cxnSpLocks/>
            </p:cNvCxnSpPr>
            <p:nvPr/>
          </p:nvCxnSpPr>
          <p:spPr>
            <a:xfrm flipH="1">
              <a:off x="1180686" y="2476860"/>
              <a:ext cx="192701" cy="279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DFC3146-06C0-4E73-983A-D5516FC359BB}"/>
                </a:ext>
              </a:extLst>
            </p:cNvPr>
            <p:cNvSpPr txBox="1"/>
            <p:nvPr/>
          </p:nvSpPr>
          <p:spPr>
            <a:xfrm>
              <a:off x="1163590" y="2593291"/>
              <a:ext cx="34015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FFFF">
                      <a:lumMod val="50000"/>
                    </a:srgbClr>
                  </a:solidFill>
                  <a:effectLst/>
                  <a:uLnTx/>
                  <a:uFillTx/>
                  <a:latin typeface="Calibri"/>
                  <a:ea typeface="微软雅黑"/>
                  <a:cs typeface="+mn-cs"/>
                </a:rPr>
                <a:t>4</a:t>
              </a:r>
              <a:endParaRPr kumimoji="0" lang="ko-KR" altLang="en-US" sz="2400" b="1" i="0"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140" name="Group 139">
            <a:extLst>
              <a:ext uri="{FF2B5EF4-FFF2-40B4-BE49-F238E27FC236}">
                <a16:creationId xmlns:a16="http://schemas.microsoft.com/office/drawing/2014/main" id="{3AC17971-51A6-46B1-86CF-AF6B9D64FD87}"/>
              </a:ext>
            </a:extLst>
          </p:cNvPr>
          <p:cNvGrpSpPr/>
          <p:nvPr/>
        </p:nvGrpSpPr>
        <p:grpSpPr>
          <a:xfrm>
            <a:off x="3627107" y="1972624"/>
            <a:ext cx="6046813" cy="651156"/>
            <a:chOff x="1981200" y="1120906"/>
            <a:chExt cx="6046813" cy="651156"/>
          </a:xfrm>
        </p:grpSpPr>
        <p:sp>
          <p:nvSpPr>
            <p:cNvPr id="29" name="Rectangle 4">
              <a:extLst>
                <a:ext uri="{FF2B5EF4-FFF2-40B4-BE49-F238E27FC236}">
                  <a16:creationId xmlns:a16="http://schemas.microsoft.com/office/drawing/2014/main" id="{19664AD2-5A86-4A0B-9C29-627DA09A1EA4}"/>
                </a:ext>
              </a:extLst>
            </p:cNvPr>
            <p:cNvSpPr>
              <a:spLocks noChangeArrowheads="1"/>
            </p:cNvSpPr>
            <p:nvPr/>
          </p:nvSpPr>
          <p:spPr bwMode="auto">
            <a:xfrm>
              <a:off x="2723118" y="112090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Y0</a:t>
              </a:r>
            </a:p>
          </p:txBody>
        </p:sp>
        <p:cxnSp>
          <p:nvCxnSpPr>
            <p:cNvPr id="34" name="Straight Connector 33">
              <a:extLst>
                <a:ext uri="{FF2B5EF4-FFF2-40B4-BE49-F238E27FC236}">
                  <a16:creationId xmlns:a16="http://schemas.microsoft.com/office/drawing/2014/main" id="{4D465C49-4013-4955-B608-BF23D75AA47D}"/>
                </a:ext>
              </a:extLst>
            </p:cNvPr>
            <p:cNvCxnSpPr>
              <a:cxnSpLocks/>
            </p:cNvCxnSpPr>
            <p:nvPr/>
          </p:nvCxnSpPr>
          <p:spPr>
            <a:xfrm>
              <a:off x="1981200" y="14000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9A8F150-0914-419C-9F61-F2D33CA31F74}"/>
                </a:ext>
              </a:extLst>
            </p:cNvPr>
            <p:cNvGrpSpPr/>
            <p:nvPr/>
          </p:nvGrpSpPr>
          <p:grpSpPr>
            <a:xfrm rot="10800000">
              <a:off x="2191681" y="1123737"/>
              <a:ext cx="338554" cy="629571"/>
              <a:chOff x="846268" y="4319239"/>
              <a:chExt cx="338554" cy="629571"/>
            </a:xfrm>
          </p:grpSpPr>
          <p:sp>
            <p:nvSpPr>
              <p:cNvPr id="31" name="Rectangle 24">
                <a:extLst>
                  <a:ext uri="{FF2B5EF4-FFF2-40B4-BE49-F238E27FC236}">
                    <a16:creationId xmlns:a16="http://schemas.microsoft.com/office/drawing/2014/main" id="{452A4257-3B67-4623-9C74-1E5CF8023DCC}"/>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32" name="Text Box 34">
                <a:extLst>
                  <a:ext uri="{FF2B5EF4-FFF2-40B4-BE49-F238E27FC236}">
                    <a16:creationId xmlns:a16="http://schemas.microsoft.com/office/drawing/2014/main" id="{D7EEE054-49D6-4307-938E-D3F7A7576B4D}"/>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33" name="Isosceles Triangle 32">
                <a:extLst>
                  <a:ext uri="{FF2B5EF4-FFF2-40B4-BE49-F238E27FC236}">
                    <a16:creationId xmlns:a16="http://schemas.microsoft.com/office/drawing/2014/main" id="{0C679A03-7888-41A4-999E-C6F443C68F81}"/>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36" name="Rectangle 4">
              <a:extLst>
                <a:ext uri="{FF2B5EF4-FFF2-40B4-BE49-F238E27FC236}">
                  <a16:creationId xmlns:a16="http://schemas.microsoft.com/office/drawing/2014/main" id="{FC3B284A-E494-4BD8-9A9C-C5467F18B521}"/>
                </a:ext>
              </a:extLst>
            </p:cNvPr>
            <p:cNvSpPr>
              <a:spLocks noChangeArrowheads="1"/>
            </p:cNvSpPr>
            <p:nvPr/>
          </p:nvSpPr>
          <p:spPr bwMode="auto">
            <a:xfrm>
              <a:off x="4057097" y="112090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Y1</a:t>
              </a:r>
            </a:p>
          </p:txBody>
        </p:sp>
        <p:cxnSp>
          <p:nvCxnSpPr>
            <p:cNvPr id="37" name="Straight Connector 36">
              <a:extLst>
                <a:ext uri="{FF2B5EF4-FFF2-40B4-BE49-F238E27FC236}">
                  <a16:creationId xmlns:a16="http://schemas.microsoft.com/office/drawing/2014/main" id="{6D3988DA-B7A9-45DE-800C-A9CB1EF260F9}"/>
                </a:ext>
              </a:extLst>
            </p:cNvPr>
            <p:cNvCxnSpPr>
              <a:cxnSpLocks/>
            </p:cNvCxnSpPr>
            <p:nvPr/>
          </p:nvCxnSpPr>
          <p:spPr>
            <a:xfrm>
              <a:off x="3315179" y="14000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CD99EC5-D67D-4504-BA8D-F0539E97062A}"/>
                </a:ext>
              </a:extLst>
            </p:cNvPr>
            <p:cNvGrpSpPr/>
            <p:nvPr/>
          </p:nvGrpSpPr>
          <p:grpSpPr>
            <a:xfrm rot="10800000">
              <a:off x="3525660" y="1123737"/>
              <a:ext cx="338554" cy="629571"/>
              <a:chOff x="846268" y="4319239"/>
              <a:chExt cx="338554" cy="629571"/>
            </a:xfrm>
          </p:grpSpPr>
          <p:sp>
            <p:nvSpPr>
              <p:cNvPr id="39" name="Rectangle 24">
                <a:extLst>
                  <a:ext uri="{FF2B5EF4-FFF2-40B4-BE49-F238E27FC236}">
                    <a16:creationId xmlns:a16="http://schemas.microsoft.com/office/drawing/2014/main" id="{752A1389-E222-4D8A-A76F-ADE7395E58A8}"/>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0" name="Text Box 34">
                <a:extLst>
                  <a:ext uri="{FF2B5EF4-FFF2-40B4-BE49-F238E27FC236}">
                    <a16:creationId xmlns:a16="http://schemas.microsoft.com/office/drawing/2014/main" id="{09FC19DD-7C8F-40C6-AC99-E4763C90CD7F}"/>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41" name="Isosceles Triangle 40">
                <a:extLst>
                  <a:ext uri="{FF2B5EF4-FFF2-40B4-BE49-F238E27FC236}">
                    <a16:creationId xmlns:a16="http://schemas.microsoft.com/office/drawing/2014/main" id="{3CB84CDD-557E-4AB9-8920-732DD01E1A9D}"/>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42" name="Rectangle 4">
              <a:extLst>
                <a:ext uri="{FF2B5EF4-FFF2-40B4-BE49-F238E27FC236}">
                  <a16:creationId xmlns:a16="http://schemas.microsoft.com/office/drawing/2014/main" id="{537E67F9-DD92-423B-87C2-4CA64BC779EE}"/>
                </a:ext>
              </a:extLst>
            </p:cNvPr>
            <p:cNvSpPr>
              <a:spLocks noChangeArrowheads="1"/>
            </p:cNvSpPr>
            <p:nvPr/>
          </p:nvSpPr>
          <p:spPr bwMode="auto">
            <a:xfrm>
              <a:off x="5391076" y="112090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Y2</a:t>
              </a:r>
            </a:p>
          </p:txBody>
        </p:sp>
        <p:cxnSp>
          <p:nvCxnSpPr>
            <p:cNvPr id="43" name="Straight Connector 42">
              <a:extLst>
                <a:ext uri="{FF2B5EF4-FFF2-40B4-BE49-F238E27FC236}">
                  <a16:creationId xmlns:a16="http://schemas.microsoft.com/office/drawing/2014/main" id="{809A77D2-36CB-40E9-B1EE-06A95EF91CD6}"/>
                </a:ext>
              </a:extLst>
            </p:cNvPr>
            <p:cNvCxnSpPr>
              <a:cxnSpLocks/>
            </p:cNvCxnSpPr>
            <p:nvPr/>
          </p:nvCxnSpPr>
          <p:spPr>
            <a:xfrm>
              <a:off x="4649158" y="14000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12319F8-2DEE-4ED1-9F60-3777CF63574B}"/>
                </a:ext>
              </a:extLst>
            </p:cNvPr>
            <p:cNvGrpSpPr/>
            <p:nvPr/>
          </p:nvGrpSpPr>
          <p:grpSpPr>
            <a:xfrm rot="10800000">
              <a:off x="4859639" y="1123737"/>
              <a:ext cx="338554" cy="629571"/>
              <a:chOff x="846268" y="4319239"/>
              <a:chExt cx="338554" cy="629571"/>
            </a:xfrm>
          </p:grpSpPr>
          <p:sp>
            <p:nvSpPr>
              <p:cNvPr id="45" name="Rectangle 24">
                <a:extLst>
                  <a:ext uri="{FF2B5EF4-FFF2-40B4-BE49-F238E27FC236}">
                    <a16:creationId xmlns:a16="http://schemas.microsoft.com/office/drawing/2014/main" id="{114E050A-3E6F-45AF-8DD4-8D7FCB52F0C1}"/>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6" name="Text Box 34">
                <a:extLst>
                  <a:ext uri="{FF2B5EF4-FFF2-40B4-BE49-F238E27FC236}">
                    <a16:creationId xmlns:a16="http://schemas.microsoft.com/office/drawing/2014/main" id="{1F6D5631-A207-493F-A8F4-AC93E4C6551A}"/>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47" name="Isosceles Triangle 46">
                <a:extLst>
                  <a:ext uri="{FF2B5EF4-FFF2-40B4-BE49-F238E27FC236}">
                    <a16:creationId xmlns:a16="http://schemas.microsoft.com/office/drawing/2014/main" id="{7D66849B-E4C0-4F55-9174-E834513D53CA}"/>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53" name="Rectangle 4">
              <a:extLst>
                <a:ext uri="{FF2B5EF4-FFF2-40B4-BE49-F238E27FC236}">
                  <a16:creationId xmlns:a16="http://schemas.microsoft.com/office/drawing/2014/main" id="{9E35FA6E-DCE8-4511-AB85-1026AB59F212}"/>
                </a:ext>
              </a:extLst>
            </p:cNvPr>
            <p:cNvSpPr>
              <a:spLocks noChangeArrowheads="1"/>
            </p:cNvSpPr>
            <p:nvPr/>
          </p:nvSpPr>
          <p:spPr bwMode="auto">
            <a:xfrm>
              <a:off x="6725055" y="112090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Y3</a:t>
              </a:r>
            </a:p>
          </p:txBody>
        </p:sp>
        <p:cxnSp>
          <p:nvCxnSpPr>
            <p:cNvPr id="54" name="Straight Connector 53">
              <a:extLst>
                <a:ext uri="{FF2B5EF4-FFF2-40B4-BE49-F238E27FC236}">
                  <a16:creationId xmlns:a16="http://schemas.microsoft.com/office/drawing/2014/main" id="{133776CA-141E-484A-8AFA-3E96D5579765}"/>
                </a:ext>
              </a:extLst>
            </p:cNvPr>
            <p:cNvCxnSpPr>
              <a:cxnSpLocks/>
            </p:cNvCxnSpPr>
            <p:nvPr/>
          </p:nvCxnSpPr>
          <p:spPr>
            <a:xfrm>
              <a:off x="5983137" y="14000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44C34275-C004-4BA5-8EE2-031607B571FD}"/>
                </a:ext>
              </a:extLst>
            </p:cNvPr>
            <p:cNvGrpSpPr/>
            <p:nvPr/>
          </p:nvGrpSpPr>
          <p:grpSpPr>
            <a:xfrm rot="10800000">
              <a:off x="6193618" y="1123737"/>
              <a:ext cx="338554" cy="629571"/>
              <a:chOff x="846268" y="4319239"/>
              <a:chExt cx="338554" cy="629571"/>
            </a:xfrm>
          </p:grpSpPr>
          <p:sp>
            <p:nvSpPr>
              <p:cNvPr id="56" name="Rectangle 24">
                <a:extLst>
                  <a:ext uri="{FF2B5EF4-FFF2-40B4-BE49-F238E27FC236}">
                    <a16:creationId xmlns:a16="http://schemas.microsoft.com/office/drawing/2014/main" id="{C7E2A949-0985-4BC3-AC5A-251FCF95CC6D}"/>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57" name="Text Box 34">
                <a:extLst>
                  <a:ext uri="{FF2B5EF4-FFF2-40B4-BE49-F238E27FC236}">
                    <a16:creationId xmlns:a16="http://schemas.microsoft.com/office/drawing/2014/main" id="{64CCD067-009A-44A0-8B52-D32C39315798}"/>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58" name="Isosceles Triangle 57">
                <a:extLst>
                  <a:ext uri="{FF2B5EF4-FFF2-40B4-BE49-F238E27FC236}">
                    <a16:creationId xmlns:a16="http://schemas.microsoft.com/office/drawing/2014/main" id="{B9290D9C-0024-45BC-A396-BDD9472A14FC}"/>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72" name="Straight Connector 71">
              <a:extLst>
                <a:ext uri="{FF2B5EF4-FFF2-40B4-BE49-F238E27FC236}">
                  <a16:creationId xmlns:a16="http://schemas.microsoft.com/office/drawing/2014/main" id="{50F43038-70F0-4904-B552-691600CCAB70}"/>
                </a:ext>
              </a:extLst>
            </p:cNvPr>
            <p:cNvCxnSpPr>
              <a:cxnSpLocks/>
            </p:cNvCxnSpPr>
            <p:nvPr/>
          </p:nvCxnSpPr>
          <p:spPr>
            <a:xfrm>
              <a:off x="7310842" y="1418822"/>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A32D2206-5A04-4ABA-AF58-07387A2F048D}"/>
                </a:ext>
              </a:extLst>
            </p:cNvPr>
            <p:cNvGrpSpPr/>
            <p:nvPr/>
          </p:nvGrpSpPr>
          <p:grpSpPr>
            <a:xfrm rot="10800000">
              <a:off x="7521323" y="1142491"/>
              <a:ext cx="338554" cy="629571"/>
              <a:chOff x="846268" y="4319239"/>
              <a:chExt cx="338554" cy="629571"/>
            </a:xfrm>
          </p:grpSpPr>
          <p:sp>
            <p:nvSpPr>
              <p:cNvPr id="74" name="Rectangle 24">
                <a:extLst>
                  <a:ext uri="{FF2B5EF4-FFF2-40B4-BE49-F238E27FC236}">
                    <a16:creationId xmlns:a16="http://schemas.microsoft.com/office/drawing/2014/main" id="{F899E79B-BEA5-46FE-B984-A547813F4DDF}"/>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5" name="Text Box 34">
                <a:extLst>
                  <a:ext uri="{FF2B5EF4-FFF2-40B4-BE49-F238E27FC236}">
                    <a16:creationId xmlns:a16="http://schemas.microsoft.com/office/drawing/2014/main" id="{990A6D7C-0B25-4A77-9F5E-BF8A770B152B}"/>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76" name="Isosceles Triangle 75">
                <a:extLst>
                  <a:ext uri="{FF2B5EF4-FFF2-40B4-BE49-F238E27FC236}">
                    <a16:creationId xmlns:a16="http://schemas.microsoft.com/office/drawing/2014/main" id="{7E23F310-AE7F-4D28-8DF6-D3E88A4E5F7F}"/>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sp>
        <p:nvSpPr>
          <p:cNvPr id="81" name="Rectangle 4">
            <a:extLst>
              <a:ext uri="{FF2B5EF4-FFF2-40B4-BE49-F238E27FC236}">
                <a16:creationId xmlns:a16="http://schemas.microsoft.com/office/drawing/2014/main" id="{7489766B-6944-4EE0-B6F3-A3F746F8F3C3}"/>
              </a:ext>
            </a:extLst>
          </p:cNvPr>
          <p:cNvSpPr>
            <a:spLocks noChangeArrowheads="1"/>
          </p:cNvSpPr>
          <p:nvPr/>
        </p:nvSpPr>
        <p:spPr bwMode="auto">
          <a:xfrm>
            <a:off x="10055060" y="2923441"/>
            <a:ext cx="364793"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W</a:t>
            </a:r>
          </a:p>
        </p:txBody>
      </p:sp>
      <p:cxnSp>
        <p:nvCxnSpPr>
          <p:cNvPr id="82" name="Straight Connector 81">
            <a:extLst>
              <a:ext uri="{FF2B5EF4-FFF2-40B4-BE49-F238E27FC236}">
                <a16:creationId xmlns:a16="http://schemas.microsoft.com/office/drawing/2014/main" id="{62E11C10-0F56-49B5-BE3E-7AC57ACDB171}"/>
              </a:ext>
            </a:extLst>
          </p:cNvPr>
          <p:cNvCxnSpPr>
            <a:cxnSpLocks/>
          </p:cNvCxnSpPr>
          <p:nvPr/>
        </p:nvCxnSpPr>
        <p:spPr>
          <a:xfrm flipH="1" flipV="1">
            <a:off x="9683535" y="2262326"/>
            <a:ext cx="20625" cy="2341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A40E8D56-1FC0-4282-ACF5-7C0535AAF14D}"/>
              </a:ext>
            </a:extLst>
          </p:cNvPr>
          <p:cNvGrpSpPr/>
          <p:nvPr/>
        </p:nvGrpSpPr>
        <p:grpSpPr>
          <a:xfrm>
            <a:off x="9706676" y="3186826"/>
            <a:ext cx="368853" cy="578096"/>
            <a:chOff x="1835705" y="2511843"/>
            <a:chExt cx="368853" cy="578096"/>
          </a:xfrm>
        </p:grpSpPr>
        <p:cxnSp>
          <p:nvCxnSpPr>
            <p:cNvPr id="83" name="Straight Connector 82">
              <a:extLst>
                <a:ext uri="{FF2B5EF4-FFF2-40B4-BE49-F238E27FC236}">
                  <a16:creationId xmlns:a16="http://schemas.microsoft.com/office/drawing/2014/main" id="{315C3F94-5A13-45B9-8855-E24602196D71}"/>
                </a:ext>
              </a:extLst>
            </p:cNvPr>
            <p:cNvCxnSpPr>
              <a:cxnSpLocks/>
            </p:cNvCxnSpPr>
            <p:nvPr/>
          </p:nvCxnSpPr>
          <p:spPr>
            <a:xfrm>
              <a:off x="1835705" y="2584466"/>
              <a:ext cx="3295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DDBB860-5613-4CA0-861C-DC7B5B066F98}"/>
                </a:ext>
              </a:extLst>
            </p:cNvPr>
            <p:cNvGrpSpPr/>
            <p:nvPr/>
          </p:nvGrpSpPr>
          <p:grpSpPr>
            <a:xfrm>
              <a:off x="1864400" y="2511843"/>
              <a:ext cx="340158" cy="578096"/>
              <a:chOff x="1163590" y="2476860"/>
              <a:chExt cx="340158" cy="578096"/>
            </a:xfrm>
          </p:grpSpPr>
          <p:cxnSp>
            <p:nvCxnSpPr>
              <p:cNvPr id="85" name="Straight Connector 84">
                <a:extLst>
                  <a:ext uri="{FF2B5EF4-FFF2-40B4-BE49-F238E27FC236}">
                    <a16:creationId xmlns:a16="http://schemas.microsoft.com/office/drawing/2014/main" id="{01ABCFCC-25EF-4A4A-AFC7-533BE421A29B}"/>
                  </a:ext>
                </a:extLst>
              </p:cNvPr>
              <p:cNvCxnSpPr>
                <a:cxnSpLocks/>
              </p:cNvCxnSpPr>
              <p:nvPr/>
            </p:nvCxnSpPr>
            <p:spPr>
              <a:xfrm flipH="1">
                <a:off x="1180686" y="2476860"/>
                <a:ext cx="192701" cy="27904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42236B-CB30-4F48-8767-BC68054E3EEB}"/>
                  </a:ext>
                </a:extLst>
              </p:cNvPr>
              <p:cNvSpPr txBox="1"/>
              <p:nvPr/>
            </p:nvSpPr>
            <p:spPr>
              <a:xfrm>
                <a:off x="1163590" y="2593291"/>
                <a:ext cx="34015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FFFF">
                        <a:lumMod val="50000"/>
                      </a:srgbClr>
                    </a:solidFill>
                    <a:effectLst/>
                    <a:uLnTx/>
                    <a:uFillTx/>
                    <a:latin typeface="Calibri"/>
                    <a:ea typeface="微软雅黑"/>
                    <a:cs typeface="+mn-cs"/>
                  </a:rPr>
                  <a:t>4</a:t>
                </a:r>
                <a:endParaRPr kumimoji="0" lang="ko-KR" altLang="en-US" sz="2400" b="1" i="0" u="none" strike="noStrike" kern="1200" cap="none" spc="0" normalizeH="0" baseline="0" noProof="0" dirty="0">
                  <a:ln>
                    <a:noFill/>
                  </a:ln>
                  <a:solidFill>
                    <a:srgbClr val="FFFFFF">
                      <a:lumMod val="50000"/>
                    </a:srgbClr>
                  </a:solidFill>
                  <a:effectLst/>
                  <a:uLnTx/>
                  <a:uFillTx/>
                  <a:latin typeface="Calibri"/>
                  <a:cs typeface="+mn-cs"/>
                </a:endParaRPr>
              </a:p>
            </p:txBody>
          </p:sp>
        </p:grpSp>
      </p:grpSp>
      <p:grpSp>
        <p:nvGrpSpPr>
          <p:cNvPr id="99" name="Group 98">
            <a:extLst>
              <a:ext uri="{FF2B5EF4-FFF2-40B4-BE49-F238E27FC236}">
                <a16:creationId xmlns:a16="http://schemas.microsoft.com/office/drawing/2014/main" id="{188CE212-D7DC-472C-A5FB-064EF160CFB8}"/>
              </a:ext>
            </a:extLst>
          </p:cNvPr>
          <p:cNvGrpSpPr/>
          <p:nvPr/>
        </p:nvGrpSpPr>
        <p:grpSpPr>
          <a:xfrm>
            <a:off x="3638115" y="2735064"/>
            <a:ext cx="6066045" cy="632402"/>
            <a:chOff x="2133600" y="1355856"/>
            <a:chExt cx="6066045" cy="632402"/>
          </a:xfrm>
        </p:grpSpPr>
        <p:sp>
          <p:nvSpPr>
            <p:cNvPr id="88" name="Rectangle 4">
              <a:extLst>
                <a:ext uri="{FF2B5EF4-FFF2-40B4-BE49-F238E27FC236}">
                  <a16:creationId xmlns:a16="http://schemas.microsoft.com/office/drawing/2014/main" id="{381D6712-1129-46A3-8CAC-4C68FEA23BF6}"/>
                </a:ext>
              </a:extLst>
            </p:cNvPr>
            <p:cNvSpPr>
              <a:spLocks noChangeArrowheads="1"/>
            </p:cNvSpPr>
            <p:nvPr/>
          </p:nvSpPr>
          <p:spPr bwMode="auto">
            <a:xfrm>
              <a:off x="2875518" y="135585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X0</a:t>
              </a:r>
            </a:p>
          </p:txBody>
        </p:sp>
        <p:cxnSp>
          <p:nvCxnSpPr>
            <p:cNvPr id="89" name="Straight Connector 88">
              <a:extLst>
                <a:ext uri="{FF2B5EF4-FFF2-40B4-BE49-F238E27FC236}">
                  <a16:creationId xmlns:a16="http://schemas.microsoft.com/office/drawing/2014/main" id="{8D4F0E85-239B-48D7-8CD0-B85F2D427F50}"/>
                </a:ext>
              </a:extLst>
            </p:cNvPr>
            <p:cNvCxnSpPr>
              <a:cxnSpLocks/>
            </p:cNvCxnSpPr>
            <p:nvPr/>
          </p:nvCxnSpPr>
          <p:spPr>
            <a:xfrm>
              <a:off x="2133600" y="163501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7047A0E-4E51-4808-9616-32CDA3B36C9A}"/>
                </a:ext>
              </a:extLst>
            </p:cNvPr>
            <p:cNvGrpSpPr/>
            <p:nvPr/>
          </p:nvGrpSpPr>
          <p:grpSpPr>
            <a:xfrm rot="10800000">
              <a:off x="2344081" y="1358687"/>
              <a:ext cx="338554" cy="629571"/>
              <a:chOff x="846268" y="4319239"/>
              <a:chExt cx="338554" cy="629571"/>
            </a:xfrm>
          </p:grpSpPr>
          <p:sp>
            <p:nvSpPr>
              <p:cNvPr id="91" name="Rectangle 24">
                <a:extLst>
                  <a:ext uri="{FF2B5EF4-FFF2-40B4-BE49-F238E27FC236}">
                    <a16:creationId xmlns:a16="http://schemas.microsoft.com/office/drawing/2014/main" id="{996AC8AF-ED35-421F-8228-AF3D9F12A7BE}"/>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2" name="Text Box 34">
                <a:extLst>
                  <a:ext uri="{FF2B5EF4-FFF2-40B4-BE49-F238E27FC236}">
                    <a16:creationId xmlns:a16="http://schemas.microsoft.com/office/drawing/2014/main" id="{623E7F8B-51EA-4FDF-9CF3-855714797A8A}"/>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93" name="Isosceles Triangle 92">
                <a:extLst>
                  <a:ext uri="{FF2B5EF4-FFF2-40B4-BE49-F238E27FC236}">
                    <a16:creationId xmlns:a16="http://schemas.microsoft.com/office/drawing/2014/main" id="{0EC32C3E-BE49-4614-AB63-925890458CE8}"/>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94" name="Straight Connector 93">
              <a:extLst>
                <a:ext uri="{FF2B5EF4-FFF2-40B4-BE49-F238E27FC236}">
                  <a16:creationId xmlns:a16="http://schemas.microsoft.com/office/drawing/2014/main" id="{3FD39CE5-0A54-43F8-8718-2110FDC20C4B}"/>
                </a:ext>
              </a:extLst>
            </p:cNvPr>
            <p:cNvCxnSpPr>
              <a:cxnSpLocks/>
            </p:cNvCxnSpPr>
            <p:nvPr/>
          </p:nvCxnSpPr>
          <p:spPr>
            <a:xfrm>
              <a:off x="3467579" y="1635018"/>
              <a:ext cx="47320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D67B1523-3EA8-4042-AB67-12A8E5762310}"/>
                </a:ext>
              </a:extLst>
            </p:cNvPr>
            <p:cNvGrpSpPr/>
            <p:nvPr/>
          </p:nvGrpSpPr>
          <p:grpSpPr>
            <a:xfrm rot="10800000">
              <a:off x="3678060" y="1358687"/>
              <a:ext cx="338554" cy="629571"/>
              <a:chOff x="846268" y="4319239"/>
              <a:chExt cx="338554" cy="629571"/>
            </a:xfrm>
          </p:grpSpPr>
          <p:sp>
            <p:nvSpPr>
              <p:cNvPr id="96" name="Rectangle 24">
                <a:extLst>
                  <a:ext uri="{FF2B5EF4-FFF2-40B4-BE49-F238E27FC236}">
                    <a16:creationId xmlns:a16="http://schemas.microsoft.com/office/drawing/2014/main" id="{1DB136C8-89C2-43A7-8D5F-1E0E1A5EEBCE}"/>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7" name="Text Box 34">
                <a:extLst>
                  <a:ext uri="{FF2B5EF4-FFF2-40B4-BE49-F238E27FC236}">
                    <a16:creationId xmlns:a16="http://schemas.microsoft.com/office/drawing/2014/main" id="{5502BBE5-5956-4A2D-A99F-FC5A2724ED4C}"/>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98" name="Isosceles Triangle 97">
                <a:extLst>
                  <a:ext uri="{FF2B5EF4-FFF2-40B4-BE49-F238E27FC236}">
                    <a16:creationId xmlns:a16="http://schemas.microsoft.com/office/drawing/2014/main" id="{C25A39AE-AA93-4008-BAD2-C1EC38047374}"/>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grpSp>
        <p:nvGrpSpPr>
          <p:cNvPr id="142" name="Group 141">
            <a:extLst>
              <a:ext uri="{FF2B5EF4-FFF2-40B4-BE49-F238E27FC236}">
                <a16:creationId xmlns:a16="http://schemas.microsoft.com/office/drawing/2014/main" id="{95DC1535-C204-4CF5-AB8F-D66E8BC977E4}"/>
              </a:ext>
            </a:extLst>
          </p:cNvPr>
          <p:cNvGrpSpPr/>
          <p:nvPr/>
        </p:nvGrpSpPr>
        <p:grpSpPr>
          <a:xfrm>
            <a:off x="3664042" y="3502504"/>
            <a:ext cx="6019492" cy="649322"/>
            <a:chOff x="2018136" y="2650786"/>
            <a:chExt cx="6019492" cy="649322"/>
          </a:xfrm>
        </p:grpSpPr>
        <p:sp>
          <p:nvSpPr>
            <p:cNvPr id="101" name="Rectangle 4">
              <a:extLst>
                <a:ext uri="{FF2B5EF4-FFF2-40B4-BE49-F238E27FC236}">
                  <a16:creationId xmlns:a16="http://schemas.microsoft.com/office/drawing/2014/main" id="{6618D70B-5610-449A-AB85-CEF057350859}"/>
                </a:ext>
              </a:extLst>
            </p:cNvPr>
            <p:cNvSpPr>
              <a:spLocks noChangeArrowheads="1"/>
            </p:cNvSpPr>
            <p:nvPr/>
          </p:nvSpPr>
          <p:spPr bwMode="auto">
            <a:xfrm>
              <a:off x="2760054" y="266770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L0</a:t>
              </a:r>
            </a:p>
          </p:txBody>
        </p:sp>
        <p:cxnSp>
          <p:nvCxnSpPr>
            <p:cNvPr id="102" name="Straight Connector 101">
              <a:extLst>
                <a:ext uri="{FF2B5EF4-FFF2-40B4-BE49-F238E27FC236}">
                  <a16:creationId xmlns:a16="http://schemas.microsoft.com/office/drawing/2014/main" id="{F2BDB37E-0373-47AD-8645-57A4753A8B26}"/>
                </a:ext>
              </a:extLst>
            </p:cNvPr>
            <p:cNvCxnSpPr>
              <a:cxnSpLocks/>
            </p:cNvCxnSpPr>
            <p:nvPr/>
          </p:nvCxnSpPr>
          <p:spPr>
            <a:xfrm>
              <a:off x="2018136" y="29468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DDB99612-EE59-4786-AFA3-82F6AF53BD55}"/>
                </a:ext>
              </a:extLst>
            </p:cNvPr>
            <p:cNvGrpSpPr/>
            <p:nvPr/>
          </p:nvGrpSpPr>
          <p:grpSpPr>
            <a:xfrm rot="10800000">
              <a:off x="2228617" y="2670537"/>
              <a:ext cx="338554" cy="629571"/>
              <a:chOff x="846268" y="4319239"/>
              <a:chExt cx="338554" cy="629571"/>
            </a:xfrm>
          </p:grpSpPr>
          <p:sp>
            <p:nvSpPr>
              <p:cNvPr id="109" name="Rectangle 24">
                <a:extLst>
                  <a:ext uri="{FF2B5EF4-FFF2-40B4-BE49-F238E27FC236}">
                    <a16:creationId xmlns:a16="http://schemas.microsoft.com/office/drawing/2014/main" id="{010C18E5-97DA-4A82-B817-AC427ACAA164}"/>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0" name="Text Box 34">
                <a:extLst>
                  <a:ext uri="{FF2B5EF4-FFF2-40B4-BE49-F238E27FC236}">
                    <a16:creationId xmlns:a16="http://schemas.microsoft.com/office/drawing/2014/main" id="{AB979DF0-B951-4239-AB29-18B6A047DA13}"/>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11" name="Isosceles Triangle 110">
                <a:extLst>
                  <a:ext uri="{FF2B5EF4-FFF2-40B4-BE49-F238E27FC236}">
                    <a16:creationId xmlns:a16="http://schemas.microsoft.com/office/drawing/2014/main" id="{C0C21715-4527-4002-AB5D-C0F4CCF49AC2}"/>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104" name="Straight Connector 103">
              <a:extLst>
                <a:ext uri="{FF2B5EF4-FFF2-40B4-BE49-F238E27FC236}">
                  <a16:creationId xmlns:a16="http://schemas.microsoft.com/office/drawing/2014/main" id="{7DED7631-367A-4DB1-A267-A235573E29EE}"/>
                </a:ext>
              </a:extLst>
            </p:cNvPr>
            <p:cNvCxnSpPr>
              <a:cxnSpLocks/>
            </p:cNvCxnSpPr>
            <p:nvPr/>
          </p:nvCxnSpPr>
          <p:spPr>
            <a:xfrm>
              <a:off x="3352115" y="2946868"/>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4FBCB762-5F1B-4B34-B3F0-5A21E1373CDF}"/>
                </a:ext>
              </a:extLst>
            </p:cNvPr>
            <p:cNvGrpSpPr/>
            <p:nvPr/>
          </p:nvGrpSpPr>
          <p:grpSpPr>
            <a:xfrm rot="10800000">
              <a:off x="3562596" y="2670537"/>
              <a:ext cx="338554" cy="629571"/>
              <a:chOff x="846268" y="4319239"/>
              <a:chExt cx="338554" cy="629571"/>
            </a:xfrm>
          </p:grpSpPr>
          <p:sp>
            <p:nvSpPr>
              <p:cNvPr id="106" name="Rectangle 24">
                <a:extLst>
                  <a:ext uri="{FF2B5EF4-FFF2-40B4-BE49-F238E27FC236}">
                    <a16:creationId xmlns:a16="http://schemas.microsoft.com/office/drawing/2014/main" id="{0012123A-5C91-47A4-AB38-169B44E121AB}"/>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07" name="Text Box 34">
                <a:extLst>
                  <a:ext uri="{FF2B5EF4-FFF2-40B4-BE49-F238E27FC236}">
                    <a16:creationId xmlns:a16="http://schemas.microsoft.com/office/drawing/2014/main" id="{A24EC521-DFD1-4B42-86A3-45896DFA7E06}"/>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08" name="Isosceles Triangle 107">
                <a:extLst>
                  <a:ext uri="{FF2B5EF4-FFF2-40B4-BE49-F238E27FC236}">
                    <a16:creationId xmlns:a16="http://schemas.microsoft.com/office/drawing/2014/main" id="{93C11D8D-EFE9-45FE-9A9C-0ED75166EE12}"/>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112" name="Rectangle 4">
              <a:extLst>
                <a:ext uri="{FF2B5EF4-FFF2-40B4-BE49-F238E27FC236}">
                  <a16:creationId xmlns:a16="http://schemas.microsoft.com/office/drawing/2014/main" id="{E898F935-D0A6-4D28-BBF3-C866B711026E}"/>
                </a:ext>
              </a:extLst>
            </p:cNvPr>
            <p:cNvSpPr>
              <a:spLocks noChangeArrowheads="1"/>
            </p:cNvSpPr>
            <p:nvPr/>
          </p:nvSpPr>
          <p:spPr bwMode="auto">
            <a:xfrm>
              <a:off x="4094704" y="2650786"/>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L1</a:t>
              </a:r>
            </a:p>
          </p:txBody>
        </p:sp>
        <p:cxnSp>
          <p:nvCxnSpPr>
            <p:cNvPr id="113" name="Straight Connector 112">
              <a:extLst>
                <a:ext uri="{FF2B5EF4-FFF2-40B4-BE49-F238E27FC236}">
                  <a16:creationId xmlns:a16="http://schemas.microsoft.com/office/drawing/2014/main" id="{7C8157E3-63B7-4AE2-8D35-AA3392112CC3}"/>
                </a:ext>
              </a:extLst>
            </p:cNvPr>
            <p:cNvCxnSpPr>
              <a:cxnSpLocks/>
            </p:cNvCxnSpPr>
            <p:nvPr/>
          </p:nvCxnSpPr>
          <p:spPr>
            <a:xfrm>
              <a:off x="4686765" y="2929948"/>
              <a:ext cx="3350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7CD78A5C-8787-463D-8E49-3F037518DC56}"/>
                </a:ext>
              </a:extLst>
            </p:cNvPr>
            <p:cNvGrpSpPr/>
            <p:nvPr/>
          </p:nvGrpSpPr>
          <p:grpSpPr>
            <a:xfrm rot="10800000">
              <a:off x="4897246" y="2653617"/>
              <a:ext cx="338554" cy="629571"/>
              <a:chOff x="846268" y="4319239"/>
              <a:chExt cx="338554" cy="629571"/>
            </a:xfrm>
          </p:grpSpPr>
          <p:sp>
            <p:nvSpPr>
              <p:cNvPr id="115" name="Rectangle 24">
                <a:extLst>
                  <a:ext uri="{FF2B5EF4-FFF2-40B4-BE49-F238E27FC236}">
                    <a16:creationId xmlns:a16="http://schemas.microsoft.com/office/drawing/2014/main" id="{B94247C1-D77F-424D-8CBD-10E96B89938F}"/>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6" name="Text Box 34">
                <a:extLst>
                  <a:ext uri="{FF2B5EF4-FFF2-40B4-BE49-F238E27FC236}">
                    <a16:creationId xmlns:a16="http://schemas.microsoft.com/office/drawing/2014/main" id="{FA598166-B274-4994-8510-FA94C9C2875C}"/>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17" name="Isosceles Triangle 116">
                <a:extLst>
                  <a:ext uri="{FF2B5EF4-FFF2-40B4-BE49-F238E27FC236}">
                    <a16:creationId xmlns:a16="http://schemas.microsoft.com/office/drawing/2014/main" id="{A02500A6-8B0D-404C-8699-67B6FA536FE3}"/>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grpSp>
        <p:nvGrpSpPr>
          <p:cNvPr id="144" name="Group 143">
            <a:extLst>
              <a:ext uri="{FF2B5EF4-FFF2-40B4-BE49-F238E27FC236}">
                <a16:creationId xmlns:a16="http://schemas.microsoft.com/office/drawing/2014/main" id="{FE75C74D-CEF1-47AC-8FC3-CEAC393F1994}"/>
              </a:ext>
            </a:extLst>
          </p:cNvPr>
          <p:cNvGrpSpPr/>
          <p:nvPr/>
        </p:nvGrpSpPr>
        <p:grpSpPr>
          <a:xfrm>
            <a:off x="3682008" y="4303019"/>
            <a:ext cx="6013218" cy="649322"/>
            <a:chOff x="2036102" y="3451301"/>
            <a:chExt cx="6013218" cy="649322"/>
          </a:xfrm>
        </p:grpSpPr>
        <p:sp>
          <p:nvSpPr>
            <p:cNvPr id="120" name="Rectangle 4">
              <a:extLst>
                <a:ext uri="{FF2B5EF4-FFF2-40B4-BE49-F238E27FC236}">
                  <a16:creationId xmlns:a16="http://schemas.microsoft.com/office/drawing/2014/main" id="{9A15FC95-BE2C-4BC6-A185-A225BF7B4819}"/>
                </a:ext>
              </a:extLst>
            </p:cNvPr>
            <p:cNvSpPr>
              <a:spLocks noChangeArrowheads="1"/>
            </p:cNvSpPr>
            <p:nvPr/>
          </p:nvSpPr>
          <p:spPr bwMode="auto">
            <a:xfrm>
              <a:off x="2778020" y="3468221"/>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S0</a:t>
              </a:r>
            </a:p>
          </p:txBody>
        </p:sp>
        <p:cxnSp>
          <p:nvCxnSpPr>
            <p:cNvPr id="121" name="Straight Connector 120">
              <a:extLst>
                <a:ext uri="{FF2B5EF4-FFF2-40B4-BE49-F238E27FC236}">
                  <a16:creationId xmlns:a16="http://schemas.microsoft.com/office/drawing/2014/main" id="{D0E45F60-8A65-4351-BD74-A10B99E7235F}"/>
                </a:ext>
              </a:extLst>
            </p:cNvPr>
            <p:cNvCxnSpPr>
              <a:cxnSpLocks/>
            </p:cNvCxnSpPr>
            <p:nvPr/>
          </p:nvCxnSpPr>
          <p:spPr>
            <a:xfrm>
              <a:off x="2036102" y="3747383"/>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460853B1-9DDC-4F5F-BE81-62AE42A2B8D7}"/>
                </a:ext>
              </a:extLst>
            </p:cNvPr>
            <p:cNvGrpSpPr/>
            <p:nvPr/>
          </p:nvGrpSpPr>
          <p:grpSpPr>
            <a:xfrm rot="10800000">
              <a:off x="2246583" y="3471052"/>
              <a:ext cx="338554" cy="629571"/>
              <a:chOff x="846268" y="4319239"/>
              <a:chExt cx="338554" cy="629571"/>
            </a:xfrm>
          </p:grpSpPr>
          <p:sp>
            <p:nvSpPr>
              <p:cNvPr id="123" name="Rectangle 24">
                <a:extLst>
                  <a:ext uri="{FF2B5EF4-FFF2-40B4-BE49-F238E27FC236}">
                    <a16:creationId xmlns:a16="http://schemas.microsoft.com/office/drawing/2014/main" id="{46B068C3-76EA-4FAC-9A7A-8285B29B1F64}"/>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24" name="Text Box 34">
                <a:extLst>
                  <a:ext uri="{FF2B5EF4-FFF2-40B4-BE49-F238E27FC236}">
                    <a16:creationId xmlns:a16="http://schemas.microsoft.com/office/drawing/2014/main" id="{FED008F9-6AE4-40C7-89D4-0AF14E771AF7}"/>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25" name="Isosceles Triangle 124">
                <a:extLst>
                  <a:ext uri="{FF2B5EF4-FFF2-40B4-BE49-F238E27FC236}">
                    <a16:creationId xmlns:a16="http://schemas.microsoft.com/office/drawing/2014/main" id="{E3F9645B-C9CA-4C96-B56F-1F9137DCC7C6}"/>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126" name="Straight Connector 125">
              <a:extLst>
                <a:ext uri="{FF2B5EF4-FFF2-40B4-BE49-F238E27FC236}">
                  <a16:creationId xmlns:a16="http://schemas.microsoft.com/office/drawing/2014/main" id="{3D9BDDB9-56CE-4EED-BC3F-BA1484EB1891}"/>
                </a:ext>
              </a:extLst>
            </p:cNvPr>
            <p:cNvCxnSpPr>
              <a:cxnSpLocks/>
            </p:cNvCxnSpPr>
            <p:nvPr/>
          </p:nvCxnSpPr>
          <p:spPr>
            <a:xfrm>
              <a:off x="3370081" y="3747383"/>
              <a:ext cx="7171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203EBF23-669B-4608-A86C-B437DDDDD0C0}"/>
                </a:ext>
              </a:extLst>
            </p:cNvPr>
            <p:cNvGrpSpPr/>
            <p:nvPr/>
          </p:nvGrpSpPr>
          <p:grpSpPr>
            <a:xfrm rot="10800000">
              <a:off x="3580562" y="3471052"/>
              <a:ext cx="338554" cy="629571"/>
              <a:chOff x="846268" y="4319239"/>
              <a:chExt cx="338554" cy="629571"/>
            </a:xfrm>
          </p:grpSpPr>
          <p:sp>
            <p:nvSpPr>
              <p:cNvPr id="128" name="Rectangle 24">
                <a:extLst>
                  <a:ext uri="{FF2B5EF4-FFF2-40B4-BE49-F238E27FC236}">
                    <a16:creationId xmlns:a16="http://schemas.microsoft.com/office/drawing/2014/main" id="{9D66164A-8E92-466F-ADE9-6B3F9D406A67}"/>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29" name="Text Box 34">
                <a:extLst>
                  <a:ext uri="{FF2B5EF4-FFF2-40B4-BE49-F238E27FC236}">
                    <a16:creationId xmlns:a16="http://schemas.microsoft.com/office/drawing/2014/main" id="{D5B30F87-08F5-49D8-943E-C18FAF97CD85}"/>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30" name="Isosceles Triangle 129">
                <a:extLst>
                  <a:ext uri="{FF2B5EF4-FFF2-40B4-BE49-F238E27FC236}">
                    <a16:creationId xmlns:a16="http://schemas.microsoft.com/office/drawing/2014/main" id="{2E1FEE68-CF32-431D-8AB8-645EF333E72D}"/>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131" name="Rectangle 4">
              <a:extLst>
                <a:ext uri="{FF2B5EF4-FFF2-40B4-BE49-F238E27FC236}">
                  <a16:creationId xmlns:a16="http://schemas.microsoft.com/office/drawing/2014/main" id="{C5DAF5A9-BB5A-491E-838D-909115784C38}"/>
                </a:ext>
              </a:extLst>
            </p:cNvPr>
            <p:cNvSpPr>
              <a:spLocks noChangeArrowheads="1"/>
            </p:cNvSpPr>
            <p:nvPr/>
          </p:nvSpPr>
          <p:spPr bwMode="auto">
            <a:xfrm>
              <a:off x="4112670" y="3451301"/>
              <a:ext cx="585787" cy="632402"/>
            </a:xfrm>
            <a:prstGeom prst="rect">
              <a:avLst/>
            </a:prstGeom>
            <a:solidFill>
              <a:srgbClr val="FFCC66"/>
            </a:solidFill>
            <a:ln w="2857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S1</a:t>
              </a:r>
            </a:p>
          </p:txBody>
        </p:sp>
        <p:cxnSp>
          <p:nvCxnSpPr>
            <p:cNvPr id="137" name="Straight Connector 136">
              <a:extLst>
                <a:ext uri="{FF2B5EF4-FFF2-40B4-BE49-F238E27FC236}">
                  <a16:creationId xmlns:a16="http://schemas.microsoft.com/office/drawing/2014/main" id="{9DD03786-105A-42D2-83DA-73048634BE62}"/>
                </a:ext>
              </a:extLst>
            </p:cNvPr>
            <p:cNvCxnSpPr>
              <a:cxnSpLocks/>
            </p:cNvCxnSpPr>
            <p:nvPr/>
          </p:nvCxnSpPr>
          <p:spPr>
            <a:xfrm>
              <a:off x="4698457" y="3747383"/>
              <a:ext cx="3350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7C9A10E8-472F-435F-8274-3707F5381621}"/>
                </a:ext>
              </a:extLst>
            </p:cNvPr>
            <p:cNvGrpSpPr/>
            <p:nvPr/>
          </p:nvGrpSpPr>
          <p:grpSpPr>
            <a:xfrm rot="10800000">
              <a:off x="4915212" y="3454132"/>
              <a:ext cx="338554" cy="629571"/>
              <a:chOff x="846268" y="4319239"/>
              <a:chExt cx="338554" cy="629571"/>
            </a:xfrm>
          </p:grpSpPr>
          <p:sp>
            <p:nvSpPr>
              <p:cNvPr id="133" name="Rectangle 24">
                <a:extLst>
                  <a:ext uri="{FF2B5EF4-FFF2-40B4-BE49-F238E27FC236}">
                    <a16:creationId xmlns:a16="http://schemas.microsoft.com/office/drawing/2014/main" id="{2397454F-D0C6-4238-BD3D-C285B541974D}"/>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34" name="Text Box 34">
                <a:extLst>
                  <a:ext uri="{FF2B5EF4-FFF2-40B4-BE49-F238E27FC236}">
                    <a16:creationId xmlns:a16="http://schemas.microsoft.com/office/drawing/2014/main" id="{70BF2005-B132-4206-AFD9-1C86821E8B9A}"/>
                  </a:ext>
                </a:extLst>
              </p:cNvPr>
              <p:cNvSpPr txBox="1">
                <a:spLocks noChangeArrowheads="1"/>
              </p:cNvSpPr>
              <p:nvPr/>
            </p:nvSpPr>
            <p:spPr bwMode="auto">
              <a:xfrm rot="16200000">
                <a:off x="923179" y="450457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35" name="Isosceles Triangle 134">
                <a:extLst>
                  <a:ext uri="{FF2B5EF4-FFF2-40B4-BE49-F238E27FC236}">
                    <a16:creationId xmlns:a16="http://schemas.microsoft.com/office/drawing/2014/main" id="{75E782B4-BBB8-4330-AB86-344C651EC9F3}"/>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sp>
        <p:nvSpPr>
          <p:cNvPr id="139" name="Rectangle 138">
            <a:extLst>
              <a:ext uri="{FF2B5EF4-FFF2-40B4-BE49-F238E27FC236}">
                <a16:creationId xmlns:a16="http://schemas.microsoft.com/office/drawing/2014/main" id="{BDCEA37A-8AF1-40F3-B100-E852F76462A9}"/>
              </a:ext>
            </a:extLst>
          </p:cNvPr>
          <p:cNvSpPr/>
          <p:nvPr/>
        </p:nvSpPr>
        <p:spPr>
          <a:xfrm>
            <a:off x="1032724" y="5517681"/>
            <a:ext cx="191680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4-cycle Y-pipe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1" name="Rectangle 140">
            <a:extLst>
              <a:ext uri="{FF2B5EF4-FFF2-40B4-BE49-F238E27FC236}">
                <a16:creationId xmlns:a16="http://schemas.microsoft.com/office/drawing/2014/main" id="{43AC67A1-647B-434E-B129-4E2B89F36AA2}"/>
              </a:ext>
            </a:extLst>
          </p:cNvPr>
          <p:cNvSpPr/>
          <p:nvPr/>
        </p:nvSpPr>
        <p:spPr>
          <a:xfrm>
            <a:off x="2805841" y="5517681"/>
            <a:ext cx="207229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1-cycle X-pipe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3" name="Rectangle 142">
            <a:extLst>
              <a:ext uri="{FF2B5EF4-FFF2-40B4-BE49-F238E27FC236}">
                <a16:creationId xmlns:a16="http://schemas.microsoft.com/office/drawing/2014/main" id="{520C0E6D-13AB-466D-A4D3-AF81301D7FB0}"/>
              </a:ext>
            </a:extLst>
          </p:cNvPr>
          <p:cNvSpPr/>
          <p:nvPr/>
        </p:nvSpPr>
        <p:spPr>
          <a:xfrm>
            <a:off x="4669483" y="5531780"/>
            <a:ext cx="2041841"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2-cycle L-pipe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5" name="Rectangle 144">
            <a:extLst>
              <a:ext uri="{FF2B5EF4-FFF2-40B4-BE49-F238E27FC236}">
                <a16:creationId xmlns:a16="http://schemas.microsoft.com/office/drawing/2014/main" id="{370EA27E-CBF3-4D8E-8CA2-0DB777FCC51B}"/>
              </a:ext>
            </a:extLst>
          </p:cNvPr>
          <p:cNvSpPr/>
          <p:nvPr/>
        </p:nvSpPr>
        <p:spPr>
          <a:xfrm>
            <a:off x="6517280" y="5551609"/>
            <a:ext cx="205306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2-cycle S-pipe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6" name="Rectangle 145">
            <a:extLst>
              <a:ext uri="{FF2B5EF4-FFF2-40B4-BE49-F238E27FC236}">
                <a16:creationId xmlns:a16="http://schemas.microsoft.com/office/drawing/2014/main" id="{964DA140-D95C-48DB-8C77-358090B55E08}"/>
              </a:ext>
            </a:extLst>
          </p:cNvPr>
          <p:cNvSpPr/>
          <p:nvPr/>
        </p:nvSpPr>
        <p:spPr>
          <a:xfrm>
            <a:off x="3567704" y="1263590"/>
            <a:ext cx="175621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mul</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x1,x2,x3</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7" name="Rectangle 146">
            <a:extLst>
              <a:ext uri="{FF2B5EF4-FFF2-40B4-BE49-F238E27FC236}">
                <a16:creationId xmlns:a16="http://schemas.microsoft.com/office/drawing/2014/main" id="{46EB0CB2-0B71-4216-A805-426209AC8FD7}"/>
              </a:ext>
            </a:extLst>
          </p:cNvPr>
          <p:cNvSpPr/>
          <p:nvPr/>
        </p:nvSpPr>
        <p:spPr>
          <a:xfrm>
            <a:off x="5323919" y="1263590"/>
            <a:ext cx="187188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add x4, x1, x5</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8" name="Rectangle 147">
            <a:extLst>
              <a:ext uri="{FF2B5EF4-FFF2-40B4-BE49-F238E27FC236}">
                <a16:creationId xmlns:a16="http://schemas.microsoft.com/office/drawing/2014/main" id="{AE337440-16B4-4F2B-98FD-EED8BDAF87A8}"/>
              </a:ext>
            </a:extLst>
          </p:cNvPr>
          <p:cNvSpPr/>
          <p:nvPr/>
        </p:nvSpPr>
        <p:spPr>
          <a:xfrm>
            <a:off x="7195804" y="1258875"/>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lw</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x6, 0(x7)</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49" name="Rectangle 148">
            <a:extLst>
              <a:ext uri="{FF2B5EF4-FFF2-40B4-BE49-F238E27FC236}">
                <a16:creationId xmlns:a16="http://schemas.microsoft.com/office/drawing/2014/main" id="{5BC80E03-43BE-4309-85DB-BAC93083EC08}"/>
              </a:ext>
            </a:extLst>
          </p:cNvPr>
          <p:cNvSpPr/>
          <p:nvPr/>
        </p:nvSpPr>
        <p:spPr>
          <a:xfrm>
            <a:off x="8765469" y="1258875"/>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sw</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x6, 0(x8)</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51" name="Rectangle 150">
            <a:extLst>
              <a:ext uri="{FF2B5EF4-FFF2-40B4-BE49-F238E27FC236}">
                <a16:creationId xmlns:a16="http://schemas.microsoft.com/office/drawing/2014/main" id="{BD71AC6A-D952-44EF-835A-23C6EAF183F2}"/>
              </a:ext>
            </a:extLst>
          </p:cNvPr>
          <p:cNvSpPr/>
          <p:nvPr/>
        </p:nvSpPr>
        <p:spPr>
          <a:xfrm>
            <a:off x="1953483" y="1100021"/>
            <a:ext cx="1538946" cy="690638"/>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VLIW</a:t>
            </a:r>
          </a:p>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p:txBody>
      </p:sp>
      <p:sp>
        <p:nvSpPr>
          <p:cNvPr id="152" name="Rectangle 151">
            <a:extLst>
              <a:ext uri="{FF2B5EF4-FFF2-40B4-BE49-F238E27FC236}">
                <a16:creationId xmlns:a16="http://schemas.microsoft.com/office/drawing/2014/main" id="{BBDF4DB7-DCDA-4BBB-BEFB-1C28D9B262C6}"/>
              </a:ext>
            </a:extLst>
          </p:cNvPr>
          <p:cNvSpPr/>
          <p:nvPr/>
        </p:nvSpPr>
        <p:spPr>
          <a:xfrm>
            <a:off x="3981618" y="862317"/>
            <a:ext cx="960583"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Y-pipe</a:t>
            </a:r>
          </a:p>
        </p:txBody>
      </p:sp>
      <p:sp>
        <p:nvSpPr>
          <p:cNvPr id="153" name="Rectangle 152">
            <a:extLst>
              <a:ext uri="{FF2B5EF4-FFF2-40B4-BE49-F238E27FC236}">
                <a16:creationId xmlns:a16="http://schemas.microsoft.com/office/drawing/2014/main" id="{7F9988FD-33AA-4313-A415-452FDB0D30EA}"/>
              </a:ext>
            </a:extLst>
          </p:cNvPr>
          <p:cNvSpPr/>
          <p:nvPr/>
        </p:nvSpPr>
        <p:spPr>
          <a:xfrm>
            <a:off x="5777128" y="898467"/>
            <a:ext cx="975587"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X-pipe</a:t>
            </a:r>
          </a:p>
        </p:txBody>
      </p:sp>
      <p:sp>
        <p:nvSpPr>
          <p:cNvPr id="154" name="Rectangle 153">
            <a:extLst>
              <a:ext uri="{FF2B5EF4-FFF2-40B4-BE49-F238E27FC236}">
                <a16:creationId xmlns:a16="http://schemas.microsoft.com/office/drawing/2014/main" id="{E36881C2-6337-4D41-AF5E-0D9C620AD767}"/>
              </a:ext>
            </a:extLst>
          </p:cNvPr>
          <p:cNvSpPr/>
          <p:nvPr/>
        </p:nvSpPr>
        <p:spPr>
          <a:xfrm>
            <a:off x="7587337" y="894575"/>
            <a:ext cx="957313"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L-pipe</a:t>
            </a:r>
          </a:p>
        </p:txBody>
      </p:sp>
      <p:sp>
        <p:nvSpPr>
          <p:cNvPr id="155" name="Rectangle 154">
            <a:extLst>
              <a:ext uri="{FF2B5EF4-FFF2-40B4-BE49-F238E27FC236}">
                <a16:creationId xmlns:a16="http://schemas.microsoft.com/office/drawing/2014/main" id="{E9F273BF-F886-4FFF-9D45-190A136B6341}"/>
              </a:ext>
            </a:extLst>
          </p:cNvPr>
          <p:cNvSpPr/>
          <p:nvPr/>
        </p:nvSpPr>
        <p:spPr>
          <a:xfrm>
            <a:off x="9087871" y="901830"/>
            <a:ext cx="967188"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S-pipe</a:t>
            </a:r>
          </a:p>
        </p:txBody>
      </p:sp>
      <p:grpSp>
        <p:nvGrpSpPr>
          <p:cNvPr id="164" name="Group 163">
            <a:extLst>
              <a:ext uri="{FF2B5EF4-FFF2-40B4-BE49-F238E27FC236}">
                <a16:creationId xmlns:a16="http://schemas.microsoft.com/office/drawing/2014/main" id="{47DDD6BE-72BA-45D3-8B07-A1AEEF51FEC2}"/>
              </a:ext>
            </a:extLst>
          </p:cNvPr>
          <p:cNvGrpSpPr/>
          <p:nvPr/>
        </p:nvGrpSpPr>
        <p:grpSpPr>
          <a:xfrm>
            <a:off x="3567703" y="856652"/>
            <a:ext cx="6767430" cy="779720"/>
            <a:chOff x="-5725634" y="-1116883"/>
            <a:chExt cx="6767430" cy="779720"/>
          </a:xfrm>
        </p:grpSpPr>
        <p:sp>
          <p:nvSpPr>
            <p:cNvPr id="156" name="Rectangle 155">
              <a:extLst>
                <a:ext uri="{FF2B5EF4-FFF2-40B4-BE49-F238E27FC236}">
                  <a16:creationId xmlns:a16="http://schemas.microsoft.com/office/drawing/2014/main" id="{AF7F1490-EA26-4FF0-A601-61C971DA0036}"/>
                </a:ext>
              </a:extLst>
            </p:cNvPr>
            <p:cNvSpPr/>
            <p:nvPr/>
          </p:nvSpPr>
          <p:spPr>
            <a:xfrm>
              <a:off x="-5725634" y="-715609"/>
              <a:ext cx="175621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mul</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x1,x2,x3</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57" name="Rectangle 156">
              <a:extLst>
                <a:ext uri="{FF2B5EF4-FFF2-40B4-BE49-F238E27FC236}">
                  <a16:creationId xmlns:a16="http://schemas.microsoft.com/office/drawing/2014/main" id="{0D4BE8A7-0A4C-45F4-9EA9-7250C3EADFE1}"/>
                </a:ext>
              </a:extLst>
            </p:cNvPr>
            <p:cNvSpPr/>
            <p:nvPr/>
          </p:nvSpPr>
          <p:spPr>
            <a:xfrm>
              <a:off x="-3969419" y="-715609"/>
              <a:ext cx="187188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add x4, x1, x5</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58" name="Rectangle 157">
              <a:extLst>
                <a:ext uri="{FF2B5EF4-FFF2-40B4-BE49-F238E27FC236}">
                  <a16:creationId xmlns:a16="http://schemas.microsoft.com/office/drawing/2014/main" id="{7C3A98C3-C79A-4C11-933E-99AFBA068B38}"/>
                </a:ext>
              </a:extLst>
            </p:cNvPr>
            <p:cNvSpPr/>
            <p:nvPr/>
          </p:nvSpPr>
          <p:spPr>
            <a:xfrm>
              <a:off x="-2097534" y="-709173"/>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lw</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x6, 0(x7)</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59" name="Rectangle 158">
              <a:extLst>
                <a:ext uri="{FF2B5EF4-FFF2-40B4-BE49-F238E27FC236}">
                  <a16:creationId xmlns:a16="http://schemas.microsoft.com/office/drawing/2014/main" id="{E6945F89-244A-4EFF-8854-2D04A5316CDD}"/>
                </a:ext>
              </a:extLst>
            </p:cNvPr>
            <p:cNvSpPr/>
            <p:nvPr/>
          </p:nvSpPr>
          <p:spPr>
            <a:xfrm>
              <a:off x="-527869" y="-709173"/>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sw</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x6, 0(x8)</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60" name="Rectangle 159">
              <a:extLst>
                <a:ext uri="{FF2B5EF4-FFF2-40B4-BE49-F238E27FC236}">
                  <a16:creationId xmlns:a16="http://schemas.microsoft.com/office/drawing/2014/main" id="{710658A7-DA4E-4BE6-AF7E-4BD0E7B11F04}"/>
                </a:ext>
              </a:extLst>
            </p:cNvPr>
            <p:cNvSpPr/>
            <p:nvPr/>
          </p:nvSpPr>
          <p:spPr>
            <a:xfrm>
              <a:off x="-5311720" y="-1116883"/>
              <a:ext cx="960583"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Y-pipe</a:t>
              </a:r>
            </a:p>
          </p:txBody>
        </p:sp>
        <p:sp>
          <p:nvSpPr>
            <p:cNvPr id="161" name="Rectangle 160">
              <a:extLst>
                <a:ext uri="{FF2B5EF4-FFF2-40B4-BE49-F238E27FC236}">
                  <a16:creationId xmlns:a16="http://schemas.microsoft.com/office/drawing/2014/main" id="{C4AE3F6B-005D-41C4-B310-BB7C9496C6B3}"/>
                </a:ext>
              </a:extLst>
            </p:cNvPr>
            <p:cNvSpPr/>
            <p:nvPr/>
          </p:nvSpPr>
          <p:spPr>
            <a:xfrm>
              <a:off x="-3516210" y="-1080733"/>
              <a:ext cx="975587"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X-pipe</a:t>
              </a:r>
            </a:p>
          </p:txBody>
        </p:sp>
        <p:sp>
          <p:nvSpPr>
            <p:cNvPr id="162" name="Rectangle 161">
              <a:extLst>
                <a:ext uri="{FF2B5EF4-FFF2-40B4-BE49-F238E27FC236}">
                  <a16:creationId xmlns:a16="http://schemas.microsoft.com/office/drawing/2014/main" id="{A7078D86-9E5E-4C95-9306-55EDA50E5C52}"/>
                </a:ext>
              </a:extLst>
            </p:cNvPr>
            <p:cNvSpPr/>
            <p:nvPr/>
          </p:nvSpPr>
          <p:spPr>
            <a:xfrm>
              <a:off x="-1706001" y="-1073474"/>
              <a:ext cx="957313"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L-pipe</a:t>
              </a:r>
            </a:p>
          </p:txBody>
        </p:sp>
        <p:sp>
          <p:nvSpPr>
            <p:cNvPr id="163" name="Rectangle 162">
              <a:extLst>
                <a:ext uri="{FF2B5EF4-FFF2-40B4-BE49-F238E27FC236}">
                  <a16:creationId xmlns:a16="http://schemas.microsoft.com/office/drawing/2014/main" id="{1FDBCB70-DABF-4717-B0F9-44D161539BF0}"/>
                </a:ext>
              </a:extLst>
            </p:cNvPr>
            <p:cNvSpPr/>
            <p:nvPr/>
          </p:nvSpPr>
          <p:spPr>
            <a:xfrm>
              <a:off x="-205466" y="-1066219"/>
              <a:ext cx="967188" cy="395173"/>
            </a:xfrm>
            <a:prstGeom prst="rect">
              <a:avLst/>
            </a:prstGeom>
          </p:spPr>
          <p:txBody>
            <a:bodyPr wrap="none">
              <a:spAutoFit/>
            </a:bodyPr>
            <a:lstStyle/>
            <a:p>
              <a:pPr marL="0" marR="0" lvl="0" indent="0" algn="r" defTabSz="457200" rtl="0" eaLnBrk="1" fontAlgn="auto" latinLnBrk="0" hangingPunct="1">
                <a:lnSpc>
                  <a:spcPct val="8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S-pipe</a:t>
              </a:r>
            </a:p>
          </p:txBody>
        </p:sp>
      </p:grpSp>
      <p:grpSp>
        <p:nvGrpSpPr>
          <p:cNvPr id="165" name="Group 164">
            <a:extLst>
              <a:ext uri="{FF2B5EF4-FFF2-40B4-BE49-F238E27FC236}">
                <a16:creationId xmlns:a16="http://schemas.microsoft.com/office/drawing/2014/main" id="{2FFF5060-AD43-42FC-BF0B-1649D2B76214}"/>
              </a:ext>
            </a:extLst>
          </p:cNvPr>
          <p:cNvGrpSpPr/>
          <p:nvPr/>
        </p:nvGrpSpPr>
        <p:grpSpPr>
          <a:xfrm rot="5400000">
            <a:off x="1895091" y="3250991"/>
            <a:ext cx="3306675" cy="378446"/>
            <a:chOff x="-5725634" y="-715609"/>
            <a:chExt cx="6767430" cy="378446"/>
          </a:xfrm>
        </p:grpSpPr>
        <p:sp>
          <p:nvSpPr>
            <p:cNvPr id="166" name="Rectangle 165">
              <a:extLst>
                <a:ext uri="{FF2B5EF4-FFF2-40B4-BE49-F238E27FC236}">
                  <a16:creationId xmlns:a16="http://schemas.microsoft.com/office/drawing/2014/main" id="{14ACF17B-85A1-4BFC-AB03-D9A9DB5DD753}"/>
                </a:ext>
              </a:extLst>
            </p:cNvPr>
            <p:cNvSpPr/>
            <p:nvPr/>
          </p:nvSpPr>
          <p:spPr>
            <a:xfrm>
              <a:off x="-5725634" y="-715609"/>
              <a:ext cx="175621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err="1">
                  <a:ln>
                    <a:noFill/>
                  </a:ln>
                  <a:solidFill>
                    <a:srgbClr val="000000"/>
                  </a:solidFill>
                  <a:effectLst/>
                  <a:uLnTx/>
                  <a:uFillTx/>
                  <a:latin typeface="Calibri"/>
                  <a:ea typeface="微软雅黑"/>
                  <a:cs typeface="+mn-cs"/>
                </a:rPr>
                <a:t>mul</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sp>
          <p:nvSpPr>
            <p:cNvPr id="167" name="Rectangle 166">
              <a:extLst>
                <a:ext uri="{FF2B5EF4-FFF2-40B4-BE49-F238E27FC236}">
                  <a16:creationId xmlns:a16="http://schemas.microsoft.com/office/drawing/2014/main" id="{8517917C-5DF9-4E4F-81CA-F52D58D64F52}"/>
                </a:ext>
              </a:extLst>
            </p:cNvPr>
            <p:cNvSpPr/>
            <p:nvPr/>
          </p:nvSpPr>
          <p:spPr>
            <a:xfrm>
              <a:off x="-3969419" y="-715609"/>
              <a:ext cx="187188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000000"/>
                  </a:solidFill>
                  <a:effectLst/>
                  <a:uLnTx/>
                  <a:uFillTx/>
                  <a:latin typeface="Calibri"/>
                  <a:ea typeface="微软雅黑"/>
                  <a:cs typeface="+mn-cs"/>
                </a:rPr>
                <a:t>add</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sp>
          <p:nvSpPr>
            <p:cNvPr id="168" name="Rectangle 167">
              <a:extLst>
                <a:ext uri="{FF2B5EF4-FFF2-40B4-BE49-F238E27FC236}">
                  <a16:creationId xmlns:a16="http://schemas.microsoft.com/office/drawing/2014/main" id="{936DA09D-4440-48C8-8255-6F1EDA25B343}"/>
                </a:ext>
              </a:extLst>
            </p:cNvPr>
            <p:cNvSpPr/>
            <p:nvPr/>
          </p:nvSpPr>
          <p:spPr>
            <a:xfrm>
              <a:off x="-2097534" y="-709173"/>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err="1">
                  <a:ln>
                    <a:noFill/>
                  </a:ln>
                  <a:solidFill>
                    <a:srgbClr val="000000"/>
                  </a:solidFill>
                  <a:effectLst/>
                  <a:uLnTx/>
                  <a:uFillTx/>
                  <a:latin typeface="Calibri"/>
                  <a:ea typeface="微软雅黑"/>
                  <a:cs typeface="+mn-cs"/>
                </a:rPr>
                <a:t>lw</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sp>
          <p:nvSpPr>
            <p:cNvPr id="169" name="Rectangle 168">
              <a:extLst>
                <a:ext uri="{FF2B5EF4-FFF2-40B4-BE49-F238E27FC236}">
                  <a16:creationId xmlns:a16="http://schemas.microsoft.com/office/drawing/2014/main" id="{CB7972EA-EA9C-49D6-96E2-0F36229A4807}"/>
                </a:ext>
              </a:extLst>
            </p:cNvPr>
            <p:cNvSpPr/>
            <p:nvPr/>
          </p:nvSpPr>
          <p:spPr>
            <a:xfrm>
              <a:off x="-527869" y="-709173"/>
              <a:ext cx="1569665" cy="372010"/>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err="1">
                  <a:ln>
                    <a:noFill/>
                  </a:ln>
                  <a:solidFill>
                    <a:srgbClr val="000000"/>
                  </a:solidFill>
                  <a:effectLst/>
                  <a:uLnTx/>
                  <a:uFillTx/>
                  <a:latin typeface="Calibri"/>
                  <a:ea typeface="微软雅黑"/>
                  <a:cs typeface="+mn-cs"/>
                </a:rPr>
                <a:t>sw</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96977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wipe(left)">
                                      <p:cBhvr>
                                        <p:cTn id="11" dur="500"/>
                                        <p:tgtEl>
                                          <p:spTgt spid="1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wipe(left)">
                                      <p:cBhvr>
                                        <p:cTn id="16" dur="500"/>
                                        <p:tgtEl>
                                          <p:spTgt spid="14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left)">
                                      <p:cBhvr>
                                        <p:cTn id="20" dur="5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3"/>
                                        </p:tgtEl>
                                        <p:attrNameLst>
                                          <p:attrName>style.visibility</p:attrName>
                                        </p:attrNameLst>
                                      </p:cBhvr>
                                      <p:to>
                                        <p:strVal val="visible"/>
                                      </p:to>
                                    </p:set>
                                    <p:animEffect transition="in" filter="wipe(left)">
                                      <p:cBhvr>
                                        <p:cTn id="25" dur="500"/>
                                        <p:tgtEl>
                                          <p:spTgt spid="14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left)">
                                      <p:cBhvr>
                                        <p:cTn id="29" dur="500"/>
                                        <p:tgtEl>
                                          <p:spTgt spid="1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wipe(left)">
                                      <p:cBhvr>
                                        <p:cTn id="34" dur="500"/>
                                        <p:tgtEl>
                                          <p:spTgt spid="14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wipe(left)">
                                      <p:cBhvr>
                                        <p:cTn id="38" dur="500"/>
                                        <p:tgtEl>
                                          <p:spTgt spid="1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1"/>
                                        </p:tgtEl>
                                        <p:attrNameLst>
                                          <p:attrName>style.visibility</p:attrName>
                                        </p:attrNameLst>
                                      </p:cBhvr>
                                      <p:to>
                                        <p:strVal val="visible"/>
                                      </p:to>
                                    </p:set>
                                    <p:animEffect transition="in" filter="fade">
                                      <p:cBhvr>
                                        <p:cTn id="43" dur="500"/>
                                        <p:tgtEl>
                                          <p:spTgt spid="1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250"/>
                                        <p:tgtEl>
                                          <p:spTgt spid="15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6"/>
                                        </p:tgtEl>
                                        <p:attrNameLst>
                                          <p:attrName>style.visibility</p:attrName>
                                        </p:attrNameLst>
                                      </p:cBhvr>
                                      <p:to>
                                        <p:strVal val="visible"/>
                                      </p:to>
                                    </p:set>
                                    <p:animEffect transition="in" filter="wipe(left)">
                                      <p:cBhvr>
                                        <p:cTn id="51" dur="250"/>
                                        <p:tgtEl>
                                          <p:spTgt spid="1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7"/>
                                        </p:tgtEl>
                                        <p:attrNameLst>
                                          <p:attrName>style.visibility</p:attrName>
                                        </p:attrNameLst>
                                      </p:cBhvr>
                                      <p:to>
                                        <p:strVal val="visible"/>
                                      </p:to>
                                    </p:set>
                                    <p:animEffect transition="in" filter="wipe(left)">
                                      <p:cBhvr>
                                        <p:cTn id="56" dur="250"/>
                                        <p:tgtEl>
                                          <p:spTgt spid="14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3"/>
                                        </p:tgtEl>
                                        <p:attrNameLst>
                                          <p:attrName>style.visibility</p:attrName>
                                        </p:attrNameLst>
                                      </p:cBhvr>
                                      <p:to>
                                        <p:strVal val="visible"/>
                                      </p:to>
                                    </p:set>
                                    <p:animEffect transition="in" filter="wipe(left)">
                                      <p:cBhvr>
                                        <p:cTn id="59" dur="250"/>
                                        <p:tgtEl>
                                          <p:spTgt spid="15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wipe(left)">
                                      <p:cBhvr>
                                        <p:cTn id="64" dur="250"/>
                                        <p:tgtEl>
                                          <p:spTgt spid="15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wipe(left)">
                                      <p:cBhvr>
                                        <p:cTn id="67" dur="250"/>
                                        <p:tgtEl>
                                          <p:spTgt spid="14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wipe(left)">
                                      <p:cBhvr>
                                        <p:cTn id="72" dur="250"/>
                                        <p:tgtEl>
                                          <p:spTgt spid="14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55"/>
                                        </p:tgtEl>
                                        <p:attrNameLst>
                                          <p:attrName>style.visibility</p:attrName>
                                        </p:attrNameLst>
                                      </p:cBhvr>
                                      <p:to>
                                        <p:strVal val="visible"/>
                                      </p:to>
                                    </p:set>
                                    <p:animEffect transition="in" filter="wipe(left)">
                                      <p:cBhvr>
                                        <p:cTn id="75" dur="250"/>
                                        <p:tgtEl>
                                          <p:spTgt spid="15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64"/>
                                        </p:tgtEl>
                                        <p:attrNameLst>
                                          <p:attrName>style.visibility</p:attrName>
                                        </p:attrNameLst>
                                      </p:cBhvr>
                                      <p:to>
                                        <p:strVal val="visible"/>
                                      </p:to>
                                    </p:set>
                                  </p:childTnLst>
                                </p:cTn>
                              </p:par>
                              <p:par>
                                <p:cTn id="80" presetID="8" presetClass="emph" presetSubtype="0" fill="hold" nodeType="withEffect">
                                  <p:stCondLst>
                                    <p:cond delay="0"/>
                                  </p:stCondLst>
                                  <p:childTnLst>
                                    <p:animRot by="5400000">
                                      <p:cBhvr>
                                        <p:cTn id="81" dur="250" fill="hold"/>
                                        <p:tgtEl>
                                          <p:spTgt spid="164"/>
                                        </p:tgtEl>
                                        <p:attrNameLst>
                                          <p:attrName>r</p:attrName>
                                        </p:attrNameLst>
                                      </p:cBhvr>
                                    </p:animRot>
                                  </p:childTnLst>
                                </p:cTn>
                              </p:par>
                              <p:par>
                                <p:cTn id="82" presetID="42" presetClass="path" presetSubtype="0" accel="50000" decel="50000" fill="hold" nodeType="withEffect">
                                  <p:stCondLst>
                                    <p:cond delay="0"/>
                                  </p:stCondLst>
                                  <p:childTnLst>
                                    <p:animMotion origin="layout" path="M -2.08333E-6 -2.96296E-6 L -0.27904 0.3199 " pathEditMode="relative" rAng="0" ptsTypes="AA">
                                      <p:cBhvr>
                                        <p:cTn id="83" dur="250" fill="hold"/>
                                        <p:tgtEl>
                                          <p:spTgt spid="164"/>
                                        </p:tgtEl>
                                        <p:attrNameLst>
                                          <p:attrName>ppt_x</p:attrName>
                                          <p:attrName>ppt_y</p:attrName>
                                        </p:attrNameLst>
                                      </p:cBhvr>
                                      <p:rCtr x="-13815" y="16019"/>
                                    </p:animMotion>
                                  </p:childTnLst>
                                </p:cTn>
                              </p:par>
                            </p:childTnLst>
                          </p:cTn>
                        </p:par>
                        <p:par>
                          <p:cTn id="84" fill="hold">
                            <p:stCondLst>
                              <p:cond delay="250"/>
                            </p:stCondLst>
                            <p:childTnLst>
                              <p:par>
                                <p:cTn id="85" presetID="1" presetClass="exit" presetSubtype="0" fill="hold" nodeType="afterEffect">
                                  <p:stCondLst>
                                    <p:cond delay="0"/>
                                  </p:stCondLst>
                                  <p:childTnLst>
                                    <p:set>
                                      <p:cBhvr>
                                        <p:cTn id="86" dur="1" fill="hold">
                                          <p:stCondLst>
                                            <p:cond delay="0"/>
                                          </p:stCondLst>
                                        </p:cTn>
                                        <p:tgtEl>
                                          <p:spTgt spid="164"/>
                                        </p:tgtEl>
                                        <p:attrNameLst>
                                          <p:attrName>style.visibility</p:attrName>
                                        </p:attrNameLst>
                                      </p:cBhvr>
                                      <p:to>
                                        <p:strVal val="hidden"/>
                                      </p:to>
                                    </p:set>
                                  </p:childTnLst>
                                </p:cTn>
                              </p:par>
                              <p:par>
                                <p:cTn id="87" presetID="10" presetClass="entr" presetSubtype="0" fill="hold" nodeType="withEffect">
                                  <p:stCondLst>
                                    <p:cond delay="0"/>
                                  </p:stCondLst>
                                  <p:childTnLst>
                                    <p:set>
                                      <p:cBhvr>
                                        <p:cTn id="88" dur="1" fill="hold">
                                          <p:stCondLst>
                                            <p:cond delay="0"/>
                                          </p:stCondLst>
                                        </p:cTn>
                                        <p:tgtEl>
                                          <p:spTgt spid="165"/>
                                        </p:tgtEl>
                                        <p:attrNameLst>
                                          <p:attrName>style.visibility</p:attrName>
                                        </p:attrNameLst>
                                      </p:cBhvr>
                                      <p:to>
                                        <p:strVal val="visible"/>
                                      </p:to>
                                    </p:set>
                                    <p:animEffect transition="in" filter="fade">
                                      <p:cBhvr>
                                        <p:cTn id="89" dur="200"/>
                                        <p:tgtEl>
                                          <p:spTgt spid="165"/>
                                        </p:tgtEl>
                                      </p:cBhvr>
                                    </p:animEffect>
                                  </p:childTnLst>
                                </p:cTn>
                              </p:par>
                            </p:childTnLst>
                          </p:cTn>
                        </p:par>
                        <p:par>
                          <p:cTn id="90" fill="hold">
                            <p:stCondLst>
                              <p:cond delay="450"/>
                            </p:stCondLst>
                            <p:childTnLst>
                              <p:par>
                                <p:cTn id="91" presetID="63" presetClass="path" presetSubtype="0" accel="50000" decel="50000" fill="hold" nodeType="afterEffect">
                                  <p:stCondLst>
                                    <p:cond delay="0"/>
                                  </p:stCondLst>
                                  <p:childTnLst>
                                    <p:animMotion origin="layout" path="M 4.375E-6 -3.7037E-7 L 0.50325 0.00232 " pathEditMode="relative" rAng="0" ptsTypes="AA">
                                      <p:cBhvr>
                                        <p:cTn id="92" dur="250" fill="hold"/>
                                        <p:tgtEl>
                                          <p:spTgt spid="165"/>
                                        </p:tgtEl>
                                        <p:attrNameLst>
                                          <p:attrName>ppt_x</p:attrName>
                                          <p:attrName>ppt_y</p:attrName>
                                        </p:attrNameLst>
                                      </p:cBhvr>
                                      <p:rCtr x="25156" y="116"/>
                                    </p:animMotion>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animEffect transition="in" filter="wipe(left)">
                                      <p:cBhvr>
                                        <p:cTn id="9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1" grpId="0"/>
      <p:bldP spid="143" grpId="0"/>
      <p:bldP spid="145" grpId="0"/>
      <p:bldP spid="146" grpId="0" animBg="1"/>
      <p:bldP spid="147" grpId="0" animBg="1"/>
      <p:bldP spid="148" grpId="0" animBg="1"/>
      <p:bldP spid="149" grpId="0" animBg="1"/>
      <p:bldP spid="151" grpId="0"/>
      <p:bldP spid="152" grpId="0"/>
      <p:bldP spid="153" grpId="0"/>
      <p:bldP spid="154" grpId="0"/>
      <p:bldP spid="1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B531-9ACA-43A2-A3BF-6F8B75E4CBF3}"/>
              </a:ext>
            </a:extLst>
          </p:cNvPr>
          <p:cNvSpPr>
            <a:spLocks noGrp="1"/>
          </p:cNvSpPr>
          <p:nvPr>
            <p:ph type="title"/>
          </p:nvPr>
        </p:nvSpPr>
        <p:spPr/>
        <p:txBody>
          <a:bodyPr/>
          <a:lstStyle/>
          <a:p>
            <a:r>
              <a:rPr lang="en-US" altLang="ko-KR" dirty="0"/>
              <a:t>Then, How about using Deeper pipelines?</a:t>
            </a:r>
            <a:endParaRPr lang="ko-KR" altLang="en-US" dirty="0"/>
          </a:p>
        </p:txBody>
      </p:sp>
      <p:sp>
        <p:nvSpPr>
          <p:cNvPr id="8" name="Content Placeholder 7">
            <a:extLst>
              <a:ext uri="{FF2B5EF4-FFF2-40B4-BE49-F238E27FC236}">
                <a16:creationId xmlns:a16="http://schemas.microsoft.com/office/drawing/2014/main" id="{241D64DE-3D38-45EA-99EB-F85C942D88DB}"/>
              </a:ext>
            </a:extLst>
          </p:cNvPr>
          <p:cNvSpPr>
            <a:spLocks noGrp="1"/>
          </p:cNvSpPr>
          <p:nvPr>
            <p:ph idx="1"/>
          </p:nvPr>
        </p:nvSpPr>
        <p:spPr>
          <a:xfrm>
            <a:off x="313267" y="1182162"/>
            <a:ext cx="11599333" cy="5028137"/>
          </a:xfrm>
        </p:spPr>
        <p:txBody>
          <a:bodyPr/>
          <a:lstStyle/>
          <a:p>
            <a:r>
              <a:rPr lang="en-US" altLang="ko-KR" sz="2800" dirty="0"/>
              <a:t>Goal: Speedup ~ number of stages</a:t>
            </a:r>
          </a:p>
          <a:p>
            <a:r>
              <a:rPr lang="en-US" altLang="ko-KR" sz="2800" dirty="0"/>
              <a:t>Idea: let’s have a lot of stages</a:t>
            </a:r>
          </a:p>
          <a:p>
            <a:pPr lvl="1"/>
            <a:r>
              <a:rPr lang="en-US" altLang="ko-KR" dirty="0"/>
              <a:t>Vaguely defined by deep pipelining</a:t>
            </a:r>
          </a:p>
          <a:p>
            <a:pPr lvl="1"/>
            <a:r>
              <a:rPr lang="en-US" altLang="ko-KR" dirty="0"/>
              <a:t>How about &gt; 30? Think Pentium 4.</a:t>
            </a:r>
          </a:p>
          <a:p>
            <a:r>
              <a:rPr lang="en-US" altLang="ko-KR" sz="2800" b="1" dirty="0">
                <a:solidFill>
                  <a:srgbClr val="143D88"/>
                </a:solidFill>
              </a:rPr>
              <a:t>What does this mean by?</a:t>
            </a:r>
          </a:p>
          <a:p>
            <a:pPr lvl="1"/>
            <a:r>
              <a:rPr lang="en-US" altLang="ko-KR" dirty="0"/>
              <a:t>While splitting a stage into multiple sub-stages, the machine can issue a new instruction every minor cycle</a:t>
            </a:r>
          </a:p>
          <a:p>
            <a:pPr lvl="1"/>
            <a:r>
              <a:rPr lang="en-US" altLang="ko-KR" dirty="0"/>
              <a:t>If one splits the stage into “m” sub-stages, the clock cycle period “T” should be reduced by “T/m”</a:t>
            </a:r>
          </a:p>
        </p:txBody>
      </p:sp>
      <p:sp>
        <p:nvSpPr>
          <p:cNvPr id="5" name="文本占位符 4">
            <a:extLst>
              <a:ext uri="{FF2B5EF4-FFF2-40B4-BE49-F238E27FC236}">
                <a16:creationId xmlns:a16="http://schemas.microsoft.com/office/drawing/2014/main" id="{58A2DF48-5F7C-8E6B-75A6-0D49BA9210D6}"/>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8716575D-C2B2-4BC1-B7B4-73C362FB88CA}"/>
              </a:ext>
            </a:extLst>
          </p:cNvPr>
          <p:cNvSpPr/>
          <p:nvPr/>
        </p:nvSpPr>
        <p:spPr>
          <a:xfrm>
            <a:off x="327441" y="674839"/>
            <a:ext cx="5199782" cy="523220"/>
          </a:xfrm>
          <a:prstGeom prst="rect">
            <a:avLst/>
          </a:prstGeom>
        </p:spPr>
        <p:txBody>
          <a:bodyPr wrap="square">
            <a:spAutoFit/>
          </a:bodyPr>
          <a:lstStyle/>
          <a:p>
            <a:pPr marL="261938" indent="-261938">
              <a:buFont typeface="Wingdings" panose="05000000000000000000" pitchFamily="2" charset="2"/>
              <a:buChar char="Ø"/>
            </a:pPr>
            <a:r>
              <a:rPr lang="en-US" altLang="ko-KR" sz="2800" dirty="0">
                <a:latin typeface="+mj-lt"/>
                <a:cs typeface="Arial" panose="020B0604020202020204" pitchFamily="34" charset="0"/>
              </a:rPr>
              <a:t>  Called </a:t>
            </a:r>
            <a:r>
              <a:rPr lang="en-US" altLang="ko-KR" sz="2800" b="1" dirty="0">
                <a:solidFill>
                  <a:srgbClr val="143D88"/>
                </a:solidFill>
                <a:latin typeface="+mj-lt"/>
                <a:cs typeface="Arial" panose="020B0604020202020204" pitchFamily="34" charset="0"/>
              </a:rPr>
              <a:t>Super-pipelining</a:t>
            </a:r>
          </a:p>
        </p:txBody>
      </p:sp>
      <p:sp>
        <p:nvSpPr>
          <p:cNvPr id="14" name="Rectangle 13">
            <a:extLst>
              <a:ext uri="{FF2B5EF4-FFF2-40B4-BE49-F238E27FC236}">
                <a16:creationId xmlns:a16="http://schemas.microsoft.com/office/drawing/2014/main" id="{09B042F9-52EA-46DC-9942-98DDAF886556}"/>
              </a:ext>
            </a:extLst>
          </p:cNvPr>
          <p:cNvSpPr/>
          <p:nvPr/>
        </p:nvSpPr>
        <p:spPr>
          <a:xfrm>
            <a:off x="4101017" y="522302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15" name="Rectangle 14">
            <a:extLst>
              <a:ext uri="{FF2B5EF4-FFF2-40B4-BE49-F238E27FC236}">
                <a16:creationId xmlns:a16="http://schemas.microsoft.com/office/drawing/2014/main" id="{7788525D-9341-4C20-8680-13E11F12DC30}"/>
              </a:ext>
            </a:extLst>
          </p:cNvPr>
          <p:cNvSpPr/>
          <p:nvPr/>
        </p:nvSpPr>
        <p:spPr>
          <a:xfrm>
            <a:off x="5152060" y="522302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16" name="Rectangle 15">
            <a:extLst>
              <a:ext uri="{FF2B5EF4-FFF2-40B4-BE49-F238E27FC236}">
                <a16:creationId xmlns:a16="http://schemas.microsoft.com/office/drawing/2014/main" id="{0DD712E3-565E-454D-B175-8FF78F7FA9C1}"/>
              </a:ext>
            </a:extLst>
          </p:cNvPr>
          <p:cNvSpPr/>
          <p:nvPr/>
        </p:nvSpPr>
        <p:spPr>
          <a:xfrm>
            <a:off x="6203103" y="522302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nvGrpSpPr>
          <p:cNvPr id="43" name="Group 42">
            <a:extLst>
              <a:ext uri="{FF2B5EF4-FFF2-40B4-BE49-F238E27FC236}">
                <a16:creationId xmlns:a16="http://schemas.microsoft.com/office/drawing/2014/main" id="{AA3B277E-8802-445C-A132-F121C57728DD}"/>
              </a:ext>
            </a:extLst>
          </p:cNvPr>
          <p:cNvGrpSpPr/>
          <p:nvPr/>
        </p:nvGrpSpPr>
        <p:grpSpPr>
          <a:xfrm>
            <a:off x="4127838" y="5628985"/>
            <a:ext cx="1042094" cy="360779"/>
            <a:chOff x="2984838" y="5838534"/>
            <a:chExt cx="1042094" cy="360779"/>
          </a:xfrm>
        </p:grpSpPr>
        <p:sp>
          <p:nvSpPr>
            <p:cNvPr id="17" name="Rectangle 16">
              <a:extLst>
                <a:ext uri="{FF2B5EF4-FFF2-40B4-BE49-F238E27FC236}">
                  <a16:creationId xmlns:a16="http://schemas.microsoft.com/office/drawing/2014/main" id="{014859B3-4294-4DDA-B310-AC0647583D56}"/>
                </a:ext>
              </a:extLst>
            </p:cNvPr>
            <p:cNvSpPr/>
            <p:nvPr/>
          </p:nvSpPr>
          <p:spPr>
            <a:xfrm>
              <a:off x="2984838"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sp>
          <p:nvSpPr>
            <p:cNvPr id="19" name="Rectangle 18">
              <a:extLst>
                <a:ext uri="{FF2B5EF4-FFF2-40B4-BE49-F238E27FC236}">
                  <a16:creationId xmlns:a16="http://schemas.microsoft.com/office/drawing/2014/main" id="{E304FC43-C119-4BC4-804D-5452A3EA65D8}"/>
                </a:ext>
              </a:extLst>
            </p:cNvPr>
            <p:cNvSpPr/>
            <p:nvPr/>
          </p:nvSpPr>
          <p:spPr>
            <a:xfrm>
              <a:off x="3505885"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grpSp>
      <p:grpSp>
        <p:nvGrpSpPr>
          <p:cNvPr id="44" name="Group 43">
            <a:extLst>
              <a:ext uri="{FF2B5EF4-FFF2-40B4-BE49-F238E27FC236}">
                <a16:creationId xmlns:a16="http://schemas.microsoft.com/office/drawing/2014/main" id="{BAE125C9-9B7F-492C-AECD-4C729EF78141}"/>
              </a:ext>
            </a:extLst>
          </p:cNvPr>
          <p:cNvGrpSpPr/>
          <p:nvPr/>
        </p:nvGrpSpPr>
        <p:grpSpPr>
          <a:xfrm>
            <a:off x="5168635" y="5628985"/>
            <a:ext cx="1042094" cy="360779"/>
            <a:chOff x="4025635" y="5838534"/>
            <a:chExt cx="1042094" cy="360779"/>
          </a:xfrm>
        </p:grpSpPr>
        <p:sp>
          <p:nvSpPr>
            <p:cNvPr id="22" name="Rectangle 21">
              <a:extLst>
                <a:ext uri="{FF2B5EF4-FFF2-40B4-BE49-F238E27FC236}">
                  <a16:creationId xmlns:a16="http://schemas.microsoft.com/office/drawing/2014/main" id="{52FC0048-63E8-4494-9564-3DCA018F1B00}"/>
                </a:ext>
              </a:extLst>
            </p:cNvPr>
            <p:cNvSpPr/>
            <p:nvPr/>
          </p:nvSpPr>
          <p:spPr>
            <a:xfrm>
              <a:off x="4025635"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26" name="Rectangle 25">
              <a:extLst>
                <a:ext uri="{FF2B5EF4-FFF2-40B4-BE49-F238E27FC236}">
                  <a16:creationId xmlns:a16="http://schemas.microsoft.com/office/drawing/2014/main" id="{F45934C3-331A-4F4A-AFF0-93DA5390F5CE}"/>
                </a:ext>
              </a:extLst>
            </p:cNvPr>
            <p:cNvSpPr/>
            <p:nvPr/>
          </p:nvSpPr>
          <p:spPr>
            <a:xfrm>
              <a:off x="4546682"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grpSp>
      <p:grpSp>
        <p:nvGrpSpPr>
          <p:cNvPr id="45" name="Group 44">
            <a:extLst>
              <a:ext uri="{FF2B5EF4-FFF2-40B4-BE49-F238E27FC236}">
                <a16:creationId xmlns:a16="http://schemas.microsoft.com/office/drawing/2014/main" id="{9F548C9C-F2BA-43F7-8C75-047DB30A33C9}"/>
              </a:ext>
            </a:extLst>
          </p:cNvPr>
          <p:cNvGrpSpPr/>
          <p:nvPr/>
        </p:nvGrpSpPr>
        <p:grpSpPr>
          <a:xfrm>
            <a:off x="6212051" y="5628985"/>
            <a:ext cx="1042094" cy="360779"/>
            <a:chOff x="5069051" y="5838534"/>
            <a:chExt cx="1042094" cy="360779"/>
          </a:xfrm>
        </p:grpSpPr>
        <p:sp>
          <p:nvSpPr>
            <p:cNvPr id="31" name="Rectangle 30">
              <a:extLst>
                <a:ext uri="{FF2B5EF4-FFF2-40B4-BE49-F238E27FC236}">
                  <a16:creationId xmlns:a16="http://schemas.microsoft.com/office/drawing/2014/main" id="{E765221D-E92B-48BB-B485-DF92CCC0783B}"/>
                </a:ext>
              </a:extLst>
            </p:cNvPr>
            <p:cNvSpPr/>
            <p:nvPr/>
          </p:nvSpPr>
          <p:spPr>
            <a:xfrm>
              <a:off x="5069051"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36" name="Rectangle 35">
              <a:extLst>
                <a:ext uri="{FF2B5EF4-FFF2-40B4-BE49-F238E27FC236}">
                  <a16:creationId xmlns:a16="http://schemas.microsoft.com/office/drawing/2014/main" id="{C684505D-4883-4CE0-8F3C-7786EAEA4705}"/>
                </a:ext>
              </a:extLst>
            </p:cNvPr>
            <p:cNvSpPr/>
            <p:nvPr/>
          </p:nvSpPr>
          <p:spPr>
            <a:xfrm>
              <a:off x="5590098" y="5838534"/>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grpSp>
      <p:grpSp>
        <p:nvGrpSpPr>
          <p:cNvPr id="60" name="Group 59">
            <a:extLst>
              <a:ext uri="{FF2B5EF4-FFF2-40B4-BE49-F238E27FC236}">
                <a16:creationId xmlns:a16="http://schemas.microsoft.com/office/drawing/2014/main" id="{A317413E-EB88-42F9-AD98-36B944EF04B7}"/>
              </a:ext>
            </a:extLst>
          </p:cNvPr>
          <p:cNvGrpSpPr/>
          <p:nvPr/>
        </p:nvGrpSpPr>
        <p:grpSpPr>
          <a:xfrm>
            <a:off x="4076514" y="4862111"/>
            <a:ext cx="1097548" cy="307777"/>
            <a:chOff x="2552514" y="4766860"/>
            <a:chExt cx="1097548" cy="307777"/>
          </a:xfrm>
        </p:grpSpPr>
        <p:cxnSp>
          <p:nvCxnSpPr>
            <p:cNvPr id="56" name="Straight Arrow Connector 55">
              <a:extLst>
                <a:ext uri="{FF2B5EF4-FFF2-40B4-BE49-F238E27FC236}">
                  <a16:creationId xmlns:a16="http://schemas.microsoft.com/office/drawing/2014/main" id="{D3D323E8-1FB8-457C-A3C0-6B9C43F1E99F}"/>
                </a:ext>
              </a:extLst>
            </p:cNvPr>
            <p:cNvCxnSpPr>
              <a:cxnSpLocks/>
            </p:cNvCxnSpPr>
            <p:nvPr/>
          </p:nvCxnSpPr>
          <p:spPr>
            <a:xfrm flipV="1">
              <a:off x="2552514" y="5021497"/>
              <a:ext cx="1097548" cy="1"/>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14">
              <a:extLst>
                <a:ext uri="{FF2B5EF4-FFF2-40B4-BE49-F238E27FC236}">
                  <a16:creationId xmlns:a16="http://schemas.microsoft.com/office/drawing/2014/main" id="{676F34DD-FC99-408D-9B79-746158402B6A}"/>
                </a:ext>
              </a:extLst>
            </p:cNvPr>
            <p:cNvSpPr txBox="1">
              <a:spLocks noChangeArrowheads="1"/>
            </p:cNvSpPr>
            <p:nvPr/>
          </p:nvSpPr>
          <p:spPr bwMode="auto">
            <a:xfrm>
              <a:off x="2986493" y="4766860"/>
              <a:ext cx="2728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lvl="0" algn="ctr" eaLnBrk="0" fontAlgn="base" hangingPunct="0">
                <a:spcBef>
                  <a:spcPct val="0"/>
                </a:spcBef>
                <a:spcAft>
                  <a:spcPct val="0"/>
                </a:spcAft>
                <a:defRPr/>
              </a:pPr>
              <a:r>
                <a:rPr lang="en-US" altLang="ko-KR" sz="1400" dirty="0">
                  <a:solidFill>
                    <a:srgbClr val="0000FF"/>
                  </a:solidFill>
                  <a:latin typeface="Bell Gothic Std Black" panose="020B0706020202040204" pitchFamily="34" charset="0"/>
                </a:rPr>
                <a:t>T</a:t>
              </a:r>
              <a:endParaRPr lang="ko-KR" altLang="en-US" sz="1400" dirty="0">
                <a:solidFill>
                  <a:srgbClr val="0000FF"/>
                </a:solidFill>
                <a:latin typeface="Bell Gothic Std Black" panose="020B0706020202040204" pitchFamily="34" charset="0"/>
              </a:endParaRPr>
            </a:p>
          </p:txBody>
        </p:sp>
      </p:grpSp>
      <p:grpSp>
        <p:nvGrpSpPr>
          <p:cNvPr id="61" name="Group 60">
            <a:extLst>
              <a:ext uri="{FF2B5EF4-FFF2-40B4-BE49-F238E27FC236}">
                <a16:creationId xmlns:a16="http://schemas.microsoft.com/office/drawing/2014/main" id="{9F702ABD-76D9-49E0-95FB-A078B023459E}"/>
              </a:ext>
            </a:extLst>
          </p:cNvPr>
          <p:cNvGrpSpPr/>
          <p:nvPr/>
        </p:nvGrpSpPr>
        <p:grpSpPr>
          <a:xfrm>
            <a:off x="4097194" y="6081079"/>
            <a:ext cx="600213" cy="307777"/>
            <a:chOff x="2535787" y="4990425"/>
            <a:chExt cx="600213" cy="307777"/>
          </a:xfrm>
        </p:grpSpPr>
        <p:cxnSp>
          <p:nvCxnSpPr>
            <p:cNvPr id="62" name="Straight Arrow Connector 61">
              <a:extLst>
                <a:ext uri="{FF2B5EF4-FFF2-40B4-BE49-F238E27FC236}">
                  <a16:creationId xmlns:a16="http://schemas.microsoft.com/office/drawing/2014/main" id="{6ABB878D-D1A6-44E0-AC22-3F69068EC5BF}"/>
                </a:ext>
              </a:extLst>
            </p:cNvPr>
            <p:cNvCxnSpPr>
              <a:cxnSpLocks/>
            </p:cNvCxnSpPr>
            <p:nvPr/>
          </p:nvCxnSpPr>
          <p:spPr>
            <a:xfrm flipV="1">
              <a:off x="2542989" y="5002448"/>
              <a:ext cx="556505" cy="1"/>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14">
              <a:extLst>
                <a:ext uri="{FF2B5EF4-FFF2-40B4-BE49-F238E27FC236}">
                  <a16:creationId xmlns:a16="http://schemas.microsoft.com/office/drawing/2014/main" id="{495B2C92-E0EB-418F-9C7B-B6B7C8D9F95E}"/>
                </a:ext>
              </a:extLst>
            </p:cNvPr>
            <p:cNvSpPr txBox="1">
              <a:spLocks noChangeArrowheads="1"/>
            </p:cNvSpPr>
            <p:nvPr/>
          </p:nvSpPr>
          <p:spPr bwMode="auto">
            <a:xfrm>
              <a:off x="2535787" y="4990425"/>
              <a:ext cx="6002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lvl="0" algn="ctr" eaLnBrk="0" fontAlgn="base" hangingPunct="0">
                <a:spcBef>
                  <a:spcPct val="0"/>
                </a:spcBef>
                <a:spcAft>
                  <a:spcPct val="0"/>
                </a:spcAft>
                <a:defRPr/>
              </a:pPr>
              <a:r>
                <a:rPr lang="en-US" altLang="ko-KR" sz="1400" dirty="0">
                  <a:solidFill>
                    <a:srgbClr val="0000FF"/>
                  </a:solidFill>
                  <a:latin typeface="Bell Gothic Std Black" panose="020B0706020202040204" pitchFamily="34" charset="0"/>
                </a:rPr>
                <a:t>T/m</a:t>
              </a:r>
              <a:endParaRPr lang="ko-KR" altLang="en-US" sz="1400" dirty="0">
                <a:solidFill>
                  <a:srgbClr val="0000FF"/>
                </a:solidFill>
                <a:latin typeface="Bell Gothic Std Black" panose="020B0706020202040204" pitchFamily="34" charset="0"/>
              </a:endParaRPr>
            </a:p>
          </p:txBody>
        </p:sp>
      </p:grpSp>
    </p:spTree>
    <p:extLst>
      <p:ext uri="{BB962C8B-B14F-4D97-AF65-F5344CB8AC3E}">
        <p14:creationId xmlns:p14="http://schemas.microsoft.com/office/powerpoint/2010/main" val="36451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500"/>
                                        <p:tgtEl>
                                          <p:spTgt spid="8">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wipe(left)">
                                      <p:cBhvr>
                                        <p:cTn id="24" dur="500"/>
                                        <p:tgtEl>
                                          <p:spTgt spid="8">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wipe(left)">
                                      <p:cBhvr>
                                        <p:cTn id="29" dur="500"/>
                                        <p:tgtEl>
                                          <p:spTgt spid="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wipe(left)">
                                      <p:cBhvr>
                                        <p:cTn id="34" dur="500"/>
                                        <p:tgtEl>
                                          <p:spTgt spid="8">
                                            <p:txEl>
                                              <p:pRg st="5" end="5"/>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childTnLst>
                                </p:cTn>
                              </p:par>
                            </p:childTnLst>
                          </p:cTn>
                        </p:par>
                        <p:par>
                          <p:cTn id="39" fill="hold">
                            <p:stCondLst>
                              <p:cond delay="750"/>
                            </p:stCondLst>
                            <p:childTnLst>
                              <p:par>
                                <p:cTn id="40" presetID="22" presetClass="entr" presetSubtype="8"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25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wipe(left)">
                                      <p:cBhvr>
                                        <p:cTn id="47" dur="500"/>
                                        <p:tgtEl>
                                          <p:spTgt spid="8">
                                            <p:txEl>
                                              <p:pRg st="6" end="6"/>
                                            </p:txEl>
                                          </p:spTgt>
                                        </p:tgtEl>
                                      </p:cBhvr>
                                    </p:animEffect>
                                  </p:childTnLst>
                                </p:cTn>
                              </p:par>
                            </p:childTnLst>
                          </p:cTn>
                        </p:par>
                        <p:par>
                          <p:cTn id="48" fill="hold">
                            <p:stCondLst>
                              <p:cond delay="500"/>
                            </p:stCondLst>
                            <p:childTnLst>
                              <p:par>
                                <p:cTn id="49" presetID="6" presetClass="entr" presetSubtype="32"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ircle(out)">
                                      <p:cBhvr>
                                        <p:cTn id="51" dur="250"/>
                                        <p:tgtEl>
                                          <p:spTgt spid="60"/>
                                        </p:tgtEl>
                                      </p:cBhvr>
                                    </p:animEffect>
                                  </p:childTnLst>
                                </p:cTn>
                              </p:par>
                            </p:childTnLst>
                          </p:cTn>
                        </p:par>
                        <p:par>
                          <p:cTn id="52" fill="hold">
                            <p:stCondLst>
                              <p:cond delay="750"/>
                            </p:stCondLst>
                            <p:childTnLst>
                              <p:par>
                                <p:cTn id="53" presetID="6" presetClass="entr" presetSubtype="32"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circle(out)">
                                      <p:cBhvr>
                                        <p:cTn id="55" dur="250"/>
                                        <p:tgtEl>
                                          <p:spTgt spid="6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50"/>
                                        <p:tgtEl>
                                          <p:spTgt spid="15"/>
                                        </p:tgtEl>
                                      </p:cBhvr>
                                    </p:animEffect>
                                  </p:childTnLst>
                                </p:cTn>
                              </p:par>
                            </p:childTnLst>
                          </p:cTn>
                        </p:par>
                        <p:par>
                          <p:cTn id="61" fill="hold">
                            <p:stCondLst>
                              <p:cond delay="250"/>
                            </p:stCondLst>
                            <p:childTnLst>
                              <p:par>
                                <p:cTn id="62" presetID="22" presetClass="entr" presetSubtype="8"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250"/>
                                        <p:tgtEl>
                                          <p:spTgt spid="44"/>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50"/>
                                        <p:tgtEl>
                                          <p:spTgt spid="16"/>
                                        </p:tgtEl>
                                      </p:cBhvr>
                                    </p:animEffect>
                                  </p:childTnLst>
                                </p:cTn>
                              </p:par>
                            </p:childTnLst>
                          </p:cTn>
                        </p:par>
                        <p:par>
                          <p:cTn id="69" fill="hold">
                            <p:stCondLst>
                              <p:cond delay="750"/>
                            </p:stCondLst>
                            <p:childTnLst>
                              <p:par>
                                <p:cTn id="70" presetID="22" presetClass="entr" presetSubtype="8" fill="hold" nodeType="after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A930-0E04-46B8-AB48-B0D86FB9AF6A}"/>
              </a:ext>
            </a:extLst>
          </p:cNvPr>
          <p:cNvSpPr>
            <a:spLocks noGrp="1"/>
          </p:cNvSpPr>
          <p:nvPr>
            <p:ph type="title"/>
          </p:nvPr>
        </p:nvSpPr>
        <p:spPr/>
        <p:txBody>
          <a:bodyPr/>
          <a:lstStyle/>
          <a:p>
            <a:r>
              <a:rPr lang="en-US" altLang="ko-KR" dirty="0"/>
              <a:t>VLIW Software (Compilation Techniques)</a:t>
            </a:r>
            <a:endParaRPr lang="ko-KR" altLang="en-US" dirty="0"/>
          </a:p>
        </p:txBody>
      </p:sp>
      <p:sp>
        <p:nvSpPr>
          <p:cNvPr id="3" name="Content Placeholder 2">
            <a:extLst>
              <a:ext uri="{FF2B5EF4-FFF2-40B4-BE49-F238E27FC236}">
                <a16:creationId xmlns:a16="http://schemas.microsoft.com/office/drawing/2014/main" id="{06812FF6-0A5E-4475-8368-B7AA91DAA087}"/>
              </a:ext>
            </a:extLst>
          </p:cNvPr>
          <p:cNvSpPr>
            <a:spLocks noGrp="1"/>
          </p:cNvSpPr>
          <p:nvPr>
            <p:ph idx="1"/>
          </p:nvPr>
        </p:nvSpPr>
        <p:spPr/>
        <p:txBody>
          <a:bodyPr/>
          <a:lstStyle/>
          <a:p>
            <a:r>
              <a:rPr lang="en-US" altLang="ko-KR" sz="3200" dirty="0">
                <a:solidFill>
                  <a:srgbClr val="143D88"/>
                </a:solidFill>
                <a:latin typeface="Bell Gothic Std Black" panose="020B0706020202040204" pitchFamily="34" charset="0"/>
              </a:rPr>
              <a:t>Key Questions</a:t>
            </a:r>
            <a:r>
              <a:rPr lang="en-US" altLang="ko-KR" sz="3200" dirty="0"/>
              <a:t>:</a:t>
            </a:r>
          </a:p>
          <a:p>
            <a:pPr lvl="1"/>
            <a:r>
              <a:rPr lang="en-US" altLang="ko-KR" sz="2800" dirty="0"/>
              <a:t>How do we find independent instructions to fetch/execute?</a:t>
            </a:r>
          </a:p>
          <a:p>
            <a:pPr lvl="1"/>
            <a:r>
              <a:rPr lang="en-US" altLang="ko-KR" sz="2800" dirty="0"/>
              <a:t>How to enable more compiler optimizations?</a:t>
            </a:r>
          </a:p>
          <a:p>
            <a:pPr marL="457200" lvl="1"/>
            <a:endParaRPr lang="en-US" altLang="ko-KR" sz="2800" dirty="0"/>
          </a:p>
          <a:p>
            <a:r>
              <a:rPr lang="en-US" altLang="ko-KR" sz="3200" dirty="0">
                <a:solidFill>
                  <a:srgbClr val="143D88"/>
                </a:solidFill>
                <a:latin typeface="Bell Gothic Std Black" panose="020B0706020202040204" pitchFamily="34" charset="0"/>
              </a:rPr>
              <a:t>Key Ideas</a:t>
            </a:r>
            <a:r>
              <a:rPr lang="en-US" altLang="ko-KR" sz="3200" dirty="0"/>
              <a:t>:</a:t>
            </a:r>
          </a:p>
          <a:p>
            <a:pPr lvl="1"/>
            <a:r>
              <a:rPr lang="en-US" altLang="ko-KR" sz="2800" dirty="0"/>
              <a:t> Get rid of control flow</a:t>
            </a:r>
          </a:p>
          <a:p>
            <a:pPr lvl="2"/>
            <a:r>
              <a:rPr lang="en-US" altLang="ko-KR" sz="2400" dirty="0"/>
              <a:t>Predicated execution, loop unrolling</a:t>
            </a:r>
          </a:p>
          <a:p>
            <a:pPr lvl="1"/>
            <a:r>
              <a:rPr lang="en-US" altLang="ko-KR" sz="2800" dirty="0"/>
              <a:t> Optimize frequently executed code-paths</a:t>
            </a:r>
          </a:p>
          <a:p>
            <a:pPr lvl="2"/>
            <a:r>
              <a:rPr lang="en-US" altLang="ko-KR" sz="2400" dirty="0"/>
              <a:t>Trace scheduling</a:t>
            </a:r>
          </a:p>
          <a:p>
            <a:pPr lvl="1"/>
            <a:r>
              <a:rPr lang="en-US" altLang="ko-KR" sz="2800" dirty="0"/>
              <a:t>Others: Software pipelining</a:t>
            </a:r>
            <a:endParaRPr lang="ko-KR" altLang="en-US" sz="2800" dirty="0"/>
          </a:p>
        </p:txBody>
      </p:sp>
      <p:sp>
        <p:nvSpPr>
          <p:cNvPr id="5" name="文本占位符 4">
            <a:extLst>
              <a:ext uri="{FF2B5EF4-FFF2-40B4-BE49-F238E27FC236}">
                <a16:creationId xmlns:a16="http://schemas.microsoft.com/office/drawing/2014/main" id="{9BBAEC24-CB4A-B2AA-5115-D4163D98FB64}"/>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52794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left)">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6CD2-0099-4E76-B890-E44DA5C970C0}"/>
              </a:ext>
            </a:extLst>
          </p:cNvPr>
          <p:cNvSpPr>
            <a:spLocks noGrp="1"/>
          </p:cNvSpPr>
          <p:nvPr>
            <p:ph type="title"/>
          </p:nvPr>
        </p:nvSpPr>
        <p:spPr/>
        <p:txBody>
          <a:bodyPr/>
          <a:lstStyle/>
          <a:p>
            <a:r>
              <a:rPr lang="en-US" altLang="ko-KR" dirty="0"/>
              <a:t>Compile Technique1: Loop Unrolling</a:t>
            </a:r>
            <a:endParaRPr lang="ko-KR" altLang="en-US" dirty="0"/>
          </a:p>
        </p:txBody>
      </p:sp>
      <p:sp>
        <p:nvSpPr>
          <p:cNvPr id="10" name="文本占位符 9">
            <a:extLst>
              <a:ext uri="{FF2B5EF4-FFF2-40B4-BE49-F238E27FC236}">
                <a16:creationId xmlns:a16="http://schemas.microsoft.com/office/drawing/2014/main" id="{3C542E00-8E30-7400-30D7-9E06BED9DC61}"/>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B7228D8F-6B9D-46C3-98A9-566648FC4B93}"/>
              </a:ext>
            </a:extLst>
          </p:cNvPr>
          <p:cNvSpPr/>
          <p:nvPr/>
        </p:nvSpPr>
        <p:spPr>
          <a:xfrm>
            <a:off x="418385" y="892173"/>
            <a:ext cx="8715633"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Key idea: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Unroll loop to perform M iterations at once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Limitations: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Code growth, does not handle inter-iteration</a:t>
            </a:r>
          </a:p>
        </p:txBody>
      </p:sp>
      <p:grpSp>
        <p:nvGrpSpPr>
          <p:cNvPr id="5" name="Group 4">
            <a:extLst>
              <a:ext uri="{FF2B5EF4-FFF2-40B4-BE49-F238E27FC236}">
                <a16:creationId xmlns:a16="http://schemas.microsoft.com/office/drawing/2014/main" id="{4D5BE222-8A35-4454-81AF-DECEAB82C65F}"/>
              </a:ext>
            </a:extLst>
          </p:cNvPr>
          <p:cNvGrpSpPr/>
          <p:nvPr/>
        </p:nvGrpSpPr>
        <p:grpSpPr>
          <a:xfrm>
            <a:off x="1382692" y="3210293"/>
            <a:ext cx="3048000" cy="1042719"/>
            <a:chOff x="517299" y="2335926"/>
            <a:chExt cx="3048000" cy="568570"/>
          </a:xfrm>
        </p:grpSpPr>
        <p:sp>
          <p:nvSpPr>
            <p:cNvPr id="6" name="Rectangle: Folded Corner 5">
              <a:extLst>
                <a:ext uri="{FF2B5EF4-FFF2-40B4-BE49-F238E27FC236}">
                  <a16:creationId xmlns:a16="http://schemas.microsoft.com/office/drawing/2014/main" id="{D18F1214-55C7-44AF-AF73-C7164141B94B}"/>
                </a:ext>
              </a:extLst>
            </p:cNvPr>
            <p:cNvSpPr/>
            <p:nvPr/>
          </p:nvSpPr>
          <p:spPr>
            <a:xfrm>
              <a:off x="793070" y="2335926"/>
              <a:ext cx="2772229" cy="568570"/>
            </a:xfrm>
            <a:prstGeom prst="foldedCorner">
              <a:avLst>
                <a:gd name="adj" fmla="val 28811"/>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7" name="Rectangle 6">
              <a:extLst>
                <a:ext uri="{FF2B5EF4-FFF2-40B4-BE49-F238E27FC236}">
                  <a16:creationId xmlns:a16="http://schemas.microsoft.com/office/drawing/2014/main" id="{DD606C85-D016-4092-8011-EF0298730CDF}"/>
                </a:ext>
              </a:extLst>
            </p:cNvPr>
            <p:cNvSpPr/>
            <p:nvPr/>
          </p:nvSpPr>
          <p:spPr>
            <a:xfrm>
              <a:off x="517299" y="2464997"/>
              <a:ext cx="3048000" cy="380609"/>
            </a:xfrm>
            <a:prstGeom prst="rect">
              <a:avLst/>
            </a:prstGeom>
          </p:spPr>
          <p:txBody>
            <a:bodyPr wrap="square" lIns="0" tIns="0" rIns="0" bIns="0">
              <a:spAutoFit/>
            </a:bodyPr>
            <a:lstStyle/>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pt-BR" altLang="ko-KR" sz="2800" b="0" i="0" u="none" strike="noStrike" kern="1200" cap="none" spc="0" normalizeH="0" baseline="0" noProof="0" dirty="0">
                  <a:ln>
                    <a:noFill/>
                  </a:ln>
                  <a:solidFill>
                    <a:srgbClr val="000000"/>
                  </a:solidFill>
                  <a:effectLst/>
                  <a:uLnTx/>
                  <a:uFillTx/>
                  <a:latin typeface="Calibri"/>
                  <a:ea typeface="微软雅黑"/>
                  <a:cs typeface="+mn-cs"/>
                </a:rPr>
                <a:t>For (i=0; i&lt;N; i++)</a:t>
              </a:r>
            </a:p>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pt-BR" altLang="ko-KR" sz="2800" b="0" i="0" u="none" strike="noStrike" kern="1200" cap="none" spc="0" normalizeH="0" baseline="0" noProof="0" dirty="0">
                  <a:ln>
                    <a:noFill/>
                  </a:ln>
                  <a:solidFill>
                    <a:srgbClr val="000000"/>
                  </a:solidFill>
                  <a:effectLst/>
                  <a:uLnTx/>
                  <a:uFillTx/>
                  <a:latin typeface="Calibri"/>
                  <a:ea typeface="微软雅黑"/>
                  <a:cs typeface="+mn-cs"/>
                </a:rPr>
                <a:t>  B[i] = A[i] + C;</a:t>
              </a:r>
            </a:p>
          </p:txBody>
        </p:sp>
      </p:grpSp>
      <p:sp>
        <p:nvSpPr>
          <p:cNvPr id="8" name="Rectangle: Folded Corner 7">
            <a:extLst>
              <a:ext uri="{FF2B5EF4-FFF2-40B4-BE49-F238E27FC236}">
                <a16:creationId xmlns:a16="http://schemas.microsoft.com/office/drawing/2014/main" id="{AB3479AC-5CB2-4709-9D1B-45628F3D7C92}"/>
              </a:ext>
            </a:extLst>
          </p:cNvPr>
          <p:cNvSpPr/>
          <p:nvPr/>
        </p:nvSpPr>
        <p:spPr>
          <a:xfrm>
            <a:off x="7275495" y="2404814"/>
            <a:ext cx="3053489" cy="2399410"/>
          </a:xfrm>
          <a:prstGeom prst="foldedCorner">
            <a:avLst>
              <a:gd name="adj" fmla="val 16283"/>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9" name="Straight Arrow Connector 8">
            <a:extLst>
              <a:ext uri="{FF2B5EF4-FFF2-40B4-BE49-F238E27FC236}">
                <a16:creationId xmlns:a16="http://schemas.microsoft.com/office/drawing/2014/main" id="{5F96422C-6C3D-47D1-B3C8-727DF10071E1}"/>
              </a:ext>
            </a:extLst>
          </p:cNvPr>
          <p:cNvCxnSpPr>
            <a:cxnSpLocks/>
          </p:cNvCxnSpPr>
          <p:nvPr/>
        </p:nvCxnSpPr>
        <p:spPr>
          <a:xfrm>
            <a:off x="4430692" y="3623832"/>
            <a:ext cx="62411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E59F02C-1D4F-4A85-BEFE-065A9E62C514}"/>
              </a:ext>
            </a:extLst>
          </p:cNvPr>
          <p:cNvSpPr/>
          <p:nvPr/>
        </p:nvSpPr>
        <p:spPr>
          <a:xfrm>
            <a:off x="6910871" y="2515270"/>
            <a:ext cx="3267370" cy="353302"/>
          </a:xfrm>
          <a:prstGeom prst="rect">
            <a:avLst/>
          </a:prstGeom>
        </p:spPr>
        <p:txBody>
          <a:bodyPr wrap="square" lIns="0" tIns="0" rIns="0" bIns="0">
            <a:spAutoFit/>
          </a:bodyPr>
          <a:lstStyle/>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For (</a:t>
            </a:r>
            <a:r>
              <a:rPr kumimoji="0" lang="en-US" altLang="ko-KR" sz="2800" b="0" i="0" u="none" strike="noStrike" kern="1200" cap="none" spc="0" normalizeH="0" baseline="0" noProof="0" dirty="0" err="1">
                <a:ln>
                  <a:noFill/>
                </a:ln>
                <a:solidFill>
                  <a:srgbClr val="000000"/>
                </a:solidFill>
                <a:effectLst/>
                <a:uLnTx/>
                <a:uFillTx/>
                <a:latin typeface="Calibri"/>
                <a:ea typeface="微软雅黑"/>
                <a:cs typeface="+mn-cs"/>
              </a:rPr>
              <a:t>i</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=0; </a:t>
            </a:r>
            <a:r>
              <a:rPr kumimoji="0" lang="en-US" altLang="ko-KR" sz="2800" b="0" i="0" u="none" strike="noStrike" kern="1200" cap="none" spc="0" normalizeH="0" baseline="0" noProof="0" dirty="0" err="1">
                <a:ln>
                  <a:noFill/>
                </a:ln>
                <a:solidFill>
                  <a:srgbClr val="000000"/>
                </a:solidFill>
                <a:effectLst/>
                <a:uLnTx/>
                <a:uFillTx/>
                <a:latin typeface="Calibri"/>
                <a:ea typeface="微软雅黑"/>
                <a:cs typeface="+mn-cs"/>
              </a:rPr>
              <a:t>i</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&lt;N; </a:t>
            </a:r>
            <a:r>
              <a:rPr kumimoji="0" lang="en-US" altLang="ko-KR" sz="2800" b="1" i="0" u="none" strike="noStrike" kern="1200" cap="none" spc="0" normalizeH="0" baseline="0" noProof="0" dirty="0" err="1">
                <a:ln>
                  <a:noFill/>
                </a:ln>
                <a:solidFill>
                  <a:srgbClr val="0000FF"/>
                </a:solidFill>
                <a:effectLst/>
                <a:uLnTx/>
                <a:uFillTx/>
                <a:latin typeface="Calibri"/>
                <a:ea typeface="微软雅黑"/>
                <a:cs typeface="+mn-cs"/>
              </a:rPr>
              <a:t>i</a:t>
            </a:r>
            <a:r>
              <a:rPr kumimoji="0" lang="en-US" altLang="ko-KR" sz="2800" b="1" i="0" u="none" strike="noStrike" kern="1200" cap="none" spc="0" normalizeH="0" baseline="0" noProof="0" dirty="0">
                <a:ln>
                  <a:noFill/>
                </a:ln>
                <a:solidFill>
                  <a:srgbClr val="0000FF"/>
                </a:solidFill>
                <a:effectLst/>
                <a:uLnTx/>
                <a:uFillTx/>
                <a:latin typeface="Calibri"/>
                <a:ea typeface="微软雅黑"/>
                <a:cs typeface="+mn-cs"/>
              </a:rPr>
              <a:t>+=4</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a:t>
            </a:r>
          </a:p>
        </p:txBody>
      </p:sp>
      <p:grpSp>
        <p:nvGrpSpPr>
          <p:cNvPr id="18" name="Group 17">
            <a:extLst>
              <a:ext uri="{FF2B5EF4-FFF2-40B4-BE49-F238E27FC236}">
                <a16:creationId xmlns:a16="http://schemas.microsoft.com/office/drawing/2014/main" id="{9B91738D-5167-4978-92B1-99AA3BA7C5D6}"/>
              </a:ext>
            </a:extLst>
          </p:cNvPr>
          <p:cNvGrpSpPr/>
          <p:nvPr/>
        </p:nvGrpSpPr>
        <p:grpSpPr>
          <a:xfrm>
            <a:off x="4959259" y="2371442"/>
            <a:ext cx="1692121" cy="2319271"/>
            <a:chOff x="3048169" y="1968057"/>
            <a:chExt cx="1692121" cy="2319271"/>
          </a:xfrm>
        </p:grpSpPr>
        <p:sp>
          <p:nvSpPr>
            <p:cNvPr id="19" name="Rectangle: Rounded Corners 18">
              <a:extLst>
                <a:ext uri="{FF2B5EF4-FFF2-40B4-BE49-F238E27FC236}">
                  <a16:creationId xmlns:a16="http://schemas.microsoft.com/office/drawing/2014/main" id="{CCBC2A0C-7ED9-4952-AC68-48CA1C0EA46E}"/>
                </a:ext>
              </a:extLst>
            </p:cNvPr>
            <p:cNvSpPr/>
            <p:nvPr/>
          </p:nvSpPr>
          <p:spPr>
            <a:xfrm>
              <a:off x="3143718" y="2306095"/>
              <a:ext cx="1596572" cy="1981233"/>
            </a:xfrm>
            <a:prstGeom prst="roundRect">
              <a:avLst>
                <a:gd name="adj" fmla="val 10905"/>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0" name="TextBox 19">
              <a:extLst>
                <a:ext uri="{FF2B5EF4-FFF2-40B4-BE49-F238E27FC236}">
                  <a16:creationId xmlns:a16="http://schemas.microsoft.com/office/drawing/2014/main" id="{69DE06E3-7560-4FB9-9AC2-AD170D5235E9}"/>
                </a:ext>
              </a:extLst>
            </p:cNvPr>
            <p:cNvSpPr txBox="1"/>
            <p:nvPr/>
          </p:nvSpPr>
          <p:spPr>
            <a:xfrm>
              <a:off x="3048169" y="1968057"/>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VLIW Compiler</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cxnSp>
        <p:nvCxnSpPr>
          <p:cNvPr id="21" name="Straight Arrow Connector 20">
            <a:extLst>
              <a:ext uri="{FF2B5EF4-FFF2-40B4-BE49-F238E27FC236}">
                <a16:creationId xmlns:a16="http://schemas.microsoft.com/office/drawing/2014/main" id="{F7E2CC6A-0200-4EB4-894E-3F895F842F5F}"/>
              </a:ext>
            </a:extLst>
          </p:cNvPr>
          <p:cNvCxnSpPr>
            <a:cxnSpLocks/>
          </p:cNvCxnSpPr>
          <p:nvPr/>
        </p:nvCxnSpPr>
        <p:spPr>
          <a:xfrm>
            <a:off x="6651379" y="3623832"/>
            <a:ext cx="62411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412F59B-A465-4DAC-B059-C35A958DEA56}"/>
              </a:ext>
            </a:extLst>
          </p:cNvPr>
          <p:cNvSpPr txBox="1"/>
          <p:nvPr/>
        </p:nvSpPr>
        <p:spPr>
          <a:xfrm>
            <a:off x="5067663" y="3132728"/>
            <a:ext cx="159657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Loop Unrolling…</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3" name="TextBox 22">
            <a:extLst>
              <a:ext uri="{FF2B5EF4-FFF2-40B4-BE49-F238E27FC236}">
                <a16:creationId xmlns:a16="http://schemas.microsoft.com/office/drawing/2014/main" id="{8BDDE156-CF7F-418C-85DA-19A77BFE39C5}"/>
              </a:ext>
            </a:extLst>
          </p:cNvPr>
          <p:cNvSpPr txBox="1"/>
          <p:nvPr/>
        </p:nvSpPr>
        <p:spPr>
          <a:xfrm>
            <a:off x="1562915" y="2840960"/>
            <a:ext cx="16014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Original C code</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4" name="TextBox 23">
            <a:extLst>
              <a:ext uri="{FF2B5EF4-FFF2-40B4-BE49-F238E27FC236}">
                <a16:creationId xmlns:a16="http://schemas.microsoft.com/office/drawing/2014/main" id="{8EC49E54-887A-41A3-BC58-9942BC09B477}"/>
              </a:ext>
            </a:extLst>
          </p:cNvPr>
          <p:cNvSpPr txBox="1"/>
          <p:nvPr/>
        </p:nvSpPr>
        <p:spPr>
          <a:xfrm>
            <a:off x="7207935" y="2056651"/>
            <a:ext cx="18324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Optimized C code</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5" name="Rectangle 24">
            <a:extLst>
              <a:ext uri="{FF2B5EF4-FFF2-40B4-BE49-F238E27FC236}">
                <a16:creationId xmlns:a16="http://schemas.microsoft.com/office/drawing/2014/main" id="{3B3A61C8-A9E3-43B7-9A37-83AF42E1E9D5}"/>
              </a:ext>
            </a:extLst>
          </p:cNvPr>
          <p:cNvSpPr/>
          <p:nvPr/>
        </p:nvSpPr>
        <p:spPr>
          <a:xfrm>
            <a:off x="6890866" y="2883759"/>
            <a:ext cx="774268" cy="353302"/>
          </a:xfrm>
          <a:prstGeom prst="rect">
            <a:avLst/>
          </a:prstGeom>
        </p:spPr>
        <p:txBody>
          <a:bodyPr wrap="square" lIns="0" tIns="0" rIns="0" bIns="0">
            <a:spAutoFit/>
          </a:bodyPr>
          <a:lstStyle/>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a:t>
            </a:r>
          </a:p>
        </p:txBody>
      </p:sp>
      <p:sp>
        <p:nvSpPr>
          <p:cNvPr id="26" name="Rectangle 25">
            <a:extLst>
              <a:ext uri="{FF2B5EF4-FFF2-40B4-BE49-F238E27FC236}">
                <a16:creationId xmlns:a16="http://schemas.microsoft.com/office/drawing/2014/main" id="{9B8C8CE3-4DE6-4941-A604-2720926F3155}"/>
              </a:ext>
            </a:extLst>
          </p:cNvPr>
          <p:cNvSpPr/>
          <p:nvPr/>
        </p:nvSpPr>
        <p:spPr>
          <a:xfrm>
            <a:off x="6948922" y="4406442"/>
            <a:ext cx="774268" cy="353302"/>
          </a:xfrm>
          <a:prstGeom prst="rect">
            <a:avLst/>
          </a:prstGeom>
        </p:spPr>
        <p:txBody>
          <a:bodyPr wrap="square" lIns="0" tIns="0" rIns="0" bIns="0">
            <a:spAutoFit/>
          </a:bodyPr>
          <a:lstStyle/>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a:t>
            </a:r>
          </a:p>
        </p:txBody>
      </p:sp>
      <p:sp>
        <p:nvSpPr>
          <p:cNvPr id="27" name="Rectangle 26">
            <a:extLst>
              <a:ext uri="{FF2B5EF4-FFF2-40B4-BE49-F238E27FC236}">
                <a16:creationId xmlns:a16="http://schemas.microsoft.com/office/drawing/2014/main" id="{B9A1C49D-CD61-4360-84C3-35F10690D727}"/>
              </a:ext>
            </a:extLst>
          </p:cNvPr>
          <p:cNvSpPr/>
          <p:nvPr/>
        </p:nvSpPr>
        <p:spPr>
          <a:xfrm>
            <a:off x="7202921" y="3029278"/>
            <a:ext cx="3267370" cy="1732141"/>
          </a:xfrm>
          <a:prstGeom prst="rect">
            <a:avLst/>
          </a:prstGeom>
        </p:spPr>
        <p:txBody>
          <a:bodyPr wrap="square" lIns="0" tIns="0" rIns="0" bIns="0">
            <a:spAutoFit/>
          </a:bodyPr>
          <a:lstStyle/>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B[</a:t>
            </a:r>
            <a:r>
              <a:rPr kumimoji="0" lang="en-US" altLang="ko-KR" sz="2800" b="1" i="0" u="none" strike="noStrike" kern="1200" cap="none" spc="0" normalizeH="0" baseline="0" noProof="0" dirty="0" err="1">
                <a:ln>
                  <a:noFill/>
                </a:ln>
                <a:solidFill>
                  <a:srgbClr val="143D88"/>
                </a:solidFill>
                <a:effectLst/>
                <a:uLnTx/>
                <a:uFillTx/>
                <a:latin typeface="Calibri"/>
                <a:ea typeface="微软雅黑"/>
                <a:cs typeface="+mn-cs"/>
              </a:rPr>
              <a:t>i</a:t>
            </a: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 = A[</a:t>
            </a:r>
            <a:r>
              <a:rPr kumimoji="0" lang="en-US" altLang="ko-KR" sz="2800" b="1" i="0" u="none" strike="noStrike" kern="1200" cap="none" spc="0" normalizeH="0" baseline="0" noProof="0" dirty="0" err="1">
                <a:ln>
                  <a:noFill/>
                </a:ln>
                <a:solidFill>
                  <a:srgbClr val="143D88"/>
                </a:solidFill>
                <a:effectLst/>
                <a:uLnTx/>
                <a:uFillTx/>
                <a:latin typeface="Calibri"/>
                <a:ea typeface="微软雅黑"/>
                <a:cs typeface="+mn-cs"/>
              </a:rPr>
              <a:t>i</a:t>
            </a: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]+C;</a:t>
            </a:r>
          </a:p>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B[i+1]=A[i+1]+C;</a:t>
            </a:r>
          </a:p>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B[i+2]=A[i+2]+C;</a:t>
            </a:r>
          </a:p>
          <a:p>
            <a:pPr marL="457200" marR="0" lvl="1" indent="0" algn="l"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rPr>
              <a:t>B[i+3]=A[i+3]+C;</a:t>
            </a:r>
          </a:p>
          <a:p>
            <a:pPr marL="457200" marR="0" lvl="1" indent="0" algn="l" defTabSz="457200" rtl="0" eaLnBrk="1" fontAlgn="auto" latinLnBrk="0" hangingPunct="1">
              <a:lnSpc>
                <a:spcPct val="80000"/>
              </a:lnSpc>
              <a:spcBef>
                <a:spcPts val="0"/>
              </a:spcBef>
              <a:spcAft>
                <a:spcPts val="0"/>
              </a:spcAft>
              <a:buClrTx/>
              <a:buSzTx/>
              <a:buFontTx/>
              <a:buNone/>
              <a:tabLst/>
              <a:defRPr/>
            </a:pPr>
            <a:endParaRPr kumimoji="0" lang="en-US" altLang="ko-KR" sz="2800" b="1" i="0" u="none" strike="noStrike" kern="1200" cap="none" spc="0" normalizeH="0" baseline="0" noProof="0" dirty="0">
              <a:ln>
                <a:noFill/>
              </a:ln>
              <a:solidFill>
                <a:srgbClr val="143D88"/>
              </a:solidFill>
              <a:effectLst/>
              <a:uLnTx/>
              <a:uFillTx/>
              <a:latin typeface="Calibri"/>
              <a:ea typeface="微软雅黑"/>
              <a:cs typeface="+mn-cs"/>
            </a:endParaRPr>
          </a:p>
        </p:txBody>
      </p:sp>
      <p:sp>
        <p:nvSpPr>
          <p:cNvPr id="28" name="Rectangle 27">
            <a:extLst>
              <a:ext uri="{FF2B5EF4-FFF2-40B4-BE49-F238E27FC236}">
                <a16:creationId xmlns:a16="http://schemas.microsoft.com/office/drawing/2014/main" id="{D1A27315-0903-45C0-B2E4-556DF0D90BB7}"/>
              </a:ext>
            </a:extLst>
          </p:cNvPr>
          <p:cNvSpPr/>
          <p:nvPr/>
        </p:nvSpPr>
        <p:spPr>
          <a:xfrm>
            <a:off x="1863017" y="3744687"/>
            <a:ext cx="2230012" cy="38581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9" name="Rectangle 28">
            <a:extLst>
              <a:ext uri="{FF2B5EF4-FFF2-40B4-BE49-F238E27FC236}">
                <a16:creationId xmlns:a16="http://schemas.microsoft.com/office/drawing/2014/main" id="{E2202969-C5C4-4C2C-8351-306DE0137B90}"/>
              </a:ext>
            </a:extLst>
          </p:cNvPr>
          <p:cNvSpPr/>
          <p:nvPr/>
        </p:nvSpPr>
        <p:spPr>
          <a:xfrm>
            <a:off x="7545662" y="2939821"/>
            <a:ext cx="2632579" cy="15064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31" name="Connector: Curved 30">
            <a:extLst>
              <a:ext uri="{FF2B5EF4-FFF2-40B4-BE49-F238E27FC236}">
                <a16:creationId xmlns:a16="http://schemas.microsoft.com/office/drawing/2014/main" id="{EA67368B-9E96-4932-AEA8-AF29CE89C489}"/>
              </a:ext>
            </a:extLst>
          </p:cNvPr>
          <p:cNvCxnSpPr>
            <a:stCxn id="28" idx="2"/>
            <a:endCxn id="29" idx="2"/>
          </p:cNvCxnSpPr>
          <p:nvPr/>
        </p:nvCxnSpPr>
        <p:spPr>
          <a:xfrm rot="16200000" flipH="1">
            <a:off x="5762125" y="1346395"/>
            <a:ext cx="315724" cy="5883928"/>
          </a:xfrm>
          <a:prstGeom prst="curvedConnector3">
            <a:avLst>
              <a:gd name="adj1" fmla="val 365485"/>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4F3E72A-0122-47BC-A11E-2DE4B36D942A}"/>
              </a:ext>
            </a:extLst>
          </p:cNvPr>
          <p:cNvSpPr txBox="1"/>
          <p:nvPr/>
        </p:nvSpPr>
        <p:spPr>
          <a:xfrm>
            <a:off x="2735389" y="5428688"/>
            <a:ext cx="675417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Expose more Instruction-level Parallelism!</a:t>
            </a:r>
            <a:endParaRPr kumimoji="0" lang="ko-KR" altLang="en-US" sz="2400" b="0" i="0" u="none" strike="noStrike" kern="1200" cap="none" spc="0" normalizeH="0" baseline="0" noProof="0" dirty="0">
              <a:ln>
                <a:noFill/>
              </a:ln>
              <a:solidFill>
                <a:srgbClr val="0000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61572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50"/>
                                        <p:tgtEl>
                                          <p:spTgt spid="9"/>
                                        </p:tgtEl>
                                      </p:cBhvr>
                                    </p:animEffect>
                                  </p:childTnLst>
                                </p:cTn>
                              </p:par>
                            </p:childTnLst>
                          </p:cTn>
                        </p:par>
                        <p:par>
                          <p:cTn id="21" fill="hold">
                            <p:stCondLst>
                              <p:cond delay="25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250"/>
                                        <p:tgtEl>
                                          <p:spTgt spid="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25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50"/>
                                        <p:tgtEl>
                                          <p:spTgt spid="21"/>
                                        </p:tgtEl>
                                      </p:cBhvr>
                                    </p:animEffect>
                                  </p:childTnLst>
                                </p:cTn>
                              </p:par>
                            </p:childTnLst>
                          </p:cTn>
                        </p:par>
                        <p:par>
                          <p:cTn id="33" fill="hold">
                            <p:stCondLst>
                              <p:cond delay="25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25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wipe(left)">
                                      <p:cBhvr>
                                        <p:cTn id="44" dur="250"/>
                                        <p:tgtEl>
                                          <p:spTgt spid="15">
                                            <p:txEl>
                                              <p:pRg st="0" end="0"/>
                                            </p:txEl>
                                          </p:spTgt>
                                        </p:tgtEl>
                                      </p:cBhvr>
                                    </p:animEffect>
                                  </p:childTnLst>
                                </p:cTn>
                              </p:par>
                            </p:childTnLst>
                          </p:cTn>
                        </p:par>
                        <p:par>
                          <p:cTn id="45" fill="hold">
                            <p:stCondLst>
                              <p:cond delay="250"/>
                            </p:stCondLst>
                            <p:childTnLst>
                              <p:par>
                                <p:cTn id="46" presetID="22" presetClass="entr" presetSubtype="8" fill="hold"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wipe(left)">
                                      <p:cBhvr>
                                        <p:cTn id="48" dur="250"/>
                                        <p:tgtEl>
                                          <p:spTgt spid="25">
                                            <p:txEl>
                                              <p:pRg st="0" end="0"/>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animEffect transition="in" filter="wipe(left)">
                                      <p:cBhvr>
                                        <p:cTn id="51" dur="250"/>
                                        <p:tgtEl>
                                          <p:spTgt spid="26">
                                            <p:txEl>
                                              <p:pRg st="0" end="0"/>
                                            </p:txEl>
                                          </p:spTgt>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7">
                                            <p:txEl>
                                              <p:pRg st="0" end="0"/>
                                            </p:txEl>
                                          </p:spTgt>
                                        </p:tgtEl>
                                        <p:attrNameLst>
                                          <p:attrName>style.visibility</p:attrName>
                                        </p:attrNameLst>
                                      </p:cBhvr>
                                      <p:to>
                                        <p:strVal val="visible"/>
                                      </p:to>
                                    </p:set>
                                    <p:animEffect transition="in" filter="wipe(left)">
                                      <p:cBhvr>
                                        <p:cTn id="55" dur="250"/>
                                        <p:tgtEl>
                                          <p:spTgt spid="27">
                                            <p:txEl>
                                              <p:pRg st="0" end="0"/>
                                            </p:txEl>
                                          </p:spTgt>
                                        </p:tgtEl>
                                      </p:cBhvr>
                                    </p:animEffect>
                                  </p:childTnLst>
                                </p:cTn>
                              </p:par>
                            </p:childTnLst>
                          </p:cTn>
                        </p:par>
                        <p:par>
                          <p:cTn id="56" fill="hold">
                            <p:stCondLst>
                              <p:cond delay="750"/>
                            </p:stCondLst>
                            <p:childTnLst>
                              <p:par>
                                <p:cTn id="57" presetID="22" presetClass="entr" presetSubtype="8" fill="hold" nodeType="afterEffect">
                                  <p:stCondLst>
                                    <p:cond delay="0"/>
                                  </p:stCondLst>
                                  <p:childTnLst>
                                    <p:set>
                                      <p:cBhvr>
                                        <p:cTn id="58" dur="1" fill="hold">
                                          <p:stCondLst>
                                            <p:cond delay="0"/>
                                          </p:stCondLst>
                                        </p:cTn>
                                        <p:tgtEl>
                                          <p:spTgt spid="27">
                                            <p:txEl>
                                              <p:pRg st="1" end="1"/>
                                            </p:txEl>
                                          </p:spTgt>
                                        </p:tgtEl>
                                        <p:attrNameLst>
                                          <p:attrName>style.visibility</p:attrName>
                                        </p:attrNameLst>
                                      </p:cBhvr>
                                      <p:to>
                                        <p:strVal val="visible"/>
                                      </p:to>
                                    </p:set>
                                    <p:animEffect transition="in" filter="wipe(left)">
                                      <p:cBhvr>
                                        <p:cTn id="59" dur="250"/>
                                        <p:tgtEl>
                                          <p:spTgt spid="27">
                                            <p:txEl>
                                              <p:pRg st="1" end="1"/>
                                            </p:txEl>
                                          </p:spTgt>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27">
                                            <p:txEl>
                                              <p:pRg st="2" end="2"/>
                                            </p:txEl>
                                          </p:spTgt>
                                        </p:tgtEl>
                                        <p:attrNameLst>
                                          <p:attrName>style.visibility</p:attrName>
                                        </p:attrNameLst>
                                      </p:cBhvr>
                                      <p:to>
                                        <p:strVal val="visible"/>
                                      </p:to>
                                    </p:set>
                                    <p:animEffect transition="in" filter="wipe(left)">
                                      <p:cBhvr>
                                        <p:cTn id="63" dur="250"/>
                                        <p:tgtEl>
                                          <p:spTgt spid="27">
                                            <p:txEl>
                                              <p:pRg st="2" end="2"/>
                                            </p:txEl>
                                          </p:spTgt>
                                        </p:tgtEl>
                                      </p:cBhvr>
                                    </p:animEffect>
                                  </p:childTnLst>
                                </p:cTn>
                              </p:par>
                            </p:childTnLst>
                          </p:cTn>
                        </p:par>
                        <p:par>
                          <p:cTn id="64" fill="hold">
                            <p:stCondLst>
                              <p:cond delay="1250"/>
                            </p:stCondLst>
                            <p:childTnLst>
                              <p:par>
                                <p:cTn id="65" presetID="22" presetClass="entr" presetSubtype="8" fill="hold" nodeType="afterEffect">
                                  <p:stCondLst>
                                    <p:cond delay="0"/>
                                  </p:stCondLst>
                                  <p:childTnLst>
                                    <p:set>
                                      <p:cBhvr>
                                        <p:cTn id="66" dur="1" fill="hold">
                                          <p:stCondLst>
                                            <p:cond delay="0"/>
                                          </p:stCondLst>
                                        </p:cTn>
                                        <p:tgtEl>
                                          <p:spTgt spid="27">
                                            <p:txEl>
                                              <p:pRg st="3" end="3"/>
                                            </p:txEl>
                                          </p:spTgt>
                                        </p:tgtEl>
                                        <p:attrNameLst>
                                          <p:attrName>style.visibility</p:attrName>
                                        </p:attrNameLst>
                                      </p:cBhvr>
                                      <p:to>
                                        <p:strVal val="visible"/>
                                      </p:to>
                                    </p:set>
                                    <p:animEffect transition="in" filter="wipe(left)">
                                      <p:cBhvr>
                                        <p:cTn id="67" dur="250"/>
                                        <p:tgtEl>
                                          <p:spTgt spid="2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32"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circle(out)">
                                      <p:cBhvr>
                                        <p:cTn id="72" dur="250"/>
                                        <p:tgtEl>
                                          <p:spTgt spid="29"/>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circle(out)">
                                      <p:cBhvr>
                                        <p:cTn id="75" dur="250"/>
                                        <p:tgtEl>
                                          <p:spTgt spid="28"/>
                                        </p:tgtEl>
                                      </p:cBhvr>
                                    </p:animEffect>
                                  </p:childTnLst>
                                </p:cTn>
                              </p:par>
                            </p:childTnLst>
                          </p:cTn>
                        </p:par>
                        <p:par>
                          <p:cTn id="76" fill="hold">
                            <p:stCondLst>
                              <p:cond delay="250"/>
                            </p:stCondLst>
                            <p:childTnLst>
                              <p:par>
                                <p:cTn id="77" presetID="22" presetClass="entr" presetSubtype="8" fill="hold"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left)">
                                      <p:cBhvr>
                                        <p:cTn id="79" dur="250"/>
                                        <p:tgtEl>
                                          <p:spTgt spid="3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25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wipe(left)">
                                      <p:cBhvr>
                                        <p:cTn id="87"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23" grpId="0"/>
      <p:bldP spid="24" grpId="0"/>
      <p:bldP spid="28" grpId="0" animBg="1"/>
      <p:bldP spid="29" grpId="0" animBg="1"/>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B0CC-4C50-4B25-A871-6403804F9EBC}"/>
              </a:ext>
            </a:extLst>
          </p:cNvPr>
          <p:cNvSpPr>
            <a:spLocks noGrp="1"/>
          </p:cNvSpPr>
          <p:nvPr>
            <p:ph type="title"/>
          </p:nvPr>
        </p:nvSpPr>
        <p:spPr/>
        <p:txBody>
          <a:bodyPr/>
          <a:lstStyle/>
          <a:p>
            <a:r>
              <a:rPr lang="en-US" altLang="ko-KR" dirty="0"/>
              <a:t>Compile Technique2: Predicated Execution</a:t>
            </a:r>
            <a:endParaRPr lang="ko-KR" altLang="en-US" dirty="0"/>
          </a:p>
        </p:txBody>
      </p:sp>
      <p:sp>
        <p:nvSpPr>
          <p:cNvPr id="5" name="文本占位符 4">
            <a:extLst>
              <a:ext uri="{FF2B5EF4-FFF2-40B4-BE49-F238E27FC236}">
                <a16:creationId xmlns:a16="http://schemas.microsoft.com/office/drawing/2014/main" id="{B7861A01-05EE-2EBB-1E0B-6EDAA5E4F4C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2D0479C8-591A-4290-BD94-6E519E436651}"/>
              </a:ext>
            </a:extLst>
          </p:cNvPr>
          <p:cNvSpPr/>
          <p:nvPr/>
        </p:nvSpPr>
        <p:spPr>
          <a:xfrm>
            <a:off x="427663" y="891189"/>
            <a:ext cx="9689359"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Key idea: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Eliminate hard-to-predict branches by converting control dependence to data dependence</a:t>
            </a:r>
          </a:p>
        </p:txBody>
      </p:sp>
      <p:grpSp>
        <p:nvGrpSpPr>
          <p:cNvPr id="33" name="Group 32">
            <a:extLst>
              <a:ext uri="{FF2B5EF4-FFF2-40B4-BE49-F238E27FC236}">
                <a16:creationId xmlns:a16="http://schemas.microsoft.com/office/drawing/2014/main" id="{FFFF7832-0676-40D8-8642-EEC9FE90C7E6}"/>
              </a:ext>
            </a:extLst>
          </p:cNvPr>
          <p:cNvGrpSpPr/>
          <p:nvPr/>
        </p:nvGrpSpPr>
        <p:grpSpPr>
          <a:xfrm>
            <a:off x="1619527" y="2238307"/>
            <a:ext cx="1974911" cy="3122057"/>
            <a:chOff x="128979" y="2668374"/>
            <a:chExt cx="1974911" cy="3122057"/>
          </a:xfrm>
        </p:grpSpPr>
        <p:grpSp>
          <p:nvGrpSpPr>
            <p:cNvPr id="31" name="Group 30">
              <a:extLst>
                <a:ext uri="{FF2B5EF4-FFF2-40B4-BE49-F238E27FC236}">
                  <a16:creationId xmlns:a16="http://schemas.microsoft.com/office/drawing/2014/main" id="{1BB80D4F-F33E-45C8-913F-F9F7A58209BA}"/>
                </a:ext>
              </a:extLst>
            </p:cNvPr>
            <p:cNvGrpSpPr/>
            <p:nvPr/>
          </p:nvGrpSpPr>
          <p:grpSpPr>
            <a:xfrm>
              <a:off x="230658" y="3037706"/>
              <a:ext cx="1873232" cy="2752725"/>
              <a:chOff x="230658" y="2891656"/>
              <a:chExt cx="1873232" cy="2752725"/>
            </a:xfrm>
          </p:grpSpPr>
          <p:sp>
            <p:nvSpPr>
              <p:cNvPr id="30" name="Rectangle: Folded Corner 29">
                <a:extLst>
                  <a:ext uri="{FF2B5EF4-FFF2-40B4-BE49-F238E27FC236}">
                    <a16:creationId xmlns:a16="http://schemas.microsoft.com/office/drawing/2014/main" id="{3CE55F36-55B3-4CAF-96A9-477924C27F56}"/>
                  </a:ext>
                </a:extLst>
              </p:cNvPr>
              <p:cNvSpPr/>
              <p:nvPr/>
            </p:nvSpPr>
            <p:spPr>
              <a:xfrm>
                <a:off x="230658" y="2907640"/>
                <a:ext cx="1873232" cy="2266841"/>
              </a:xfrm>
              <a:prstGeom prst="foldedCorner">
                <a:avLst>
                  <a:gd name="adj" fmla="val 23863"/>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nvGrpSpPr>
              <p:cNvPr id="27" name="Group 39">
                <a:extLst>
                  <a:ext uri="{FF2B5EF4-FFF2-40B4-BE49-F238E27FC236}">
                    <a16:creationId xmlns:a16="http://schemas.microsoft.com/office/drawing/2014/main" id="{8922B702-EACE-4F8A-B5E5-2A7D5A2FA6BE}"/>
                  </a:ext>
                </a:extLst>
              </p:cNvPr>
              <p:cNvGrpSpPr>
                <a:grpSpLocks/>
              </p:cNvGrpSpPr>
              <p:nvPr/>
            </p:nvGrpSpPr>
            <p:grpSpPr bwMode="auto">
              <a:xfrm>
                <a:off x="381000" y="2891656"/>
                <a:ext cx="1476375" cy="2752725"/>
                <a:chOff x="240" y="1392"/>
                <a:chExt cx="930" cy="1734"/>
              </a:xfrm>
            </p:grpSpPr>
            <p:sp>
              <p:nvSpPr>
                <p:cNvPr id="28" name="Text Box 40">
                  <a:extLst>
                    <a:ext uri="{FF2B5EF4-FFF2-40B4-BE49-F238E27FC236}">
                      <a16:creationId xmlns:a16="http://schemas.microsoft.com/office/drawing/2014/main" id="{1C76FFBC-5EF0-43AE-84AA-038750560C2E}"/>
                    </a:ext>
                  </a:extLst>
                </p:cNvPr>
                <p:cNvSpPr txBox="1">
                  <a:spLocks noChangeArrowheads="1"/>
                </p:cNvSpPr>
                <p:nvPr/>
              </p:nvSpPr>
              <p:spPr bwMode="auto">
                <a:xfrm>
                  <a:off x="240" y="1392"/>
                  <a:ext cx="930"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if (</a:t>
                  </a:r>
                  <a:r>
                    <a:rPr kumimoji="0" lang="en-US" altLang="ko-KR" sz="2400" b="0" i="0" u="none" strike="noStrike" kern="1200" cap="none" spc="0" normalizeH="0" baseline="0" noProof="0" dirty="0" err="1">
                      <a:ln>
                        <a:noFill/>
                      </a:ln>
                      <a:solidFill>
                        <a:srgbClr val="000000"/>
                      </a:solidFill>
                      <a:effectLst/>
                      <a:uLnTx/>
                      <a:uFillTx/>
                      <a:latin typeface="Times New Roman" panose="02020603050405020304" pitchFamily="18" charset="0"/>
                      <a:ea typeface="굴림" panose="020B0600000101010101" pitchFamily="50" charset="-127"/>
                      <a:cs typeface="+mn-cs"/>
                    </a:rPr>
                    <a:t>cond</a:t>
                  </a: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      b =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      b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a:t>
                  </a:r>
                </a:p>
              </p:txBody>
            </p:sp>
            <p:sp>
              <p:nvSpPr>
                <p:cNvPr id="29" name="Text Box 41">
                  <a:extLst>
                    <a:ext uri="{FF2B5EF4-FFF2-40B4-BE49-F238E27FC236}">
                      <a16:creationId xmlns:a16="http://schemas.microsoft.com/office/drawing/2014/main" id="{5492A3EA-9A38-4842-A153-740A0C21EEE5}"/>
                    </a:ext>
                  </a:extLst>
                </p:cNvPr>
                <p:cNvSpPr txBox="1">
                  <a:spLocks noChangeArrowheads="1"/>
                </p:cNvSpPr>
                <p:nvPr/>
              </p:nvSpPr>
              <p:spPr bwMode="auto">
                <a:xfrm>
                  <a:off x="326" y="2812"/>
                  <a:ext cx="116"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609600" marR="0" lvl="0" indent="-609600" algn="l" defTabSz="457200" rtl="0" eaLnBrk="1" fontAlgn="auto" latinLnBrk="0" hangingPunct="1">
                    <a:lnSpc>
                      <a:spcPct val="150000"/>
                    </a:lnSpc>
                    <a:spcBef>
                      <a:spcPts val="0"/>
                    </a:spcBef>
                    <a:spcAft>
                      <a:spcPts val="0"/>
                    </a:spcAft>
                    <a:buClrTx/>
                    <a:buSzTx/>
                    <a:buFontTx/>
                    <a:buNone/>
                    <a:tabLst/>
                    <a:defRPr/>
                  </a:pPr>
                  <a:endParaRPr kumimoji="0" lang="ko-KR" altLang="ko-KR" sz="2000" b="1" i="0" u="none" strike="noStrike" kern="1200" cap="none" spc="0" normalizeH="0" baseline="0" noProof="0">
                    <a:ln>
                      <a:noFill/>
                    </a:ln>
                    <a:solidFill>
                      <a:srgbClr val="000000"/>
                    </a:solidFill>
                    <a:effectLst/>
                    <a:uLnTx/>
                    <a:uFillTx/>
                    <a:latin typeface="Times New Roman" panose="02020603050405020304" pitchFamily="18" charset="0"/>
                    <a:cs typeface="Arial" panose="020B0604020202020204" pitchFamily="34" charset="0"/>
                  </a:endParaRPr>
                </a:p>
              </p:txBody>
            </p:sp>
          </p:grpSp>
        </p:grpSp>
        <p:sp>
          <p:nvSpPr>
            <p:cNvPr id="32" name="TextBox 31">
              <a:extLst>
                <a:ext uri="{FF2B5EF4-FFF2-40B4-BE49-F238E27FC236}">
                  <a16:creationId xmlns:a16="http://schemas.microsoft.com/office/drawing/2014/main" id="{171499F0-1739-41A8-9CC1-7CBF4C3CCE22}"/>
                </a:ext>
              </a:extLst>
            </p:cNvPr>
            <p:cNvSpPr txBox="1"/>
            <p:nvPr/>
          </p:nvSpPr>
          <p:spPr>
            <a:xfrm>
              <a:off x="128979" y="2668374"/>
              <a:ext cx="160140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Original C code</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35" name="Rectangle: Folded Corner 34">
            <a:extLst>
              <a:ext uri="{FF2B5EF4-FFF2-40B4-BE49-F238E27FC236}">
                <a16:creationId xmlns:a16="http://schemas.microsoft.com/office/drawing/2014/main" id="{73647967-EC17-4CC5-A0F7-89AEA925B504}"/>
              </a:ext>
            </a:extLst>
          </p:cNvPr>
          <p:cNvSpPr/>
          <p:nvPr/>
        </p:nvSpPr>
        <p:spPr>
          <a:xfrm>
            <a:off x="4052428" y="4212629"/>
            <a:ext cx="3321653" cy="2132669"/>
          </a:xfrm>
          <a:prstGeom prst="foldedCorner">
            <a:avLst>
              <a:gd name="adj" fmla="val 13760"/>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39" name="Text Box 5">
            <a:extLst>
              <a:ext uri="{FF2B5EF4-FFF2-40B4-BE49-F238E27FC236}">
                <a16:creationId xmlns:a16="http://schemas.microsoft.com/office/drawing/2014/main" id="{4B8C1C74-11EB-4095-82EE-C5703A3A2C3D}"/>
              </a:ext>
            </a:extLst>
          </p:cNvPr>
          <p:cNvSpPr txBox="1">
            <a:spLocks noChangeArrowheads="1"/>
          </p:cNvSpPr>
          <p:nvPr/>
        </p:nvSpPr>
        <p:spPr bwMode="auto">
          <a:xfrm>
            <a:off x="4382955" y="1604705"/>
            <a:ext cx="2429511" cy="50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609600" marR="0" lvl="0" indent="-609600" algn="ctr" defTabSz="457200" rtl="0" eaLnBrk="1" fontAlgn="auto" latinLnBrk="0" hangingPunct="1">
              <a:lnSpc>
                <a:spcPct val="15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Arial" panose="020B0604020202020204" pitchFamily="34" charset="0"/>
              </a:rPr>
              <a:t>(normal branch code)</a:t>
            </a:r>
          </a:p>
        </p:txBody>
      </p:sp>
      <p:sp>
        <p:nvSpPr>
          <p:cNvPr id="41" name="Text Box 7">
            <a:extLst>
              <a:ext uri="{FF2B5EF4-FFF2-40B4-BE49-F238E27FC236}">
                <a16:creationId xmlns:a16="http://schemas.microsoft.com/office/drawing/2014/main" id="{4E274815-E45D-43A5-B36B-3927BD2F371C}"/>
              </a:ext>
            </a:extLst>
          </p:cNvPr>
          <p:cNvSpPr txBox="1">
            <a:spLocks noChangeArrowheads="1"/>
          </p:cNvSpPr>
          <p:nvPr/>
        </p:nvSpPr>
        <p:spPr bwMode="auto">
          <a:xfrm>
            <a:off x="4892066" y="2881057"/>
            <a:ext cx="449263" cy="466725"/>
          </a:xfrm>
          <a:prstGeom prst="rect">
            <a:avLst/>
          </a:prstGeom>
          <a:solidFill>
            <a:schemeClr val="bg2">
              <a:lumMod val="90000"/>
            </a:schemeClr>
          </a:solidFill>
          <a:ln w="28575">
            <a:solidFill>
              <a:schemeClr val="tx1"/>
            </a:solidFill>
            <a:miter lim="800000"/>
            <a:headEnd/>
            <a:tailEnd/>
          </a:ln>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C</a:t>
            </a:r>
          </a:p>
        </p:txBody>
      </p:sp>
      <p:sp>
        <p:nvSpPr>
          <p:cNvPr id="42" name="Text Box 8">
            <a:extLst>
              <a:ext uri="{FF2B5EF4-FFF2-40B4-BE49-F238E27FC236}">
                <a16:creationId xmlns:a16="http://schemas.microsoft.com/office/drawing/2014/main" id="{6A0AAFC8-81B3-41AB-824B-DDC8AF80FCBC}"/>
              </a:ext>
            </a:extLst>
          </p:cNvPr>
          <p:cNvSpPr txBox="1">
            <a:spLocks noChangeArrowheads="1"/>
          </p:cNvSpPr>
          <p:nvPr/>
        </p:nvSpPr>
        <p:spPr bwMode="auto">
          <a:xfrm>
            <a:off x="5662004" y="2881057"/>
            <a:ext cx="449263" cy="466725"/>
          </a:xfrm>
          <a:prstGeom prst="rect">
            <a:avLst/>
          </a:prstGeom>
          <a:solidFill>
            <a:schemeClr val="bg2">
              <a:lumMod val="90000"/>
            </a:schemeClr>
          </a:solidFill>
          <a:ln w="28575">
            <a:solidFill>
              <a:schemeClr val="tx1"/>
            </a:solidFill>
            <a:miter lim="800000"/>
            <a:headEnd/>
            <a:tailEnd/>
          </a:ln>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000000"/>
                </a:solidFill>
                <a:effectLst/>
                <a:uLnTx/>
                <a:uFillTx/>
                <a:latin typeface="Times New Roman" panose="02020603050405020304" pitchFamily="18" charset="0"/>
                <a:ea typeface="굴림" panose="020B0600000101010101" pitchFamily="50" charset="-127"/>
                <a:cs typeface="+mn-cs"/>
              </a:rPr>
              <a:t>B</a:t>
            </a:r>
          </a:p>
        </p:txBody>
      </p:sp>
      <p:sp>
        <p:nvSpPr>
          <p:cNvPr id="43" name="Text Box 9">
            <a:extLst>
              <a:ext uri="{FF2B5EF4-FFF2-40B4-BE49-F238E27FC236}">
                <a16:creationId xmlns:a16="http://schemas.microsoft.com/office/drawing/2014/main" id="{ED15B142-BCB6-4B5A-AD32-BCB43B2806A4}"/>
              </a:ext>
            </a:extLst>
          </p:cNvPr>
          <p:cNvSpPr txBox="1">
            <a:spLocks noChangeArrowheads="1"/>
          </p:cNvSpPr>
          <p:nvPr/>
        </p:nvSpPr>
        <p:spPr bwMode="auto">
          <a:xfrm>
            <a:off x="5282218" y="3601209"/>
            <a:ext cx="449263" cy="466725"/>
          </a:xfrm>
          <a:prstGeom prst="rect">
            <a:avLst/>
          </a:prstGeom>
          <a:solidFill>
            <a:schemeClr val="bg2">
              <a:lumMod val="90000"/>
            </a:schemeClr>
          </a:solidFill>
          <a:ln w="28575">
            <a:solidFill>
              <a:schemeClr val="tx1"/>
            </a:solidFill>
            <a:miter lim="800000"/>
            <a:headEnd/>
            <a:tailEnd/>
          </a:ln>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D</a:t>
            </a:r>
          </a:p>
        </p:txBody>
      </p:sp>
      <p:sp>
        <p:nvSpPr>
          <p:cNvPr id="46" name="Text Box 12">
            <a:extLst>
              <a:ext uri="{FF2B5EF4-FFF2-40B4-BE49-F238E27FC236}">
                <a16:creationId xmlns:a16="http://schemas.microsoft.com/office/drawing/2014/main" id="{0FFD6CE8-27D4-4A05-A658-5D6E97276A1D}"/>
              </a:ext>
            </a:extLst>
          </p:cNvPr>
          <p:cNvSpPr txBox="1">
            <a:spLocks noChangeArrowheads="1"/>
          </p:cNvSpPr>
          <p:nvPr/>
        </p:nvSpPr>
        <p:spPr bwMode="auto">
          <a:xfrm>
            <a:off x="5277829" y="2085719"/>
            <a:ext cx="447675" cy="466725"/>
          </a:xfrm>
          <a:prstGeom prst="rect">
            <a:avLst/>
          </a:prstGeom>
          <a:solidFill>
            <a:schemeClr val="bg2">
              <a:lumMod val="90000"/>
            </a:schemeClr>
          </a:solidFill>
          <a:ln w="28575">
            <a:solidFill>
              <a:schemeClr val="tx1"/>
            </a:solidFill>
            <a:miter lim="800000"/>
            <a:headEnd/>
            <a:tailEnd/>
          </a:ln>
          <a:effec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A</a:t>
            </a:r>
          </a:p>
        </p:txBody>
      </p:sp>
      <p:grpSp>
        <p:nvGrpSpPr>
          <p:cNvPr id="92" name="Group 91">
            <a:extLst>
              <a:ext uri="{FF2B5EF4-FFF2-40B4-BE49-F238E27FC236}">
                <a16:creationId xmlns:a16="http://schemas.microsoft.com/office/drawing/2014/main" id="{3ED7CF37-C28C-471F-9DBD-B23E56A3F279}"/>
              </a:ext>
            </a:extLst>
          </p:cNvPr>
          <p:cNvGrpSpPr/>
          <p:nvPr/>
        </p:nvGrpSpPr>
        <p:grpSpPr>
          <a:xfrm>
            <a:off x="5149241" y="3352545"/>
            <a:ext cx="638175" cy="248665"/>
            <a:chOff x="3658693" y="3782612"/>
            <a:chExt cx="638175" cy="248665"/>
          </a:xfrm>
        </p:grpSpPr>
        <p:sp>
          <p:nvSpPr>
            <p:cNvPr id="47" name="Line 13">
              <a:extLst>
                <a:ext uri="{FF2B5EF4-FFF2-40B4-BE49-F238E27FC236}">
                  <a16:creationId xmlns:a16="http://schemas.microsoft.com/office/drawing/2014/main" id="{B895C2A3-D48C-4321-B0E9-B0C0B5A3817C}"/>
                </a:ext>
              </a:extLst>
            </p:cNvPr>
            <p:cNvSpPr>
              <a:spLocks noChangeShapeType="1"/>
            </p:cNvSpPr>
            <p:nvPr/>
          </p:nvSpPr>
          <p:spPr bwMode="auto">
            <a:xfrm>
              <a:off x="3658693" y="3784175"/>
              <a:ext cx="228503" cy="24710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14">
              <a:extLst>
                <a:ext uri="{FF2B5EF4-FFF2-40B4-BE49-F238E27FC236}">
                  <a16:creationId xmlns:a16="http://schemas.microsoft.com/office/drawing/2014/main" id="{1E584D85-8CB2-4183-A53E-8D90F3F99CF0}"/>
                </a:ext>
              </a:extLst>
            </p:cNvPr>
            <p:cNvSpPr>
              <a:spLocks noChangeShapeType="1"/>
            </p:cNvSpPr>
            <p:nvPr/>
          </p:nvSpPr>
          <p:spPr bwMode="auto">
            <a:xfrm flipH="1">
              <a:off x="4068364" y="3782612"/>
              <a:ext cx="228504" cy="24710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8" name="Group 87">
            <a:extLst>
              <a:ext uri="{FF2B5EF4-FFF2-40B4-BE49-F238E27FC236}">
                <a16:creationId xmlns:a16="http://schemas.microsoft.com/office/drawing/2014/main" id="{EC7D1862-3B30-4B5A-89D8-CB25A39B5A41}"/>
              </a:ext>
            </a:extLst>
          </p:cNvPr>
          <p:cNvGrpSpPr/>
          <p:nvPr/>
        </p:nvGrpSpPr>
        <p:grpSpPr>
          <a:xfrm>
            <a:off x="4935445" y="2216022"/>
            <a:ext cx="421757" cy="665035"/>
            <a:chOff x="3444897" y="2646089"/>
            <a:chExt cx="421757" cy="665035"/>
          </a:xfrm>
        </p:grpSpPr>
        <p:sp>
          <p:nvSpPr>
            <p:cNvPr id="45" name="Line 11">
              <a:extLst>
                <a:ext uri="{FF2B5EF4-FFF2-40B4-BE49-F238E27FC236}">
                  <a16:creationId xmlns:a16="http://schemas.microsoft.com/office/drawing/2014/main" id="{CCED28C9-B4B0-49F1-B065-734C5CFE077E}"/>
                </a:ext>
              </a:extLst>
            </p:cNvPr>
            <p:cNvSpPr>
              <a:spLocks noChangeShapeType="1"/>
            </p:cNvSpPr>
            <p:nvPr/>
          </p:nvSpPr>
          <p:spPr bwMode="auto">
            <a:xfrm flipH="1">
              <a:off x="3593605" y="2982511"/>
              <a:ext cx="273049" cy="3286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Text Box 15">
              <a:extLst>
                <a:ext uri="{FF2B5EF4-FFF2-40B4-BE49-F238E27FC236}">
                  <a16:creationId xmlns:a16="http://schemas.microsoft.com/office/drawing/2014/main" id="{479E10F6-F1C1-4F9C-BA4C-0E0AB719394B}"/>
                </a:ext>
              </a:extLst>
            </p:cNvPr>
            <p:cNvSpPr txBox="1">
              <a:spLocks noChangeArrowheads="1"/>
            </p:cNvSpPr>
            <p:nvPr/>
          </p:nvSpPr>
          <p:spPr bwMode="auto">
            <a:xfrm>
              <a:off x="3444897" y="2646089"/>
              <a:ext cx="356188" cy="4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T</a:t>
              </a:r>
            </a:p>
          </p:txBody>
        </p:sp>
      </p:grpSp>
      <p:grpSp>
        <p:nvGrpSpPr>
          <p:cNvPr id="89" name="Group 88">
            <a:extLst>
              <a:ext uri="{FF2B5EF4-FFF2-40B4-BE49-F238E27FC236}">
                <a16:creationId xmlns:a16="http://schemas.microsoft.com/office/drawing/2014/main" id="{0B3BD7A8-E2C2-4E45-95EE-B80E6A416691}"/>
              </a:ext>
            </a:extLst>
          </p:cNvPr>
          <p:cNvGrpSpPr/>
          <p:nvPr/>
        </p:nvGrpSpPr>
        <p:grpSpPr>
          <a:xfrm>
            <a:off x="5677877" y="2229038"/>
            <a:ext cx="391773" cy="652018"/>
            <a:chOff x="4187329" y="2659106"/>
            <a:chExt cx="391773" cy="652018"/>
          </a:xfrm>
        </p:grpSpPr>
        <p:sp>
          <p:nvSpPr>
            <p:cNvPr id="44" name="Line 10">
              <a:extLst>
                <a:ext uri="{FF2B5EF4-FFF2-40B4-BE49-F238E27FC236}">
                  <a16:creationId xmlns:a16="http://schemas.microsoft.com/office/drawing/2014/main" id="{49AB2B69-C07F-4EB8-9E04-7C93575D3E52}"/>
                </a:ext>
              </a:extLst>
            </p:cNvPr>
            <p:cNvSpPr>
              <a:spLocks noChangeShapeType="1"/>
            </p:cNvSpPr>
            <p:nvPr/>
          </p:nvSpPr>
          <p:spPr bwMode="auto">
            <a:xfrm>
              <a:off x="4187329" y="2982511"/>
              <a:ext cx="241302" cy="3286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Text Box 16">
              <a:extLst>
                <a:ext uri="{FF2B5EF4-FFF2-40B4-BE49-F238E27FC236}">
                  <a16:creationId xmlns:a16="http://schemas.microsoft.com/office/drawing/2014/main" id="{C2319E41-6F15-49DE-A4F6-0014E909B13C}"/>
                </a:ext>
              </a:extLst>
            </p:cNvPr>
            <p:cNvSpPr txBox="1">
              <a:spLocks noChangeArrowheads="1"/>
            </p:cNvSpPr>
            <p:nvPr/>
          </p:nvSpPr>
          <p:spPr bwMode="auto">
            <a:xfrm>
              <a:off x="4256839" y="2659106"/>
              <a:ext cx="322263" cy="4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N</a:t>
              </a:r>
            </a:p>
          </p:txBody>
        </p:sp>
      </p:grpSp>
      <p:sp>
        <p:nvSpPr>
          <p:cNvPr id="51" name="Text Box 17">
            <a:extLst>
              <a:ext uri="{FF2B5EF4-FFF2-40B4-BE49-F238E27FC236}">
                <a16:creationId xmlns:a16="http://schemas.microsoft.com/office/drawing/2014/main" id="{A0E6197A-35B5-41CF-B690-EEAD926811EF}"/>
              </a:ext>
            </a:extLst>
          </p:cNvPr>
          <p:cNvSpPr txBox="1">
            <a:spLocks noChangeArrowheads="1"/>
          </p:cNvSpPr>
          <p:nvPr/>
        </p:nvSpPr>
        <p:spPr bwMode="auto">
          <a:xfrm>
            <a:off x="4132229" y="4204494"/>
            <a:ext cx="30614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p1 = (</a:t>
            </a:r>
            <a:r>
              <a:rPr kumimoji="0" lang="en-US" altLang="ko-KR" sz="2000" b="1" i="0" u="none" strike="noStrike" kern="1200" cap="none" spc="0" normalizeH="0" baseline="0" noProof="0" dirty="0" err="1">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cond</a:t>
            </a: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branch p1, TARGET</a:t>
            </a:r>
          </a:p>
        </p:txBody>
      </p:sp>
      <p:grpSp>
        <p:nvGrpSpPr>
          <p:cNvPr id="84" name="Group 83">
            <a:extLst>
              <a:ext uri="{FF2B5EF4-FFF2-40B4-BE49-F238E27FC236}">
                <a16:creationId xmlns:a16="http://schemas.microsoft.com/office/drawing/2014/main" id="{0738ABB4-828A-41D0-B1DD-DFBF6BAF37A4}"/>
              </a:ext>
            </a:extLst>
          </p:cNvPr>
          <p:cNvGrpSpPr/>
          <p:nvPr/>
        </p:nvGrpSpPr>
        <p:grpSpPr>
          <a:xfrm>
            <a:off x="4133265" y="4161165"/>
            <a:ext cx="2917166" cy="724446"/>
            <a:chOff x="2642718" y="4591233"/>
            <a:chExt cx="2917166" cy="724446"/>
          </a:xfrm>
        </p:grpSpPr>
        <p:sp>
          <p:nvSpPr>
            <p:cNvPr id="54" name="Rectangle 20">
              <a:extLst>
                <a:ext uri="{FF2B5EF4-FFF2-40B4-BE49-F238E27FC236}">
                  <a16:creationId xmlns:a16="http://schemas.microsoft.com/office/drawing/2014/main" id="{0E0C8E23-E5EE-4C3B-BF7E-53BDB13207DE}"/>
                </a:ext>
              </a:extLst>
            </p:cNvPr>
            <p:cNvSpPr>
              <a:spLocks noChangeArrowheads="1"/>
            </p:cNvSpPr>
            <p:nvPr/>
          </p:nvSpPr>
          <p:spPr bwMode="auto">
            <a:xfrm>
              <a:off x="3073858" y="4706080"/>
              <a:ext cx="2486026" cy="609599"/>
            </a:xfrm>
            <a:prstGeom prst="rect">
              <a:avLst/>
            </a:prstGeom>
            <a:noFill/>
            <a:ln w="3810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Text Box 23">
              <a:extLst>
                <a:ext uri="{FF2B5EF4-FFF2-40B4-BE49-F238E27FC236}">
                  <a16:creationId xmlns:a16="http://schemas.microsoft.com/office/drawing/2014/main" id="{574ED3BD-3753-41F1-85E5-08C44A73F587}"/>
                </a:ext>
              </a:extLst>
            </p:cNvPr>
            <p:cNvSpPr txBox="1">
              <a:spLocks noChangeArrowheads="1"/>
            </p:cNvSpPr>
            <p:nvPr/>
          </p:nvSpPr>
          <p:spPr bwMode="auto">
            <a:xfrm>
              <a:off x="2642718" y="4591233"/>
              <a:ext cx="444352"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75000"/>
                      <a:lumOff val="25000"/>
                    </a:srgbClr>
                  </a:solidFill>
                  <a:effectLst/>
                  <a:uLnTx/>
                  <a:uFillTx/>
                  <a:latin typeface="Times New Roman" panose="02020603050405020304" pitchFamily="18" charset="0"/>
                  <a:ea typeface="굴림" panose="020B0600000101010101" pitchFamily="50" charset="-127"/>
                  <a:cs typeface="+mn-cs"/>
                </a:rPr>
                <a:t>A</a:t>
              </a:r>
            </a:p>
          </p:txBody>
        </p:sp>
      </p:grpSp>
      <p:sp>
        <p:nvSpPr>
          <p:cNvPr id="61" name="Text Box 27">
            <a:extLst>
              <a:ext uri="{FF2B5EF4-FFF2-40B4-BE49-F238E27FC236}">
                <a16:creationId xmlns:a16="http://schemas.microsoft.com/office/drawing/2014/main" id="{CB44040B-A61D-4DB9-A5E8-2F0B25B3C2A5}"/>
              </a:ext>
            </a:extLst>
          </p:cNvPr>
          <p:cNvSpPr txBox="1">
            <a:spLocks noChangeArrowheads="1"/>
          </p:cNvSpPr>
          <p:nvPr/>
        </p:nvSpPr>
        <p:spPr bwMode="auto">
          <a:xfrm>
            <a:off x="8459930" y="2699401"/>
            <a:ext cx="533400" cy="466725"/>
          </a:xfrm>
          <a:prstGeom prst="rect">
            <a:avLst/>
          </a:prstGeom>
          <a:solidFill>
            <a:schemeClr val="accent1">
              <a:lumMod val="40000"/>
              <a:lumOff val="6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mn-cs"/>
              </a:rPr>
              <a:t>B</a:t>
            </a:r>
          </a:p>
        </p:txBody>
      </p:sp>
      <p:sp>
        <p:nvSpPr>
          <p:cNvPr id="64" name="Text Box 29">
            <a:extLst>
              <a:ext uri="{FF2B5EF4-FFF2-40B4-BE49-F238E27FC236}">
                <a16:creationId xmlns:a16="http://schemas.microsoft.com/office/drawing/2014/main" id="{7B0D551B-CDDF-44F3-AEAD-841CBA726087}"/>
              </a:ext>
            </a:extLst>
          </p:cNvPr>
          <p:cNvSpPr txBox="1">
            <a:spLocks noChangeArrowheads="1"/>
          </p:cNvSpPr>
          <p:nvPr/>
        </p:nvSpPr>
        <p:spPr bwMode="auto">
          <a:xfrm>
            <a:off x="8459930" y="3167714"/>
            <a:ext cx="533400" cy="466725"/>
          </a:xfrm>
          <a:prstGeom prst="rect">
            <a:avLst/>
          </a:prstGeom>
          <a:solidFill>
            <a:schemeClr val="accent1">
              <a:lumMod val="40000"/>
              <a:lumOff val="6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000000"/>
                </a:solidFill>
                <a:effectLst/>
                <a:uLnTx/>
                <a:uFillTx/>
                <a:latin typeface="Times New Roman" panose="02020603050405020304" pitchFamily="18" charset="0"/>
                <a:ea typeface="굴림" panose="020B0600000101010101" pitchFamily="50" charset="-127"/>
                <a:cs typeface="+mn-cs"/>
              </a:rPr>
              <a:t>C</a:t>
            </a:r>
          </a:p>
        </p:txBody>
      </p:sp>
      <p:sp>
        <p:nvSpPr>
          <p:cNvPr id="65" name="Text Box 30">
            <a:extLst>
              <a:ext uri="{FF2B5EF4-FFF2-40B4-BE49-F238E27FC236}">
                <a16:creationId xmlns:a16="http://schemas.microsoft.com/office/drawing/2014/main" id="{E6DB1248-6BF6-4E67-AE6F-B25BE6741ACA}"/>
              </a:ext>
            </a:extLst>
          </p:cNvPr>
          <p:cNvSpPr txBox="1">
            <a:spLocks noChangeArrowheads="1"/>
          </p:cNvSpPr>
          <p:nvPr/>
        </p:nvSpPr>
        <p:spPr bwMode="auto">
          <a:xfrm>
            <a:off x="8459930" y="3632852"/>
            <a:ext cx="533400" cy="466725"/>
          </a:xfrm>
          <a:prstGeom prst="rect">
            <a:avLst/>
          </a:prstGeom>
          <a:solidFill>
            <a:schemeClr val="accent1">
              <a:lumMod val="40000"/>
              <a:lumOff val="6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000000"/>
                </a:solidFill>
                <a:effectLst/>
                <a:uLnTx/>
                <a:uFillTx/>
                <a:latin typeface="Times New Roman" panose="02020603050405020304" pitchFamily="18" charset="0"/>
                <a:ea typeface="굴림" panose="020B0600000101010101" pitchFamily="50" charset="-127"/>
                <a:cs typeface="+mn-cs"/>
              </a:rPr>
              <a:t>D</a:t>
            </a:r>
          </a:p>
        </p:txBody>
      </p:sp>
      <p:sp>
        <p:nvSpPr>
          <p:cNvPr id="63" name="Text Box 31">
            <a:extLst>
              <a:ext uri="{FF2B5EF4-FFF2-40B4-BE49-F238E27FC236}">
                <a16:creationId xmlns:a16="http://schemas.microsoft.com/office/drawing/2014/main" id="{5307502D-A8DD-4112-AB40-8A819EA47305}"/>
              </a:ext>
            </a:extLst>
          </p:cNvPr>
          <p:cNvSpPr txBox="1">
            <a:spLocks noChangeArrowheads="1"/>
          </p:cNvSpPr>
          <p:nvPr/>
        </p:nvSpPr>
        <p:spPr bwMode="auto">
          <a:xfrm>
            <a:off x="8459930" y="2242201"/>
            <a:ext cx="533400" cy="466725"/>
          </a:xfrm>
          <a:prstGeom prst="rect">
            <a:avLst/>
          </a:prstGeom>
          <a:solidFill>
            <a:schemeClr val="accent1">
              <a:lumMod val="40000"/>
              <a:lumOff val="60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000000"/>
                </a:solidFill>
                <a:effectLst/>
                <a:uLnTx/>
                <a:uFillTx/>
                <a:latin typeface="Times New Roman" panose="02020603050405020304" pitchFamily="18" charset="0"/>
                <a:ea typeface="굴림" panose="020B0600000101010101" pitchFamily="50" charset="-127"/>
                <a:cs typeface="+mn-cs"/>
              </a:rPr>
              <a:t>A</a:t>
            </a:r>
          </a:p>
        </p:txBody>
      </p:sp>
      <p:sp>
        <p:nvSpPr>
          <p:cNvPr id="66" name="Text Box 32">
            <a:extLst>
              <a:ext uri="{FF2B5EF4-FFF2-40B4-BE49-F238E27FC236}">
                <a16:creationId xmlns:a16="http://schemas.microsoft.com/office/drawing/2014/main" id="{B64CB254-A1AD-42BC-B413-26E4A6CB6098}"/>
              </a:ext>
            </a:extLst>
          </p:cNvPr>
          <p:cNvSpPr txBox="1">
            <a:spLocks noChangeArrowheads="1"/>
          </p:cNvSpPr>
          <p:nvPr/>
        </p:nvSpPr>
        <p:spPr bwMode="auto">
          <a:xfrm>
            <a:off x="7708323" y="1565925"/>
            <a:ext cx="2079479" cy="506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609600" marR="0" lvl="0" indent="-609600" algn="ctr" defTabSz="457200" rtl="0" eaLnBrk="1" fontAlgn="auto" latinLnBrk="0" hangingPunct="1">
              <a:lnSpc>
                <a:spcPct val="15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FF"/>
                </a:solidFill>
                <a:effectLst/>
                <a:uLnTx/>
                <a:uFillTx/>
                <a:latin typeface="Bell Gothic Std Black" panose="020B0706020202040204" pitchFamily="34" charset="0"/>
                <a:ea typeface="굴림" panose="020B0600000101010101" pitchFamily="50" charset="-127"/>
                <a:cs typeface="Arial" panose="020B0604020202020204" pitchFamily="34" charset="0"/>
              </a:rPr>
              <a:t>(predicated code) </a:t>
            </a:r>
          </a:p>
        </p:txBody>
      </p:sp>
      <p:sp>
        <p:nvSpPr>
          <p:cNvPr id="77" name="Text Box 17">
            <a:extLst>
              <a:ext uri="{FF2B5EF4-FFF2-40B4-BE49-F238E27FC236}">
                <a16:creationId xmlns:a16="http://schemas.microsoft.com/office/drawing/2014/main" id="{3A3DB267-8958-42EF-99FC-DC4419D97BBF}"/>
              </a:ext>
            </a:extLst>
          </p:cNvPr>
          <p:cNvSpPr txBox="1">
            <a:spLocks noChangeArrowheads="1"/>
          </p:cNvSpPr>
          <p:nvPr/>
        </p:nvSpPr>
        <p:spPr bwMode="auto">
          <a:xfrm>
            <a:off x="4132229" y="4902646"/>
            <a:ext cx="229262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mov b,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a:t>
            </a:r>
            <a:r>
              <a:rPr kumimoji="0" lang="en-US" altLang="ko-KR" sz="2000" b="1" i="0" u="none" strike="noStrike" kern="1200" cap="none" spc="0" normalizeH="0" baseline="0" noProof="0" dirty="0" err="1">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jmp</a:t>
            </a: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JOIN</a:t>
            </a:r>
          </a:p>
        </p:txBody>
      </p:sp>
      <p:grpSp>
        <p:nvGrpSpPr>
          <p:cNvPr id="91" name="Group 90">
            <a:extLst>
              <a:ext uri="{FF2B5EF4-FFF2-40B4-BE49-F238E27FC236}">
                <a16:creationId xmlns:a16="http://schemas.microsoft.com/office/drawing/2014/main" id="{CFDE193A-03A3-4B65-8E11-8233964BD45E}"/>
              </a:ext>
            </a:extLst>
          </p:cNvPr>
          <p:cNvGrpSpPr/>
          <p:nvPr/>
        </p:nvGrpSpPr>
        <p:grpSpPr>
          <a:xfrm>
            <a:off x="4143685" y="4859317"/>
            <a:ext cx="2906747" cy="724446"/>
            <a:chOff x="2653137" y="5289385"/>
            <a:chExt cx="2906747" cy="724446"/>
          </a:xfrm>
        </p:grpSpPr>
        <p:sp>
          <p:nvSpPr>
            <p:cNvPr id="78" name="Rectangle 20">
              <a:extLst>
                <a:ext uri="{FF2B5EF4-FFF2-40B4-BE49-F238E27FC236}">
                  <a16:creationId xmlns:a16="http://schemas.microsoft.com/office/drawing/2014/main" id="{3C613CC9-C33F-44D2-BA5C-D0E86DD361A6}"/>
                </a:ext>
              </a:extLst>
            </p:cNvPr>
            <p:cNvSpPr>
              <a:spLocks noChangeArrowheads="1"/>
            </p:cNvSpPr>
            <p:nvPr/>
          </p:nvSpPr>
          <p:spPr bwMode="auto">
            <a:xfrm>
              <a:off x="3073858" y="5404232"/>
              <a:ext cx="2486026" cy="609599"/>
            </a:xfrm>
            <a:prstGeom prst="rect">
              <a:avLst/>
            </a:prstGeom>
            <a:noFill/>
            <a:ln w="3810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Text Box 23">
              <a:extLst>
                <a:ext uri="{FF2B5EF4-FFF2-40B4-BE49-F238E27FC236}">
                  <a16:creationId xmlns:a16="http://schemas.microsoft.com/office/drawing/2014/main" id="{E018B847-E549-4C6F-A459-66A67B33EC6F}"/>
                </a:ext>
              </a:extLst>
            </p:cNvPr>
            <p:cNvSpPr txBox="1">
              <a:spLocks noChangeArrowheads="1"/>
            </p:cNvSpPr>
            <p:nvPr/>
          </p:nvSpPr>
          <p:spPr bwMode="auto">
            <a:xfrm>
              <a:off x="2653137" y="5289385"/>
              <a:ext cx="423513"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75000"/>
                      <a:lumOff val="25000"/>
                    </a:srgbClr>
                  </a:solidFill>
                  <a:effectLst/>
                  <a:uLnTx/>
                  <a:uFillTx/>
                  <a:latin typeface="Times New Roman" panose="02020603050405020304" pitchFamily="18" charset="0"/>
                  <a:ea typeface="굴림" panose="020B0600000101010101" pitchFamily="50" charset="-127"/>
                  <a:cs typeface="+mn-cs"/>
                </a:rPr>
                <a:t>B</a:t>
              </a:r>
            </a:p>
          </p:txBody>
        </p:sp>
      </p:grpSp>
      <p:sp>
        <p:nvSpPr>
          <p:cNvPr id="81" name="Text Box 17">
            <a:extLst>
              <a:ext uri="{FF2B5EF4-FFF2-40B4-BE49-F238E27FC236}">
                <a16:creationId xmlns:a16="http://schemas.microsoft.com/office/drawing/2014/main" id="{5B51EB54-4538-4BC0-AE79-A76CDC424CFA}"/>
              </a:ext>
            </a:extLst>
          </p:cNvPr>
          <p:cNvSpPr txBox="1">
            <a:spLocks noChangeArrowheads="1"/>
          </p:cNvSpPr>
          <p:nvPr/>
        </p:nvSpPr>
        <p:spPr bwMode="auto">
          <a:xfrm>
            <a:off x="4132229" y="5587675"/>
            <a:ext cx="30614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TARGET: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mov b, 0</a:t>
            </a:r>
          </a:p>
        </p:txBody>
      </p:sp>
      <p:grpSp>
        <p:nvGrpSpPr>
          <p:cNvPr id="87" name="Group 86">
            <a:extLst>
              <a:ext uri="{FF2B5EF4-FFF2-40B4-BE49-F238E27FC236}">
                <a16:creationId xmlns:a16="http://schemas.microsoft.com/office/drawing/2014/main" id="{B2EFA0DA-18EE-4696-A577-3B2146F7F022}"/>
              </a:ext>
            </a:extLst>
          </p:cNvPr>
          <p:cNvGrpSpPr/>
          <p:nvPr/>
        </p:nvGrpSpPr>
        <p:grpSpPr>
          <a:xfrm>
            <a:off x="4133265" y="5544346"/>
            <a:ext cx="2917167" cy="724446"/>
            <a:chOff x="2642717" y="5974414"/>
            <a:chExt cx="2917167" cy="724446"/>
          </a:xfrm>
        </p:grpSpPr>
        <p:sp>
          <p:nvSpPr>
            <p:cNvPr id="82" name="Rectangle 20">
              <a:extLst>
                <a:ext uri="{FF2B5EF4-FFF2-40B4-BE49-F238E27FC236}">
                  <a16:creationId xmlns:a16="http://schemas.microsoft.com/office/drawing/2014/main" id="{C10B7D0B-F35B-4F53-8E0B-44EECEB1DCBE}"/>
                </a:ext>
              </a:extLst>
            </p:cNvPr>
            <p:cNvSpPr>
              <a:spLocks noChangeArrowheads="1"/>
            </p:cNvSpPr>
            <p:nvPr/>
          </p:nvSpPr>
          <p:spPr bwMode="auto">
            <a:xfrm>
              <a:off x="3073858" y="6089261"/>
              <a:ext cx="2486026" cy="609599"/>
            </a:xfrm>
            <a:prstGeom prst="rect">
              <a:avLst/>
            </a:prstGeom>
            <a:noFill/>
            <a:ln w="3810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Text Box 23">
              <a:extLst>
                <a:ext uri="{FF2B5EF4-FFF2-40B4-BE49-F238E27FC236}">
                  <a16:creationId xmlns:a16="http://schemas.microsoft.com/office/drawing/2014/main" id="{0BA9EDBD-199D-43F0-B0B0-3A22C021DD90}"/>
                </a:ext>
              </a:extLst>
            </p:cNvPr>
            <p:cNvSpPr txBox="1">
              <a:spLocks noChangeArrowheads="1"/>
            </p:cNvSpPr>
            <p:nvPr/>
          </p:nvSpPr>
          <p:spPr bwMode="auto">
            <a:xfrm>
              <a:off x="2642717" y="5974414"/>
              <a:ext cx="444353"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75000"/>
                      <a:lumOff val="25000"/>
                    </a:srgbClr>
                  </a:solidFill>
                  <a:effectLst/>
                  <a:uLnTx/>
                  <a:uFillTx/>
                  <a:latin typeface="Times New Roman" panose="02020603050405020304" pitchFamily="18" charset="0"/>
                  <a:ea typeface="굴림" panose="020B0600000101010101" pitchFamily="50" charset="-127"/>
                  <a:cs typeface="+mn-cs"/>
                </a:rPr>
                <a:t>C</a:t>
              </a:r>
            </a:p>
          </p:txBody>
        </p:sp>
      </p:grpSp>
      <p:sp>
        <p:nvSpPr>
          <p:cNvPr id="85" name="Arrow: Right 84">
            <a:extLst>
              <a:ext uri="{FF2B5EF4-FFF2-40B4-BE49-F238E27FC236}">
                <a16:creationId xmlns:a16="http://schemas.microsoft.com/office/drawing/2014/main" id="{4F6EC483-4163-4E10-A650-343E2F834509}"/>
              </a:ext>
            </a:extLst>
          </p:cNvPr>
          <p:cNvSpPr/>
          <p:nvPr/>
        </p:nvSpPr>
        <p:spPr>
          <a:xfrm>
            <a:off x="3744779" y="3138725"/>
            <a:ext cx="942256" cy="466725"/>
          </a:xfrm>
          <a:prstGeom prst="right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86" name="Arrow: Right 85">
            <a:extLst>
              <a:ext uri="{FF2B5EF4-FFF2-40B4-BE49-F238E27FC236}">
                <a16:creationId xmlns:a16="http://schemas.microsoft.com/office/drawing/2014/main" id="{17427902-F606-4FF8-B8B7-663BD66D6128}"/>
              </a:ext>
            </a:extLst>
          </p:cNvPr>
          <p:cNvSpPr/>
          <p:nvPr/>
        </p:nvSpPr>
        <p:spPr>
          <a:xfrm>
            <a:off x="6579303" y="3114419"/>
            <a:ext cx="942256" cy="466725"/>
          </a:xfrm>
          <a:prstGeom prst="rightArrow">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93" name="Rectangle: Folded Corner 92">
            <a:extLst>
              <a:ext uri="{FF2B5EF4-FFF2-40B4-BE49-F238E27FC236}">
                <a16:creationId xmlns:a16="http://schemas.microsoft.com/office/drawing/2014/main" id="{D677154C-436A-410E-A2CA-BD1ED660D370}"/>
              </a:ext>
            </a:extLst>
          </p:cNvPr>
          <p:cNvSpPr/>
          <p:nvPr/>
        </p:nvSpPr>
        <p:spPr>
          <a:xfrm>
            <a:off x="7612496" y="4220162"/>
            <a:ext cx="2504527" cy="2132669"/>
          </a:xfrm>
          <a:prstGeom prst="foldedCorner">
            <a:avLst>
              <a:gd name="adj" fmla="val 13760"/>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nvGrpSpPr>
          <p:cNvPr id="94" name="Group 93">
            <a:extLst>
              <a:ext uri="{FF2B5EF4-FFF2-40B4-BE49-F238E27FC236}">
                <a16:creationId xmlns:a16="http://schemas.microsoft.com/office/drawing/2014/main" id="{055F538D-49A2-4A8A-B018-6C0C7165AB8C}"/>
              </a:ext>
            </a:extLst>
          </p:cNvPr>
          <p:cNvGrpSpPr/>
          <p:nvPr/>
        </p:nvGrpSpPr>
        <p:grpSpPr>
          <a:xfrm>
            <a:off x="7609770" y="4184808"/>
            <a:ext cx="2276585" cy="724446"/>
            <a:chOff x="2642718" y="4591233"/>
            <a:chExt cx="2276585" cy="724446"/>
          </a:xfrm>
        </p:grpSpPr>
        <p:sp>
          <p:nvSpPr>
            <p:cNvPr id="95" name="Rectangle 20">
              <a:extLst>
                <a:ext uri="{FF2B5EF4-FFF2-40B4-BE49-F238E27FC236}">
                  <a16:creationId xmlns:a16="http://schemas.microsoft.com/office/drawing/2014/main" id="{7416CCC9-FC2E-4971-97D9-1528778C1C05}"/>
                </a:ext>
              </a:extLst>
            </p:cNvPr>
            <p:cNvSpPr>
              <a:spLocks noChangeArrowheads="1"/>
            </p:cNvSpPr>
            <p:nvPr/>
          </p:nvSpPr>
          <p:spPr bwMode="auto">
            <a:xfrm>
              <a:off x="3073858" y="4706080"/>
              <a:ext cx="1845445" cy="609599"/>
            </a:xfrm>
            <a:prstGeom prst="rect">
              <a:avLst/>
            </a:prstGeom>
            <a:noFill/>
            <a:ln w="381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6" name="Text Box 23">
              <a:extLst>
                <a:ext uri="{FF2B5EF4-FFF2-40B4-BE49-F238E27FC236}">
                  <a16:creationId xmlns:a16="http://schemas.microsoft.com/office/drawing/2014/main" id="{F37FAB5C-8C8C-41FD-B0B8-2B39D3D90D5E}"/>
                </a:ext>
              </a:extLst>
            </p:cNvPr>
            <p:cNvSpPr txBox="1">
              <a:spLocks noChangeArrowheads="1"/>
            </p:cNvSpPr>
            <p:nvPr/>
          </p:nvSpPr>
          <p:spPr bwMode="auto">
            <a:xfrm>
              <a:off x="2642718" y="4591233"/>
              <a:ext cx="444352"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FF"/>
                  </a:solidFill>
                  <a:effectLst/>
                  <a:uLnTx/>
                  <a:uFillTx/>
                  <a:latin typeface="Times New Roman" panose="02020603050405020304" pitchFamily="18" charset="0"/>
                  <a:ea typeface="굴림" panose="020B0600000101010101" pitchFamily="50" charset="-127"/>
                  <a:cs typeface="+mn-cs"/>
                </a:rPr>
                <a:t>A</a:t>
              </a:r>
            </a:p>
          </p:txBody>
        </p:sp>
      </p:grpSp>
      <p:grpSp>
        <p:nvGrpSpPr>
          <p:cNvPr id="97" name="Group 96">
            <a:extLst>
              <a:ext uri="{FF2B5EF4-FFF2-40B4-BE49-F238E27FC236}">
                <a16:creationId xmlns:a16="http://schemas.microsoft.com/office/drawing/2014/main" id="{8BB9176A-5BC3-485D-841E-499E01241E49}"/>
              </a:ext>
            </a:extLst>
          </p:cNvPr>
          <p:cNvGrpSpPr/>
          <p:nvPr/>
        </p:nvGrpSpPr>
        <p:grpSpPr>
          <a:xfrm>
            <a:off x="7613099" y="4903600"/>
            <a:ext cx="2266167" cy="724446"/>
            <a:chOff x="2653136" y="4591233"/>
            <a:chExt cx="2266167" cy="724446"/>
          </a:xfrm>
        </p:grpSpPr>
        <p:sp>
          <p:nvSpPr>
            <p:cNvPr id="98" name="Rectangle 20">
              <a:extLst>
                <a:ext uri="{FF2B5EF4-FFF2-40B4-BE49-F238E27FC236}">
                  <a16:creationId xmlns:a16="http://schemas.microsoft.com/office/drawing/2014/main" id="{E1E72DD8-8055-4A36-8935-7FAAE0F19337}"/>
                </a:ext>
              </a:extLst>
            </p:cNvPr>
            <p:cNvSpPr>
              <a:spLocks noChangeArrowheads="1"/>
            </p:cNvSpPr>
            <p:nvPr/>
          </p:nvSpPr>
          <p:spPr bwMode="auto">
            <a:xfrm>
              <a:off x="3073858" y="4706080"/>
              <a:ext cx="1845445" cy="609599"/>
            </a:xfrm>
            <a:prstGeom prst="rect">
              <a:avLst/>
            </a:prstGeom>
            <a:noFill/>
            <a:ln w="381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9" name="Text Box 23">
              <a:extLst>
                <a:ext uri="{FF2B5EF4-FFF2-40B4-BE49-F238E27FC236}">
                  <a16:creationId xmlns:a16="http://schemas.microsoft.com/office/drawing/2014/main" id="{D35F6F8D-7ED5-4900-81AA-F9BAE0668FDB}"/>
                </a:ext>
              </a:extLst>
            </p:cNvPr>
            <p:cNvSpPr txBox="1">
              <a:spLocks noChangeArrowheads="1"/>
            </p:cNvSpPr>
            <p:nvPr/>
          </p:nvSpPr>
          <p:spPr bwMode="auto">
            <a:xfrm>
              <a:off x="2653136" y="4591233"/>
              <a:ext cx="423514"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FF"/>
                  </a:solidFill>
                  <a:effectLst/>
                  <a:uLnTx/>
                  <a:uFillTx/>
                  <a:latin typeface="Times New Roman" panose="02020603050405020304" pitchFamily="18" charset="0"/>
                  <a:ea typeface="굴림" panose="020B0600000101010101" pitchFamily="50" charset="-127"/>
                  <a:cs typeface="+mn-cs"/>
                </a:rPr>
                <a:t>B</a:t>
              </a:r>
            </a:p>
          </p:txBody>
        </p:sp>
      </p:grpSp>
      <p:grpSp>
        <p:nvGrpSpPr>
          <p:cNvPr id="100" name="Group 99">
            <a:extLst>
              <a:ext uri="{FF2B5EF4-FFF2-40B4-BE49-F238E27FC236}">
                <a16:creationId xmlns:a16="http://schemas.microsoft.com/office/drawing/2014/main" id="{51B02A9C-6864-4ED5-9C0B-AD257A8F0BCF}"/>
              </a:ext>
            </a:extLst>
          </p:cNvPr>
          <p:cNvGrpSpPr/>
          <p:nvPr/>
        </p:nvGrpSpPr>
        <p:grpSpPr>
          <a:xfrm>
            <a:off x="7609768" y="5596595"/>
            <a:ext cx="2276586" cy="724446"/>
            <a:chOff x="2642717" y="4591233"/>
            <a:chExt cx="2276586" cy="724446"/>
          </a:xfrm>
        </p:grpSpPr>
        <p:sp>
          <p:nvSpPr>
            <p:cNvPr id="101" name="Rectangle 20">
              <a:extLst>
                <a:ext uri="{FF2B5EF4-FFF2-40B4-BE49-F238E27FC236}">
                  <a16:creationId xmlns:a16="http://schemas.microsoft.com/office/drawing/2014/main" id="{F892F8C5-6D99-4EED-8C59-9D0DB2AFB1C3}"/>
                </a:ext>
              </a:extLst>
            </p:cNvPr>
            <p:cNvSpPr>
              <a:spLocks noChangeArrowheads="1"/>
            </p:cNvSpPr>
            <p:nvPr/>
          </p:nvSpPr>
          <p:spPr bwMode="auto">
            <a:xfrm>
              <a:off x="3073858" y="4706080"/>
              <a:ext cx="1845445" cy="609599"/>
            </a:xfrm>
            <a:prstGeom prst="rect">
              <a:avLst/>
            </a:prstGeom>
            <a:noFill/>
            <a:ln w="381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2" name="Text Box 23">
              <a:extLst>
                <a:ext uri="{FF2B5EF4-FFF2-40B4-BE49-F238E27FC236}">
                  <a16:creationId xmlns:a16="http://schemas.microsoft.com/office/drawing/2014/main" id="{AA8BA3DB-D67F-4F44-9898-AF83D093AFC9}"/>
                </a:ext>
              </a:extLst>
            </p:cNvPr>
            <p:cNvSpPr txBox="1">
              <a:spLocks noChangeArrowheads="1"/>
            </p:cNvSpPr>
            <p:nvPr/>
          </p:nvSpPr>
          <p:spPr bwMode="auto">
            <a:xfrm>
              <a:off x="2642717" y="4591233"/>
              <a:ext cx="444353" cy="661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FF"/>
                  </a:solidFill>
                  <a:effectLst/>
                  <a:uLnTx/>
                  <a:uFillTx/>
                  <a:latin typeface="Times New Roman" panose="02020603050405020304" pitchFamily="18" charset="0"/>
                  <a:ea typeface="굴림" panose="020B0600000101010101" pitchFamily="50" charset="-127"/>
                  <a:cs typeface="+mn-cs"/>
                </a:rPr>
                <a:t>C</a:t>
              </a:r>
            </a:p>
          </p:txBody>
        </p:sp>
      </p:grpSp>
      <p:sp>
        <p:nvSpPr>
          <p:cNvPr id="103" name="Text Box 17">
            <a:extLst>
              <a:ext uri="{FF2B5EF4-FFF2-40B4-BE49-F238E27FC236}">
                <a16:creationId xmlns:a16="http://schemas.microsoft.com/office/drawing/2014/main" id="{6FDE9C8C-9F68-4A72-B569-4B9ABE7F7547}"/>
              </a:ext>
            </a:extLst>
          </p:cNvPr>
          <p:cNvSpPr txBox="1">
            <a:spLocks noChangeArrowheads="1"/>
          </p:cNvSpPr>
          <p:nvPr/>
        </p:nvSpPr>
        <p:spPr bwMode="auto">
          <a:xfrm>
            <a:off x="7790168" y="4370806"/>
            <a:ext cx="19090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p1 = (</a:t>
            </a:r>
            <a:r>
              <a:rPr kumimoji="0" lang="en-US" altLang="ko-KR" sz="2000" b="1" i="0" u="none" strike="noStrike" kern="1200" cap="none" spc="0" normalizeH="0" baseline="0" noProof="0" dirty="0" err="1">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cond</a:t>
            </a: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a:t>
            </a:r>
          </a:p>
        </p:txBody>
      </p:sp>
      <p:sp>
        <p:nvSpPr>
          <p:cNvPr id="104" name="Text Box 17">
            <a:extLst>
              <a:ext uri="{FF2B5EF4-FFF2-40B4-BE49-F238E27FC236}">
                <a16:creationId xmlns:a16="http://schemas.microsoft.com/office/drawing/2014/main" id="{EC37DE15-61A3-4618-A7AD-F2F4CAC22322}"/>
              </a:ext>
            </a:extLst>
          </p:cNvPr>
          <p:cNvSpPr txBox="1">
            <a:spLocks noChangeArrowheads="1"/>
          </p:cNvSpPr>
          <p:nvPr/>
        </p:nvSpPr>
        <p:spPr bwMode="auto">
          <a:xfrm>
            <a:off x="7692312" y="5074148"/>
            <a:ext cx="2344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a:t>
            </a:r>
            <a:r>
              <a:rPr kumimoji="0" lang="en-US" altLang="ko-KR" sz="2000" b="1" i="0" u="none" strike="noStrike" kern="1200" cap="none" spc="0" normalizeH="0" baseline="0" noProof="0" dirty="0">
                <a:ln>
                  <a:noFill/>
                </a:ln>
                <a:solidFill>
                  <a:srgbClr val="FF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(!p1) </a:t>
            </a: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mov b,1</a:t>
            </a:r>
          </a:p>
        </p:txBody>
      </p:sp>
      <p:sp>
        <p:nvSpPr>
          <p:cNvPr id="105" name="Text Box 17">
            <a:extLst>
              <a:ext uri="{FF2B5EF4-FFF2-40B4-BE49-F238E27FC236}">
                <a16:creationId xmlns:a16="http://schemas.microsoft.com/office/drawing/2014/main" id="{CEB6697E-9D8B-431E-8C1E-8045343F39EE}"/>
              </a:ext>
            </a:extLst>
          </p:cNvPr>
          <p:cNvSpPr txBox="1">
            <a:spLocks noChangeArrowheads="1"/>
          </p:cNvSpPr>
          <p:nvPr/>
        </p:nvSpPr>
        <p:spPr bwMode="auto">
          <a:xfrm>
            <a:off x="7711820" y="5748631"/>
            <a:ext cx="23448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        </a:t>
            </a:r>
            <a:r>
              <a:rPr kumimoji="0" lang="en-US" altLang="ko-KR" sz="2000" b="1" i="0" u="none" strike="noStrike" kern="1200" cap="none" spc="0" normalizeH="0" baseline="0" noProof="0" dirty="0">
                <a:ln>
                  <a:noFill/>
                </a:ln>
                <a:solidFill>
                  <a:srgbClr val="FF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(p1) </a:t>
            </a:r>
            <a:r>
              <a:rPr kumimoji="0" lang="en-US" altLang="ko-KR" sz="2000" b="1" i="0" u="none" strike="noStrike" kern="1200" cap="none" spc="0" normalizeH="0" baseline="0" noProof="0" dirty="0">
                <a:ln>
                  <a:noFill/>
                </a:ln>
                <a:solidFill>
                  <a:srgbClr val="000000"/>
                </a:solidFill>
                <a:effectLst/>
                <a:uLnTx/>
                <a:uFillTx/>
                <a:latin typeface="Times New Roman" panose="02020603050405020304" pitchFamily="18" charset="0"/>
                <a:ea typeface="굴림" panose="020B0600000101010101" pitchFamily="50" charset="-127"/>
                <a:cs typeface="Times New Roman" panose="02020603050405020304" pitchFamily="18" charset="0"/>
              </a:rPr>
              <a:t>mov b,0</a:t>
            </a:r>
          </a:p>
        </p:txBody>
      </p:sp>
    </p:spTree>
    <p:extLst>
      <p:ext uri="{BB962C8B-B14F-4D97-AF65-F5344CB8AC3E}">
        <p14:creationId xmlns:p14="http://schemas.microsoft.com/office/powerpoint/2010/main" val="418129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25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250"/>
                                        <p:tgtEl>
                                          <p:spTgt spid="8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250"/>
                                        <p:tgtEl>
                                          <p:spTgt spid="35"/>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25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25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250"/>
                                        <p:tgtEl>
                                          <p:spTgt spid="84"/>
                                        </p:tgtEl>
                                      </p:cBhvr>
                                    </p:animEffect>
                                  </p:childTnLst>
                                </p:cTn>
                              </p:par>
                            </p:childTnLst>
                          </p:cTn>
                        </p:par>
                        <p:par>
                          <p:cTn id="33" fill="hold">
                            <p:stCondLst>
                              <p:cond delay="250"/>
                            </p:stCondLst>
                            <p:childTnLst>
                              <p:par>
                                <p:cTn id="34" presetID="22" presetClass="entr" presetSubtype="8" fill="hold" nodeType="after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Effect transition="in" filter="wipe(left)">
                                      <p:cBhvr>
                                        <p:cTn id="36" dur="250"/>
                                        <p:tgtEl>
                                          <p:spTgt spid="51">
                                            <p:txEl>
                                              <p:pRg st="0" end="0"/>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animEffect transition="in" filter="wipe(left)">
                                      <p:cBhvr>
                                        <p:cTn id="40" dur="250"/>
                                        <p:tgtEl>
                                          <p:spTgt spid="5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wipe(up)">
                                      <p:cBhvr>
                                        <p:cTn id="45" dur="250"/>
                                        <p:tgtEl>
                                          <p:spTgt spid="88"/>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25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25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1">
                                            <p:txEl>
                                              <p:pRg st="0" end="0"/>
                                            </p:txEl>
                                          </p:spTgt>
                                        </p:tgtEl>
                                        <p:attrNameLst>
                                          <p:attrName>style.visibility</p:attrName>
                                        </p:attrNameLst>
                                      </p:cBhvr>
                                      <p:to>
                                        <p:strVal val="visible"/>
                                      </p:to>
                                    </p:set>
                                    <p:animEffect transition="in" filter="wipe(left)">
                                      <p:cBhvr>
                                        <p:cTn id="57" dur="250"/>
                                        <p:tgtEl>
                                          <p:spTgt spid="81">
                                            <p:txEl>
                                              <p:pRg st="0" end="0"/>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81">
                                            <p:txEl>
                                              <p:pRg st="1" end="1"/>
                                            </p:txEl>
                                          </p:spTgt>
                                        </p:tgtEl>
                                        <p:attrNameLst>
                                          <p:attrName>style.visibility</p:attrName>
                                        </p:attrNameLst>
                                      </p:cBhvr>
                                      <p:to>
                                        <p:strVal val="visible"/>
                                      </p:to>
                                    </p:set>
                                    <p:animEffect transition="in" filter="wipe(left)">
                                      <p:cBhvr>
                                        <p:cTn id="60" dur="250"/>
                                        <p:tgtEl>
                                          <p:spTgt spid="81">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89"/>
                                        </p:tgtEl>
                                        <p:attrNameLst>
                                          <p:attrName>style.visibility</p:attrName>
                                        </p:attrNameLst>
                                      </p:cBhvr>
                                      <p:to>
                                        <p:strVal val="visible"/>
                                      </p:to>
                                    </p:set>
                                    <p:animEffect transition="in" filter="wipe(up)">
                                      <p:cBhvr>
                                        <p:cTn id="65" dur="250"/>
                                        <p:tgtEl>
                                          <p:spTgt spid="89"/>
                                        </p:tgtEl>
                                      </p:cBhvr>
                                    </p:animEffect>
                                  </p:childTnLst>
                                </p:cTn>
                              </p:par>
                            </p:childTnLst>
                          </p:cTn>
                        </p:par>
                        <p:par>
                          <p:cTn id="66" fill="hold">
                            <p:stCondLst>
                              <p:cond delay="250"/>
                            </p:stCondLst>
                            <p:childTnLst>
                              <p:par>
                                <p:cTn id="67" presetID="10" presetClass="entr" presetSubtype="0" fill="hold" grpId="0"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25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fade">
                                      <p:cBhvr>
                                        <p:cTn id="72" dur="250"/>
                                        <p:tgtEl>
                                          <p:spTgt spid="9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7">
                                            <p:txEl>
                                              <p:pRg st="0" end="0"/>
                                            </p:txEl>
                                          </p:spTgt>
                                        </p:tgtEl>
                                        <p:attrNameLst>
                                          <p:attrName>style.visibility</p:attrName>
                                        </p:attrNameLst>
                                      </p:cBhvr>
                                      <p:to>
                                        <p:strVal val="visible"/>
                                      </p:to>
                                    </p:set>
                                    <p:animEffect transition="in" filter="wipe(left)">
                                      <p:cBhvr>
                                        <p:cTn id="77" dur="250"/>
                                        <p:tgtEl>
                                          <p:spTgt spid="77">
                                            <p:txEl>
                                              <p:pRg st="0" end="0"/>
                                            </p:txEl>
                                          </p:spTgt>
                                        </p:tgtEl>
                                      </p:cBhvr>
                                    </p:animEffect>
                                  </p:childTnLst>
                                </p:cTn>
                              </p:par>
                            </p:childTnLst>
                          </p:cTn>
                        </p:par>
                        <p:par>
                          <p:cTn id="78" fill="hold">
                            <p:stCondLst>
                              <p:cond delay="250"/>
                            </p:stCondLst>
                            <p:childTnLst>
                              <p:par>
                                <p:cTn id="79" presetID="22" presetClass="entr" presetSubtype="8" fill="hold" nodeType="afterEffect">
                                  <p:stCondLst>
                                    <p:cond delay="0"/>
                                  </p:stCondLst>
                                  <p:childTnLst>
                                    <p:set>
                                      <p:cBhvr>
                                        <p:cTn id="80" dur="1" fill="hold">
                                          <p:stCondLst>
                                            <p:cond delay="0"/>
                                          </p:stCondLst>
                                        </p:cTn>
                                        <p:tgtEl>
                                          <p:spTgt spid="77">
                                            <p:txEl>
                                              <p:pRg st="1" end="1"/>
                                            </p:txEl>
                                          </p:spTgt>
                                        </p:tgtEl>
                                        <p:attrNameLst>
                                          <p:attrName>style.visibility</p:attrName>
                                        </p:attrNameLst>
                                      </p:cBhvr>
                                      <p:to>
                                        <p:strVal val="visible"/>
                                      </p:to>
                                    </p:set>
                                    <p:animEffect transition="in" filter="wipe(left)">
                                      <p:cBhvr>
                                        <p:cTn id="81" dur="250"/>
                                        <p:tgtEl>
                                          <p:spTgt spid="77">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wipe(up)">
                                      <p:cBhvr>
                                        <p:cTn id="86" dur="250"/>
                                        <p:tgtEl>
                                          <p:spTgt spid="92"/>
                                        </p:tgtEl>
                                      </p:cBhvr>
                                    </p:animEffec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wipe(left)">
                                      <p:cBhvr>
                                        <p:cTn id="95" dur="250"/>
                                        <p:tgtEl>
                                          <p:spTgt spid="86"/>
                                        </p:tgtEl>
                                      </p:cBhvr>
                                    </p:animEffect>
                                  </p:childTnLst>
                                </p:cTn>
                              </p:par>
                            </p:childTnLst>
                          </p:cTn>
                        </p:par>
                        <p:par>
                          <p:cTn id="96" fill="hold">
                            <p:stCondLst>
                              <p:cond delay="250"/>
                            </p:stCondLst>
                            <p:childTnLst>
                              <p:par>
                                <p:cTn id="97" presetID="22" presetClass="entr" presetSubtype="8"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left)">
                                      <p:cBhvr>
                                        <p:cTn id="99" dur="250"/>
                                        <p:tgtEl>
                                          <p:spTgt spid="6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250"/>
                                        <p:tgtEl>
                                          <p:spTgt spid="9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250"/>
                                        <p:tgtEl>
                                          <p:spTgt spid="63"/>
                                        </p:tgtEl>
                                      </p:cBhvr>
                                    </p:animEffect>
                                  </p:childTnLst>
                                </p:cTn>
                              </p:par>
                              <p:par>
                                <p:cTn id="108" presetID="10" presetClass="entr" presetSubtype="0"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250"/>
                                        <p:tgtEl>
                                          <p:spTgt spid="94"/>
                                        </p:tgtEl>
                                      </p:cBhvr>
                                    </p:animEffect>
                                  </p:childTnLst>
                                </p:cTn>
                              </p:par>
                            </p:childTnLst>
                          </p:cTn>
                        </p:par>
                        <p:par>
                          <p:cTn id="111" fill="hold">
                            <p:stCondLst>
                              <p:cond delay="250"/>
                            </p:stCondLst>
                            <p:childTnLst>
                              <p:par>
                                <p:cTn id="112" presetID="22" presetClass="entr" presetSubtype="8" fill="hold" nodeType="afterEffect">
                                  <p:stCondLst>
                                    <p:cond delay="0"/>
                                  </p:stCondLst>
                                  <p:childTnLst>
                                    <p:set>
                                      <p:cBhvr>
                                        <p:cTn id="113" dur="1" fill="hold">
                                          <p:stCondLst>
                                            <p:cond delay="0"/>
                                          </p:stCondLst>
                                        </p:cTn>
                                        <p:tgtEl>
                                          <p:spTgt spid="103">
                                            <p:txEl>
                                              <p:pRg st="0" end="0"/>
                                            </p:txEl>
                                          </p:spTgt>
                                        </p:tgtEl>
                                        <p:attrNameLst>
                                          <p:attrName>style.visibility</p:attrName>
                                        </p:attrNameLst>
                                      </p:cBhvr>
                                      <p:to>
                                        <p:strVal val="visible"/>
                                      </p:to>
                                    </p:set>
                                    <p:animEffect transition="in" filter="wipe(left)">
                                      <p:cBhvr>
                                        <p:cTn id="114" dur="250"/>
                                        <p:tgtEl>
                                          <p:spTgt spid="103">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250"/>
                                        <p:tgtEl>
                                          <p:spTgt spid="61"/>
                                        </p:tgtEl>
                                      </p:cBhvr>
                                    </p:animEffect>
                                  </p:childTnLst>
                                </p:cTn>
                              </p:par>
                              <p:par>
                                <p:cTn id="120" presetID="10" presetClass="entr" presetSubtype="0" fill="hold" nodeType="withEffect">
                                  <p:stCondLst>
                                    <p:cond delay="0"/>
                                  </p:stCondLst>
                                  <p:childTnLst>
                                    <p:set>
                                      <p:cBhvr>
                                        <p:cTn id="121" dur="1" fill="hold">
                                          <p:stCondLst>
                                            <p:cond delay="0"/>
                                          </p:stCondLst>
                                        </p:cTn>
                                        <p:tgtEl>
                                          <p:spTgt spid="97"/>
                                        </p:tgtEl>
                                        <p:attrNameLst>
                                          <p:attrName>style.visibility</p:attrName>
                                        </p:attrNameLst>
                                      </p:cBhvr>
                                      <p:to>
                                        <p:strVal val="visible"/>
                                      </p:to>
                                    </p:set>
                                    <p:animEffect transition="in" filter="fade">
                                      <p:cBhvr>
                                        <p:cTn id="122" dur="250"/>
                                        <p:tgtEl>
                                          <p:spTgt spid="97"/>
                                        </p:tgtEl>
                                      </p:cBhvr>
                                    </p:animEffect>
                                  </p:childTnLst>
                                </p:cTn>
                              </p:par>
                            </p:childTnLst>
                          </p:cTn>
                        </p:par>
                        <p:par>
                          <p:cTn id="123" fill="hold">
                            <p:stCondLst>
                              <p:cond delay="250"/>
                            </p:stCondLst>
                            <p:childTnLst>
                              <p:par>
                                <p:cTn id="124" presetID="22" presetClass="entr" presetSubtype="8" fill="hold" nodeType="afterEffect">
                                  <p:stCondLst>
                                    <p:cond delay="0"/>
                                  </p:stCondLst>
                                  <p:childTnLst>
                                    <p:set>
                                      <p:cBhvr>
                                        <p:cTn id="125" dur="1" fill="hold">
                                          <p:stCondLst>
                                            <p:cond delay="0"/>
                                          </p:stCondLst>
                                        </p:cTn>
                                        <p:tgtEl>
                                          <p:spTgt spid="104">
                                            <p:txEl>
                                              <p:pRg st="0" end="0"/>
                                            </p:txEl>
                                          </p:spTgt>
                                        </p:tgtEl>
                                        <p:attrNameLst>
                                          <p:attrName>style.visibility</p:attrName>
                                        </p:attrNameLst>
                                      </p:cBhvr>
                                      <p:to>
                                        <p:strVal val="visible"/>
                                      </p:to>
                                    </p:set>
                                    <p:animEffect transition="in" filter="wipe(left)">
                                      <p:cBhvr>
                                        <p:cTn id="126" dur="250"/>
                                        <p:tgtEl>
                                          <p:spTgt spid="104">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fade">
                                      <p:cBhvr>
                                        <p:cTn id="131" dur="250"/>
                                        <p:tgtEl>
                                          <p:spTgt spid="64"/>
                                        </p:tgtEl>
                                      </p:cBhvr>
                                    </p:animEffect>
                                  </p:childTnLst>
                                </p:cTn>
                              </p:par>
                              <p:par>
                                <p:cTn id="132" presetID="10" presetClass="entr" presetSubtype="0" fill="hold" nodeType="withEffect">
                                  <p:stCondLst>
                                    <p:cond delay="0"/>
                                  </p:stCondLst>
                                  <p:childTnLst>
                                    <p:set>
                                      <p:cBhvr>
                                        <p:cTn id="133" dur="1" fill="hold">
                                          <p:stCondLst>
                                            <p:cond delay="0"/>
                                          </p:stCondLst>
                                        </p:cTn>
                                        <p:tgtEl>
                                          <p:spTgt spid="100"/>
                                        </p:tgtEl>
                                        <p:attrNameLst>
                                          <p:attrName>style.visibility</p:attrName>
                                        </p:attrNameLst>
                                      </p:cBhvr>
                                      <p:to>
                                        <p:strVal val="visible"/>
                                      </p:to>
                                    </p:set>
                                    <p:animEffect transition="in" filter="fade">
                                      <p:cBhvr>
                                        <p:cTn id="134" dur="250"/>
                                        <p:tgtEl>
                                          <p:spTgt spid="100"/>
                                        </p:tgtEl>
                                      </p:cBhvr>
                                    </p:animEffect>
                                  </p:childTnLst>
                                </p:cTn>
                              </p:par>
                            </p:childTnLst>
                          </p:cTn>
                        </p:par>
                        <p:par>
                          <p:cTn id="135" fill="hold">
                            <p:stCondLst>
                              <p:cond delay="250"/>
                            </p:stCondLst>
                            <p:childTnLst>
                              <p:par>
                                <p:cTn id="136" presetID="22" presetClass="entr" presetSubtype="8" fill="hold" nodeType="afterEffect">
                                  <p:stCondLst>
                                    <p:cond delay="0"/>
                                  </p:stCondLst>
                                  <p:childTnLst>
                                    <p:set>
                                      <p:cBhvr>
                                        <p:cTn id="137" dur="1" fill="hold">
                                          <p:stCondLst>
                                            <p:cond delay="0"/>
                                          </p:stCondLst>
                                        </p:cTn>
                                        <p:tgtEl>
                                          <p:spTgt spid="105">
                                            <p:txEl>
                                              <p:pRg st="0" end="0"/>
                                            </p:txEl>
                                          </p:spTgt>
                                        </p:tgtEl>
                                        <p:attrNameLst>
                                          <p:attrName>style.visibility</p:attrName>
                                        </p:attrNameLst>
                                      </p:cBhvr>
                                      <p:to>
                                        <p:strVal val="visible"/>
                                      </p:to>
                                    </p:set>
                                    <p:animEffect transition="in" filter="wipe(left)">
                                      <p:cBhvr>
                                        <p:cTn id="138" dur="250"/>
                                        <p:tgtEl>
                                          <p:spTgt spid="105">
                                            <p:txEl>
                                              <p:pRg st="0" end="0"/>
                                            </p:txEl>
                                          </p:spTgt>
                                        </p:tgtEl>
                                      </p:cBhvr>
                                    </p:animEffec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fade">
                                      <p:cBhvr>
                                        <p:cTn id="142"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1" grpId="0" animBg="1"/>
      <p:bldP spid="42" grpId="0" animBg="1"/>
      <p:bldP spid="43" grpId="0" animBg="1"/>
      <p:bldP spid="46" grpId="0" animBg="1"/>
      <p:bldP spid="61" grpId="0" animBg="1"/>
      <p:bldP spid="64" grpId="0" animBg="1"/>
      <p:bldP spid="65" grpId="0" animBg="1"/>
      <p:bldP spid="63" grpId="0" animBg="1"/>
      <p:bldP spid="66" grpId="0"/>
      <p:bldP spid="85" grpId="0" animBg="1"/>
      <p:bldP spid="86" grpId="0" animBg="1"/>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952CF9-2525-4C56-BE1D-B3FEA76069FB}"/>
              </a:ext>
            </a:extLst>
          </p:cNvPr>
          <p:cNvSpPr>
            <a:spLocks noGrp="1"/>
          </p:cNvSpPr>
          <p:nvPr>
            <p:ph type="title"/>
          </p:nvPr>
        </p:nvSpPr>
        <p:spPr/>
        <p:txBody>
          <a:bodyPr/>
          <a:lstStyle/>
          <a:p>
            <a:r>
              <a:rPr lang="en-US" altLang="ko-KR" dirty="0"/>
              <a:t>Compile Technique2: Predicated Execution</a:t>
            </a:r>
            <a:endParaRPr lang="ko-KR" altLang="en-US" dirty="0"/>
          </a:p>
        </p:txBody>
      </p:sp>
      <p:sp>
        <p:nvSpPr>
          <p:cNvPr id="14" name="文本占位符 13">
            <a:extLst>
              <a:ext uri="{FF2B5EF4-FFF2-40B4-BE49-F238E27FC236}">
                <a16:creationId xmlns:a16="http://schemas.microsoft.com/office/drawing/2014/main" id="{A32550EB-3132-E3D9-9322-297EA2AA6EB2}"/>
              </a:ext>
            </a:extLst>
          </p:cNvPr>
          <p:cNvSpPr>
            <a:spLocks noGrp="1"/>
          </p:cNvSpPr>
          <p:nvPr>
            <p:ph type="body" sz="quarter" idx="10"/>
          </p:nvPr>
        </p:nvSpPr>
        <p:spPr/>
        <p:txBody>
          <a:bodyPr/>
          <a:lstStyle/>
          <a:p>
            <a:r>
              <a:rPr lang="en-US" altLang="ko-KR" dirty="0"/>
              <a:t>Credits: MICRO’06 Diverge-Merge Processor (DMP) UT-Austin</a:t>
            </a:r>
            <a:endParaRPr lang="ko-KR" altLang="en-US" dirty="0"/>
          </a:p>
        </p:txBody>
      </p:sp>
      <p:sp>
        <p:nvSpPr>
          <p:cNvPr id="4" name="Text Box 349">
            <a:extLst>
              <a:ext uri="{FF2B5EF4-FFF2-40B4-BE49-F238E27FC236}">
                <a16:creationId xmlns:a16="http://schemas.microsoft.com/office/drawing/2014/main" id="{C1B84856-C6E7-443C-9EF2-2F208648FDD9}"/>
              </a:ext>
            </a:extLst>
          </p:cNvPr>
          <p:cNvSpPr txBox="1">
            <a:spLocks noChangeArrowheads="1"/>
          </p:cNvSpPr>
          <p:nvPr/>
        </p:nvSpPr>
        <p:spPr bwMode="auto">
          <a:xfrm>
            <a:off x="4072549" y="2822977"/>
            <a:ext cx="614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50" charset="-127"/>
                <a:cs typeface="+mn-cs"/>
              </a:rPr>
              <a:t>Fetch  Decode  Rename  Schedule RegisterRead Execute</a:t>
            </a:r>
          </a:p>
        </p:txBody>
      </p:sp>
      <p:sp>
        <p:nvSpPr>
          <p:cNvPr id="5" name="Rectangle 3">
            <a:extLst>
              <a:ext uri="{FF2B5EF4-FFF2-40B4-BE49-F238E27FC236}">
                <a16:creationId xmlns:a16="http://schemas.microsoft.com/office/drawing/2014/main" id="{F448687D-B35D-4E11-93F1-6B8E764B7B81}"/>
              </a:ext>
            </a:extLst>
          </p:cNvPr>
          <p:cNvSpPr txBox="1">
            <a:spLocks noChangeArrowheads="1"/>
          </p:cNvSpPr>
          <p:nvPr/>
        </p:nvSpPr>
        <p:spPr>
          <a:xfrm>
            <a:off x="2090739" y="1447801"/>
            <a:ext cx="8383587" cy="75247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è"/>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80000"/>
              </a:lnSpc>
              <a:spcBef>
                <a:spcPts val="1000"/>
              </a:spcBef>
              <a:spcAft>
                <a:spcPts val="0"/>
              </a:spcAft>
              <a:buClrTx/>
              <a:buSzTx/>
              <a:buFont typeface="Wingdings" panose="05000000000000000000" pitchFamily="2" charset="2"/>
              <a:buChar char="§"/>
              <a:tabLst/>
              <a:defRPr/>
            </a:pPr>
            <a:endParaRPr kumimoji="0" lang="en-US" altLang="ko-KR" sz="26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endParaRPr>
          </a:p>
        </p:txBody>
      </p:sp>
      <p:sp>
        <p:nvSpPr>
          <p:cNvPr id="6" name="Rectangle 4">
            <a:extLst>
              <a:ext uri="{FF2B5EF4-FFF2-40B4-BE49-F238E27FC236}">
                <a16:creationId xmlns:a16="http://schemas.microsoft.com/office/drawing/2014/main" id="{AE0BF0C3-392F-4482-96C7-99C493720205}"/>
              </a:ext>
            </a:extLst>
          </p:cNvPr>
          <p:cNvSpPr>
            <a:spLocks noChangeArrowheads="1"/>
          </p:cNvSpPr>
          <p:nvPr/>
        </p:nvSpPr>
        <p:spPr bwMode="auto">
          <a:xfrm>
            <a:off x="2562226" y="2624139"/>
            <a:ext cx="460375" cy="4206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7" name="Rectangle 5">
            <a:extLst>
              <a:ext uri="{FF2B5EF4-FFF2-40B4-BE49-F238E27FC236}">
                <a16:creationId xmlns:a16="http://schemas.microsoft.com/office/drawing/2014/main" id="{20C6207B-FBFD-499F-B83A-34C0EB3842FD}"/>
              </a:ext>
            </a:extLst>
          </p:cNvPr>
          <p:cNvSpPr>
            <a:spLocks noChangeArrowheads="1"/>
          </p:cNvSpPr>
          <p:nvPr/>
        </p:nvSpPr>
        <p:spPr bwMode="auto">
          <a:xfrm>
            <a:off x="3062289" y="3351213"/>
            <a:ext cx="460375" cy="425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8" name="Rectangle 6">
            <a:extLst>
              <a:ext uri="{FF2B5EF4-FFF2-40B4-BE49-F238E27FC236}">
                <a16:creationId xmlns:a16="http://schemas.microsoft.com/office/drawing/2014/main" id="{897C71F7-472D-4D67-8B6F-D4C60BE68251}"/>
              </a:ext>
            </a:extLst>
          </p:cNvPr>
          <p:cNvSpPr>
            <a:spLocks noChangeArrowheads="1"/>
          </p:cNvSpPr>
          <p:nvPr/>
        </p:nvSpPr>
        <p:spPr bwMode="auto">
          <a:xfrm>
            <a:off x="2101851" y="3351214"/>
            <a:ext cx="460375" cy="4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9" name="Rectangle 7">
            <a:extLst>
              <a:ext uri="{FF2B5EF4-FFF2-40B4-BE49-F238E27FC236}">
                <a16:creationId xmlns:a16="http://schemas.microsoft.com/office/drawing/2014/main" id="{5646AB78-B7F0-4FBE-81AE-D0054404B1B3}"/>
              </a:ext>
            </a:extLst>
          </p:cNvPr>
          <p:cNvSpPr>
            <a:spLocks noChangeArrowheads="1"/>
          </p:cNvSpPr>
          <p:nvPr/>
        </p:nvSpPr>
        <p:spPr bwMode="auto">
          <a:xfrm>
            <a:off x="2562226" y="4043364"/>
            <a:ext cx="460375" cy="4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10" name="Line 8">
            <a:extLst>
              <a:ext uri="{FF2B5EF4-FFF2-40B4-BE49-F238E27FC236}">
                <a16:creationId xmlns:a16="http://schemas.microsoft.com/office/drawing/2014/main" id="{1F9DBBC9-B68B-43A9-944F-AAE024E71C41}"/>
              </a:ext>
            </a:extLst>
          </p:cNvPr>
          <p:cNvSpPr>
            <a:spLocks noChangeShapeType="1"/>
          </p:cNvSpPr>
          <p:nvPr/>
        </p:nvSpPr>
        <p:spPr bwMode="auto">
          <a:xfrm flipH="1">
            <a:off x="2293938" y="3043239"/>
            <a:ext cx="457200" cy="3079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Line 9">
            <a:extLst>
              <a:ext uri="{FF2B5EF4-FFF2-40B4-BE49-F238E27FC236}">
                <a16:creationId xmlns:a16="http://schemas.microsoft.com/office/drawing/2014/main" id="{6702D3CE-60D0-4D24-9F8C-E2D83088F0E2}"/>
              </a:ext>
            </a:extLst>
          </p:cNvPr>
          <p:cNvSpPr>
            <a:spLocks noChangeShapeType="1"/>
          </p:cNvSpPr>
          <p:nvPr/>
        </p:nvSpPr>
        <p:spPr bwMode="auto">
          <a:xfrm>
            <a:off x="2827339" y="3043239"/>
            <a:ext cx="388937" cy="3079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Line 10">
            <a:extLst>
              <a:ext uri="{FF2B5EF4-FFF2-40B4-BE49-F238E27FC236}">
                <a16:creationId xmlns:a16="http://schemas.microsoft.com/office/drawing/2014/main" id="{F5E5EA19-EA27-4E11-ABAF-8E15FD12E128}"/>
              </a:ext>
            </a:extLst>
          </p:cNvPr>
          <p:cNvSpPr>
            <a:spLocks noChangeShapeType="1"/>
          </p:cNvSpPr>
          <p:nvPr/>
        </p:nvSpPr>
        <p:spPr bwMode="auto">
          <a:xfrm>
            <a:off x="2293939" y="3773489"/>
            <a:ext cx="384175" cy="2698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11">
            <a:extLst>
              <a:ext uri="{FF2B5EF4-FFF2-40B4-BE49-F238E27FC236}">
                <a16:creationId xmlns:a16="http://schemas.microsoft.com/office/drawing/2014/main" id="{1A1C6CA5-F332-4F08-A135-14519CB411B4}"/>
              </a:ext>
            </a:extLst>
          </p:cNvPr>
          <p:cNvSpPr>
            <a:spLocks noChangeShapeType="1"/>
          </p:cNvSpPr>
          <p:nvPr/>
        </p:nvSpPr>
        <p:spPr bwMode="auto">
          <a:xfrm flipH="1">
            <a:off x="2908300" y="3773489"/>
            <a:ext cx="344488" cy="269875"/>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Rectangle 42">
            <a:extLst>
              <a:ext uri="{FF2B5EF4-FFF2-40B4-BE49-F238E27FC236}">
                <a16:creationId xmlns:a16="http://schemas.microsoft.com/office/drawing/2014/main" id="{24C2F5C8-7257-4C38-9CC2-5AF0A44218CF}"/>
              </a:ext>
            </a:extLst>
          </p:cNvPr>
          <p:cNvSpPr>
            <a:spLocks noChangeArrowheads="1"/>
          </p:cNvSpPr>
          <p:nvPr/>
        </p:nvSpPr>
        <p:spPr bwMode="auto">
          <a:xfrm>
            <a:off x="2563814" y="4733926"/>
            <a:ext cx="460375" cy="4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29" name="Rectangle 43">
            <a:extLst>
              <a:ext uri="{FF2B5EF4-FFF2-40B4-BE49-F238E27FC236}">
                <a16:creationId xmlns:a16="http://schemas.microsoft.com/office/drawing/2014/main" id="{B1267327-D33B-4104-9655-DB19134A40E5}"/>
              </a:ext>
            </a:extLst>
          </p:cNvPr>
          <p:cNvSpPr>
            <a:spLocks noChangeArrowheads="1"/>
          </p:cNvSpPr>
          <p:nvPr/>
        </p:nvSpPr>
        <p:spPr bwMode="auto">
          <a:xfrm>
            <a:off x="2562226" y="5426076"/>
            <a:ext cx="460375" cy="4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30" name="Line 44">
            <a:extLst>
              <a:ext uri="{FF2B5EF4-FFF2-40B4-BE49-F238E27FC236}">
                <a16:creationId xmlns:a16="http://schemas.microsoft.com/office/drawing/2014/main" id="{0EA263EC-A43F-4460-949D-567C5B83F805}"/>
              </a:ext>
            </a:extLst>
          </p:cNvPr>
          <p:cNvSpPr>
            <a:spLocks noChangeShapeType="1"/>
          </p:cNvSpPr>
          <p:nvPr/>
        </p:nvSpPr>
        <p:spPr bwMode="auto">
          <a:xfrm>
            <a:off x="2792413" y="4465639"/>
            <a:ext cx="0" cy="26828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45">
            <a:extLst>
              <a:ext uri="{FF2B5EF4-FFF2-40B4-BE49-F238E27FC236}">
                <a16:creationId xmlns:a16="http://schemas.microsoft.com/office/drawing/2014/main" id="{03AF4170-6427-4BCC-ABF4-B3DD56A13D84}"/>
              </a:ext>
            </a:extLst>
          </p:cNvPr>
          <p:cNvSpPr>
            <a:spLocks noChangeShapeType="1"/>
          </p:cNvSpPr>
          <p:nvPr/>
        </p:nvSpPr>
        <p:spPr bwMode="auto">
          <a:xfrm>
            <a:off x="2792413" y="5157789"/>
            <a:ext cx="0" cy="268287"/>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Text Box 65">
            <a:extLst>
              <a:ext uri="{FF2B5EF4-FFF2-40B4-BE49-F238E27FC236}">
                <a16:creationId xmlns:a16="http://schemas.microsoft.com/office/drawing/2014/main" id="{DD86338C-E9CD-4D77-B742-E47C5B16EB30}"/>
              </a:ext>
            </a:extLst>
          </p:cNvPr>
          <p:cNvSpPr txBox="1">
            <a:spLocks noChangeArrowheads="1"/>
          </p:cNvSpPr>
          <p:nvPr/>
        </p:nvSpPr>
        <p:spPr bwMode="auto">
          <a:xfrm>
            <a:off x="4072548" y="2516590"/>
            <a:ext cx="2584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50" charset="-127"/>
                <a:cs typeface="+mn-cs"/>
              </a:rPr>
              <a:t>Predicated Execution</a:t>
            </a:r>
          </a:p>
        </p:txBody>
      </p:sp>
      <p:sp>
        <p:nvSpPr>
          <p:cNvPr id="39" name="Text Box 68">
            <a:extLst>
              <a:ext uri="{FF2B5EF4-FFF2-40B4-BE49-F238E27FC236}">
                <a16:creationId xmlns:a16="http://schemas.microsoft.com/office/drawing/2014/main" id="{1E306182-B0E2-46D8-82C6-4E9415CE29D0}"/>
              </a:ext>
            </a:extLst>
          </p:cNvPr>
          <p:cNvSpPr txBox="1">
            <a:spLocks noChangeArrowheads="1"/>
          </p:cNvSpPr>
          <p:nvPr/>
        </p:nvSpPr>
        <p:spPr bwMode="auto">
          <a:xfrm rot="1369396">
            <a:off x="9266848" y="3667528"/>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78240"/>
                </a:solidFill>
                <a:effectLst/>
                <a:uLnTx/>
                <a:uFillTx/>
                <a:latin typeface="Calibri"/>
                <a:ea typeface="굴림" panose="020B0600000101010101" pitchFamily="50" charset="-127"/>
                <a:cs typeface="+mn-cs"/>
              </a:rPr>
              <a:t>nop</a:t>
            </a:r>
          </a:p>
        </p:txBody>
      </p:sp>
      <p:grpSp>
        <p:nvGrpSpPr>
          <p:cNvPr id="41" name="Group 509">
            <a:extLst>
              <a:ext uri="{FF2B5EF4-FFF2-40B4-BE49-F238E27FC236}">
                <a16:creationId xmlns:a16="http://schemas.microsoft.com/office/drawing/2014/main" id="{E14A4697-E578-4812-9A88-D2145FAE48BD}"/>
              </a:ext>
            </a:extLst>
          </p:cNvPr>
          <p:cNvGrpSpPr>
            <a:grpSpLocks/>
          </p:cNvGrpSpPr>
          <p:nvPr/>
        </p:nvGrpSpPr>
        <p:grpSpPr bwMode="auto">
          <a:xfrm>
            <a:off x="4180499" y="3203977"/>
            <a:ext cx="5999163" cy="463550"/>
            <a:chOff x="1713" y="2009"/>
            <a:chExt cx="3779" cy="292"/>
          </a:xfrm>
        </p:grpSpPr>
        <p:sp>
          <p:nvSpPr>
            <p:cNvPr id="42" name="Rectangle 70">
              <a:extLst>
                <a:ext uri="{FF2B5EF4-FFF2-40B4-BE49-F238E27FC236}">
                  <a16:creationId xmlns:a16="http://schemas.microsoft.com/office/drawing/2014/main" id="{C8BA6B93-3FA2-49C8-926F-E100BDD5DA86}"/>
                </a:ext>
              </a:extLst>
            </p:cNvPr>
            <p:cNvSpPr>
              <a:spLocks noChangeArrowheads="1"/>
            </p:cNvSpPr>
            <p:nvPr/>
          </p:nvSpPr>
          <p:spPr bwMode="auto">
            <a:xfrm>
              <a:off x="1713"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Rectangle 71">
              <a:extLst>
                <a:ext uri="{FF2B5EF4-FFF2-40B4-BE49-F238E27FC236}">
                  <a16:creationId xmlns:a16="http://schemas.microsoft.com/office/drawing/2014/main" id="{3B79FECC-5837-4A1F-B612-F36B2DF4C2EE}"/>
                </a:ext>
              </a:extLst>
            </p:cNvPr>
            <p:cNvSpPr>
              <a:spLocks noChangeArrowheads="1"/>
            </p:cNvSpPr>
            <p:nvPr/>
          </p:nvSpPr>
          <p:spPr bwMode="auto">
            <a:xfrm>
              <a:off x="2004"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Rectangle 72">
              <a:extLst>
                <a:ext uri="{FF2B5EF4-FFF2-40B4-BE49-F238E27FC236}">
                  <a16:creationId xmlns:a16="http://schemas.microsoft.com/office/drawing/2014/main" id="{0EF707A5-2B4C-47DE-9D81-B04B6E8F76F5}"/>
                </a:ext>
              </a:extLst>
            </p:cNvPr>
            <p:cNvSpPr>
              <a:spLocks noChangeArrowheads="1"/>
            </p:cNvSpPr>
            <p:nvPr/>
          </p:nvSpPr>
          <p:spPr bwMode="auto">
            <a:xfrm>
              <a:off x="2294"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Rectangle 73">
              <a:extLst>
                <a:ext uri="{FF2B5EF4-FFF2-40B4-BE49-F238E27FC236}">
                  <a16:creationId xmlns:a16="http://schemas.microsoft.com/office/drawing/2014/main" id="{136F096E-4551-449D-829F-EF65551EDFC3}"/>
                </a:ext>
              </a:extLst>
            </p:cNvPr>
            <p:cNvSpPr>
              <a:spLocks noChangeArrowheads="1"/>
            </p:cNvSpPr>
            <p:nvPr/>
          </p:nvSpPr>
          <p:spPr bwMode="auto">
            <a:xfrm>
              <a:off x="2584"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Rectangle 74">
              <a:extLst>
                <a:ext uri="{FF2B5EF4-FFF2-40B4-BE49-F238E27FC236}">
                  <a16:creationId xmlns:a16="http://schemas.microsoft.com/office/drawing/2014/main" id="{79E8A387-D2BF-4009-9EFF-92D0EF6C9E33}"/>
                </a:ext>
              </a:extLst>
            </p:cNvPr>
            <p:cNvSpPr>
              <a:spLocks noChangeArrowheads="1"/>
            </p:cNvSpPr>
            <p:nvPr/>
          </p:nvSpPr>
          <p:spPr bwMode="auto">
            <a:xfrm>
              <a:off x="2877"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7" name="Rectangle 75">
              <a:extLst>
                <a:ext uri="{FF2B5EF4-FFF2-40B4-BE49-F238E27FC236}">
                  <a16:creationId xmlns:a16="http://schemas.microsoft.com/office/drawing/2014/main" id="{33C58B12-B394-4615-8BB1-CE7160A35A51}"/>
                </a:ext>
              </a:extLst>
            </p:cNvPr>
            <p:cNvSpPr>
              <a:spLocks noChangeArrowheads="1"/>
            </p:cNvSpPr>
            <p:nvPr/>
          </p:nvSpPr>
          <p:spPr bwMode="auto">
            <a:xfrm>
              <a:off x="3165"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Rectangle 76">
              <a:extLst>
                <a:ext uri="{FF2B5EF4-FFF2-40B4-BE49-F238E27FC236}">
                  <a16:creationId xmlns:a16="http://schemas.microsoft.com/office/drawing/2014/main" id="{B8B30542-1381-40BC-A59B-24B4113F4847}"/>
                </a:ext>
              </a:extLst>
            </p:cNvPr>
            <p:cNvSpPr>
              <a:spLocks noChangeArrowheads="1"/>
            </p:cNvSpPr>
            <p:nvPr/>
          </p:nvSpPr>
          <p:spPr bwMode="auto">
            <a:xfrm>
              <a:off x="3455"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Rectangle 77">
              <a:extLst>
                <a:ext uri="{FF2B5EF4-FFF2-40B4-BE49-F238E27FC236}">
                  <a16:creationId xmlns:a16="http://schemas.microsoft.com/office/drawing/2014/main" id="{50EAD93A-E047-4AFD-A296-3D1735D4D207}"/>
                </a:ext>
              </a:extLst>
            </p:cNvPr>
            <p:cNvSpPr>
              <a:spLocks noChangeArrowheads="1"/>
            </p:cNvSpPr>
            <p:nvPr/>
          </p:nvSpPr>
          <p:spPr bwMode="auto">
            <a:xfrm>
              <a:off x="3745"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Rectangle 78">
              <a:extLst>
                <a:ext uri="{FF2B5EF4-FFF2-40B4-BE49-F238E27FC236}">
                  <a16:creationId xmlns:a16="http://schemas.microsoft.com/office/drawing/2014/main" id="{57656FD0-3A87-4211-A073-A4FFBBEC802A}"/>
                </a:ext>
              </a:extLst>
            </p:cNvPr>
            <p:cNvSpPr>
              <a:spLocks noChangeArrowheads="1"/>
            </p:cNvSpPr>
            <p:nvPr/>
          </p:nvSpPr>
          <p:spPr bwMode="auto">
            <a:xfrm>
              <a:off x="4035"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Rectangle 79">
              <a:extLst>
                <a:ext uri="{FF2B5EF4-FFF2-40B4-BE49-F238E27FC236}">
                  <a16:creationId xmlns:a16="http://schemas.microsoft.com/office/drawing/2014/main" id="{E4797FE0-1A75-436B-985D-4DD61C7A0913}"/>
                </a:ext>
              </a:extLst>
            </p:cNvPr>
            <p:cNvSpPr>
              <a:spLocks noChangeArrowheads="1"/>
            </p:cNvSpPr>
            <p:nvPr/>
          </p:nvSpPr>
          <p:spPr bwMode="auto">
            <a:xfrm>
              <a:off x="4326"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Rectangle 80">
              <a:extLst>
                <a:ext uri="{FF2B5EF4-FFF2-40B4-BE49-F238E27FC236}">
                  <a16:creationId xmlns:a16="http://schemas.microsoft.com/office/drawing/2014/main" id="{858612E4-AEF6-4DDF-87F7-146576FD341F}"/>
                </a:ext>
              </a:extLst>
            </p:cNvPr>
            <p:cNvSpPr>
              <a:spLocks noChangeArrowheads="1"/>
            </p:cNvSpPr>
            <p:nvPr/>
          </p:nvSpPr>
          <p:spPr bwMode="auto">
            <a:xfrm>
              <a:off x="4616"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Rectangle 81">
              <a:extLst>
                <a:ext uri="{FF2B5EF4-FFF2-40B4-BE49-F238E27FC236}">
                  <a16:creationId xmlns:a16="http://schemas.microsoft.com/office/drawing/2014/main" id="{1752F224-1D9B-4C40-972D-940ECD79D5D5}"/>
                </a:ext>
              </a:extLst>
            </p:cNvPr>
            <p:cNvSpPr>
              <a:spLocks noChangeArrowheads="1"/>
            </p:cNvSpPr>
            <p:nvPr/>
          </p:nvSpPr>
          <p:spPr bwMode="auto">
            <a:xfrm>
              <a:off x="4907" y="201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Rectangle 82">
              <a:extLst>
                <a:ext uri="{FF2B5EF4-FFF2-40B4-BE49-F238E27FC236}">
                  <a16:creationId xmlns:a16="http://schemas.microsoft.com/office/drawing/2014/main" id="{F02DF17F-5440-494C-A762-A372A7C232F0}"/>
                </a:ext>
              </a:extLst>
            </p:cNvPr>
            <p:cNvSpPr>
              <a:spLocks noChangeArrowheads="1"/>
            </p:cNvSpPr>
            <p:nvPr/>
          </p:nvSpPr>
          <p:spPr bwMode="auto">
            <a:xfrm>
              <a:off x="5202" y="2009"/>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5" name="Group 83">
            <a:extLst>
              <a:ext uri="{FF2B5EF4-FFF2-40B4-BE49-F238E27FC236}">
                <a16:creationId xmlns:a16="http://schemas.microsoft.com/office/drawing/2014/main" id="{64E07BB1-6752-4F80-BE13-EA39F8F6E506}"/>
              </a:ext>
            </a:extLst>
          </p:cNvPr>
          <p:cNvGrpSpPr>
            <a:grpSpLocks/>
          </p:cNvGrpSpPr>
          <p:nvPr/>
        </p:nvGrpSpPr>
        <p:grpSpPr bwMode="auto">
          <a:xfrm>
            <a:off x="4188437" y="3207153"/>
            <a:ext cx="5991225" cy="460375"/>
            <a:chOff x="1636" y="3454"/>
            <a:chExt cx="3774" cy="290"/>
          </a:xfrm>
        </p:grpSpPr>
        <p:sp>
          <p:nvSpPr>
            <p:cNvPr id="56" name="Rectangle 84">
              <a:extLst>
                <a:ext uri="{FF2B5EF4-FFF2-40B4-BE49-F238E27FC236}">
                  <a16:creationId xmlns:a16="http://schemas.microsoft.com/office/drawing/2014/main" id="{3C32FDA6-0644-4226-B3CC-D41E0B61631D}"/>
                </a:ext>
              </a:extLst>
            </p:cNvPr>
            <p:cNvSpPr>
              <a:spLocks noChangeArrowheads="1"/>
            </p:cNvSpPr>
            <p:nvPr/>
          </p:nvSpPr>
          <p:spPr bwMode="auto">
            <a:xfrm>
              <a:off x="1636"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Rectangle 85">
              <a:extLst>
                <a:ext uri="{FF2B5EF4-FFF2-40B4-BE49-F238E27FC236}">
                  <a16:creationId xmlns:a16="http://schemas.microsoft.com/office/drawing/2014/main" id="{1F053025-1697-4D05-B3D4-D7619E9CB59E}"/>
                </a:ext>
              </a:extLst>
            </p:cNvPr>
            <p:cNvSpPr>
              <a:spLocks noChangeArrowheads="1"/>
            </p:cNvSpPr>
            <p:nvPr/>
          </p:nvSpPr>
          <p:spPr bwMode="auto">
            <a:xfrm>
              <a:off x="192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Rectangle 86">
              <a:extLst>
                <a:ext uri="{FF2B5EF4-FFF2-40B4-BE49-F238E27FC236}">
                  <a16:creationId xmlns:a16="http://schemas.microsoft.com/office/drawing/2014/main" id="{84681595-5BDD-46AF-BCA4-2E2220B993AC}"/>
                </a:ext>
              </a:extLst>
            </p:cNvPr>
            <p:cNvSpPr>
              <a:spLocks noChangeArrowheads="1"/>
            </p:cNvSpPr>
            <p:nvPr/>
          </p:nvSpPr>
          <p:spPr bwMode="auto">
            <a:xfrm>
              <a:off x="221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Rectangle 87">
              <a:extLst>
                <a:ext uri="{FF2B5EF4-FFF2-40B4-BE49-F238E27FC236}">
                  <a16:creationId xmlns:a16="http://schemas.microsoft.com/office/drawing/2014/main" id="{64553108-07F3-43DF-853D-67182CC3C746}"/>
                </a:ext>
              </a:extLst>
            </p:cNvPr>
            <p:cNvSpPr>
              <a:spLocks noChangeArrowheads="1"/>
            </p:cNvSpPr>
            <p:nvPr/>
          </p:nvSpPr>
          <p:spPr bwMode="auto">
            <a:xfrm>
              <a:off x="250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Rectangle 88">
              <a:extLst>
                <a:ext uri="{FF2B5EF4-FFF2-40B4-BE49-F238E27FC236}">
                  <a16:creationId xmlns:a16="http://schemas.microsoft.com/office/drawing/2014/main" id="{A1675193-9A78-48F4-A7E3-BFC07CD595D3}"/>
                </a:ext>
              </a:extLst>
            </p:cNvPr>
            <p:cNvSpPr>
              <a:spLocks noChangeArrowheads="1"/>
            </p:cNvSpPr>
            <p:nvPr/>
          </p:nvSpPr>
          <p:spPr bwMode="auto">
            <a:xfrm>
              <a:off x="280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Rectangle 89">
              <a:extLst>
                <a:ext uri="{FF2B5EF4-FFF2-40B4-BE49-F238E27FC236}">
                  <a16:creationId xmlns:a16="http://schemas.microsoft.com/office/drawing/2014/main" id="{EBD854AB-96D3-495B-B157-DAE665F46389}"/>
                </a:ext>
              </a:extLst>
            </p:cNvPr>
            <p:cNvSpPr>
              <a:spLocks noChangeArrowheads="1"/>
            </p:cNvSpPr>
            <p:nvPr/>
          </p:nvSpPr>
          <p:spPr bwMode="auto">
            <a:xfrm>
              <a:off x="308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Rectangle 90">
              <a:extLst>
                <a:ext uri="{FF2B5EF4-FFF2-40B4-BE49-F238E27FC236}">
                  <a16:creationId xmlns:a16="http://schemas.microsoft.com/office/drawing/2014/main" id="{6FDA74B1-411A-4B93-9BDC-7F18BF72DE6D}"/>
                </a:ext>
              </a:extLst>
            </p:cNvPr>
            <p:cNvSpPr>
              <a:spLocks noChangeArrowheads="1"/>
            </p:cNvSpPr>
            <p:nvPr/>
          </p:nvSpPr>
          <p:spPr bwMode="auto">
            <a:xfrm>
              <a:off x="337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Rectangle 91">
              <a:extLst>
                <a:ext uri="{FF2B5EF4-FFF2-40B4-BE49-F238E27FC236}">
                  <a16:creationId xmlns:a16="http://schemas.microsoft.com/office/drawing/2014/main" id="{D71D63AB-6BD1-4CD9-B529-B60B24AFF3B7}"/>
                </a:ext>
              </a:extLst>
            </p:cNvPr>
            <p:cNvSpPr>
              <a:spLocks noChangeArrowheads="1"/>
            </p:cNvSpPr>
            <p:nvPr/>
          </p:nvSpPr>
          <p:spPr bwMode="auto">
            <a:xfrm>
              <a:off x="366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4" name="Rectangle 92">
              <a:extLst>
                <a:ext uri="{FF2B5EF4-FFF2-40B4-BE49-F238E27FC236}">
                  <a16:creationId xmlns:a16="http://schemas.microsoft.com/office/drawing/2014/main" id="{14C1E50D-E77E-4C95-B211-614BE1EDE915}"/>
                </a:ext>
              </a:extLst>
            </p:cNvPr>
            <p:cNvSpPr>
              <a:spLocks noChangeArrowheads="1"/>
            </p:cNvSpPr>
            <p:nvPr/>
          </p:nvSpPr>
          <p:spPr bwMode="auto">
            <a:xfrm>
              <a:off x="395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5" name="Rectangle 93">
              <a:extLst>
                <a:ext uri="{FF2B5EF4-FFF2-40B4-BE49-F238E27FC236}">
                  <a16:creationId xmlns:a16="http://schemas.microsoft.com/office/drawing/2014/main" id="{EC342B3D-7B5E-486B-9A00-5DC15C0AA1AD}"/>
                </a:ext>
              </a:extLst>
            </p:cNvPr>
            <p:cNvSpPr>
              <a:spLocks noChangeArrowheads="1"/>
            </p:cNvSpPr>
            <p:nvPr/>
          </p:nvSpPr>
          <p:spPr bwMode="auto">
            <a:xfrm>
              <a:off x="424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Rectangle 94">
              <a:extLst>
                <a:ext uri="{FF2B5EF4-FFF2-40B4-BE49-F238E27FC236}">
                  <a16:creationId xmlns:a16="http://schemas.microsoft.com/office/drawing/2014/main" id="{12C779D5-FC3F-4A1A-8CCC-1C03696122B8}"/>
                </a:ext>
              </a:extLst>
            </p:cNvPr>
            <p:cNvSpPr>
              <a:spLocks noChangeArrowheads="1"/>
            </p:cNvSpPr>
            <p:nvPr/>
          </p:nvSpPr>
          <p:spPr bwMode="auto">
            <a:xfrm>
              <a:off x="453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7" name="Rectangle 95">
              <a:extLst>
                <a:ext uri="{FF2B5EF4-FFF2-40B4-BE49-F238E27FC236}">
                  <a16:creationId xmlns:a16="http://schemas.microsoft.com/office/drawing/2014/main" id="{DBEC3F90-8F3C-434A-97DF-7864EF8E5D5A}"/>
                </a:ext>
              </a:extLst>
            </p:cNvPr>
            <p:cNvSpPr>
              <a:spLocks noChangeArrowheads="1"/>
            </p:cNvSpPr>
            <p:nvPr/>
          </p:nvSpPr>
          <p:spPr bwMode="auto">
            <a:xfrm>
              <a:off x="483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Rectangle 96">
              <a:extLst>
                <a:ext uri="{FF2B5EF4-FFF2-40B4-BE49-F238E27FC236}">
                  <a16:creationId xmlns:a16="http://schemas.microsoft.com/office/drawing/2014/main" id="{42D6347F-2130-4115-AD7A-B6E0CBE95FF5}"/>
                </a:ext>
              </a:extLst>
            </p:cNvPr>
            <p:cNvSpPr>
              <a:spLocks noChangeArrowheads="1"/>
            </p:cNvSpPr>
            <p:nvPr/>
          </p:nvSpPr>
          <p:spPr bwMode="auto">
            <a:xfrm>
              <a:off x="512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Text Box 97">
              <a:extLst>
                <a:ext uri="{FF2B5EF4-FFF2-40B4-BE49-F238E27FC236}">
                  <a16:creationId xmlns:a16="http://schemas.microsoft.com/office/drawing/2014/main" id="{A300C892-ADCA-460C-84B1-712B02F6939F}"/>
                </a:ext>
              </a:extLst>
            </p:cNvPr>
            <p:cNvSpPr txBox="1">
              <a:spLocks noChangeArrowheads="1"/>
            </p:cNvSpPr>
            <p:nvPr/>
          </p:nvSpPr>
          <p:spPr bwMode="auto">
            <a:xfrm>
              <a:off x="1668" y="348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70" name="Group 447">
            <a:extLst>
              <a:ext uri="{FF2B5EF4-FFF2-40B4-BE49-F238E27FC236}">
                <a16:creationId xmlns:a16="http://schemas.microsoft.com/office/drawing/2014/main" id="{0F1D1F25-BDEA-4DC4-BB77-F792E3917EB4}"/>
              </a:ext>
            </a:extLst>
          </p:cNvPr>
          <p:cNvGrpSpPr>
            <a:grpSpLocks/>
          </p:cNvGrpSpPr>
          <p:nvPr/>
        </p:nvGrpSpPr>
        <p:grpSpPr bwMode="auto">
          <a:xfrm>
            <a:off x="4188437" y="3207153"/>
            <a:ext cx="5991225" cy="466725"/>
            <a:chOff x="1719" y="2281"/>
            <a:chExt cx="3774" cy="294"/>
          </a:xfrm>
        </p:grpSpPr>
        <p:sp>
          <p:nvSpPr>
            <p:cNvPr id="71" name="Rectangle 350">
              <a:extLst>
                <a:ext uri="{FF2B5EF4-FFF2-40B4-BE49-F238E27FC236}">
                  <a16:creationId xmlns:a16="http://schemas.microsoft.com/office/drawing/2014/main" id="{78116C26-BC84-4DAC-9176-3A9AF8ABA9DD}"/>
                </a:ext>
              </a:extLst>
            </p:cNvPr>
            <p:cNvSpPr>
              <a:spLocks noChangeArrowheads="1"/>
            </p:cNvSpPr>
            <p:nvPr/>
          </p:nvSpPr>
          <p:spPr bwMode="auto">
            <a:xfrm>
              <a:off x="1719"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Rectangle 351">
              <a:extLst>
                <a:ext uri="{FF2B5EF4-FFF2-40B4-BE49-F238E27FC236}">
                  <a16:creationId xmlns:a16="http://schemas.microsoft.com/office/drawing/2014/main" id="{D856FDC7-EBFF-4FE1-8C13-EAD4C3F4B499}"/>
                </a:ext>
              </a:extLst>
            </p:cNvPr>
            <p:cNvSpPr>
              <a:spLocks noChangeArrowheads="1"/>
            </p:cNvSpPr>
            <p:nvPr/>
          </p:nvSpPr>
          <p:spPr bwMode="auto">
            <a:xfrm>
              <a:off x="2010"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3" name="Rectangle 352">
              <a:extLst>
                <a:ext uri="{FF2B5EF4-FFF2-40B4-BE49-F238E27FC236}">
                  <a16:creationId xmlns:a16="http://schemas.microsoft.com/office/drawing/2014/main" id="{421B4DCF-0613-475D-8F04-9CB0CAFCD6EA}"/>
                </a:ext>
              </a:extLst>
            </p:cNvPr>
            <p:cNvSpPr>
              <a:spLocks noChangeArrowheads="1"/>
            </p:cNvSpPr>
            <p:nvPr/>
          </p:nvSpPr>
          <p:spPr bwMode="auto">
            <a:xfrm>
              <a:off x="2300"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Rectangle 353">
              <a:extLst>
                <a:ext uri="{FF2B5EF4-FFF2-40B4-BE49-F238E27FC236}">
                  <a16:creationId xmlns:a16="http://schemas.microsoft.com/office/drawing/2014/main" id="{B0F3C013-03F1-4287-B7E9-2604B5F39E13}"/>
                </a:ext>
              </a:extLst>
            </p:cNvPr>
            <p:cNvSpPr>
              <a:spLocks noChangeArrowheads="1"/>
            </p:cNvSpPr>
            <p:nvPr/>
          </p:nvSpPr>
          <p:spPr bwMode="auto">
            <a:xfrm>
              <a:off x="2590"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Rectangle 354">
              <a:extLst>
                <a:ext uri="{FF2B5EF4-FFF2-40B4-BE49-F238E27FC236}">
                  <a16:creationId xmlns:a16="http://schemas.microsoft.com/office/drawing/2014/main" id="{9FEB36BA-0766-439B-B2F2-CFB13FD104E8}"/>
                </a:ext>
              </a:extLst>
            </p:cNvPr>
            <p:cNvSpPr>
              <a:spLocks noChangeArrowheads="1"/>
            </p:cNvSpPr>
            <p:nvPr/>
          </p:nvSpPr>
          <p:spPr bwMode="auto">
            <a:xfrm>
              <a:off x="2883"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Rectangle 355">
              <a:extLst>
                <a:ext uri="{FF2B5EF4-FFF2-40B4-BE49-F238E27FC236}">
                  <a16:creationId xmlns:a16="http://schemas.microsoft.com/office/drawing/2014/main" id="{CB364EE8-31D2-4954-A793-D31737F685AF}"/>
                </a:ext>
              </a:extLst>
            </p:cNvPr>
            <p:cNvSpPr>
              <a:spLocks noChangeArrowheads="1"/>
            </p:cNvSpPr>
            <p:nvPr/>
          </p:nvSpPr>
          <p:spPr bwMode="auto">
            <a:xfrm>
              <a:off x="3171"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Rectangle 356">
              <a:extLst>
                <a:ext uri="{FF2B5EF4-FFF2-40B4-BE49-F238E27FC236}">
                  <a16:creationId xmlns:a16="http://schemas.microsoft.com/office/drawing/2014/main" id="{065EF2AF-AB65-4206-A6BB-7C21918DB5D0}"/>
                </a:ext>
              </a:extLst>
            </p:cNvPr>
            <p:cNvSpPr>
              <a:spLocks noChangeArrowheads="1"/>
            </p:cNvSpPr>
            <p:nvPr/>
          </p:nvSpPr>
          <p:spPr bwMode="auto">
            <a:xfrm>
              <a:off x="3461"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Rectangle 357">
              <a:extLst>
                <a:ext uri="{FF2B5EF4-FFF2-40B4-BE49-F238E27FC236}">
                  <a16:creationId xmlns:a16="http://schemas.microsoft.com/office/drawing/2014/main" id="{ACE50274-5895-4BBD-8B42-7CBFCEFEE5AF}"/>
                </a:ext>
              </a:extLst>
            </p:cNvPr>
            <p:cNvSpPr>
              <a:spLocks noChangeArrowheads="1"/>
            </p:cNvSpPr>
            <p:nvPr/>
          </p:nvSpPr>
          <p:spPr bwMode="auto">
            <a:xfrm>
              <a:off x="3751"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Rectangle 358">
              <a:extLst>
                <a:ext uri="{FF2B5EF4-FFF2-40B4-BE49-F238E27FC236}">
                  <a16:creationId xmlns:a16="http://schemas.microsoft.com/office/drawing/2014/main" id="{59A6B3B1-69FF-4454-8C45-E09D235FB647}"/>
                </a:ext>
              </a:extLst>
            </p:cNvPr>
            <p:cNvSpPr>
              <a:spLocks noChangeArrowheads="1"/>
            </p:cNvSpPr>
            <p:nvPr/>
          </p:nvSpPr>
          <p:spPr bwMode="auto">
            <a:xfrm>
              <a:off x="4041"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Rectangle 359">
              <a:extLst>
                <a:ext uri="{FF2B5EF4-FFF2-40B4-BE49-F238E27FC236}">
                  <a16:creationId xmlns:a16="http://schemas.microsoft.com/office/drawing/2014/main" id="{7C35562E-D227-4E0C-8D2A-48D5C096F25D}"/>
                </a:ext>
              </a:extLst>
            </p:cNvPr>
            <p:cNvSpPr>
              <a:spLocks noChangeArrowheads="1"/>
            </p:cNvSpPr>
            <p:nvPr/>
          </p:nvSpPr>
          <p:spPr bwMode="auto">
            <a:xfrm>
              <a:off x="4332"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Rectangle 360">
              <a:extLst>
                <a:ext uri="{FF2B5EF4-FFF2-40B4-BE49-F238E27FC236}">
                  <a16:creationId xmlns:a16="http://schemas.microsoft.com/office/drawing/2014/main" id="{AB71808D-716C-4285-BB8F-FD35F964E1F7}"/>
                </a:ext>
              </a:extLst>
            </p:cNvPr>
            <p:cNvSpPr>
              <a:spLocks noChangeArrowheads="1"/>
            </p:cNvSpPr>
            <p:nvPr/>
          </p:nvSpPr>
          <p:spPr bwMode="auto">
            <a:xfrm>
              <a:off x="4622"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Rectangle 361">
              <a:extLst>
                <a:ext uri="{FF2B5EF4-FFF2-40B4-BE49-F238E27FC236}">
                  <a16:creationId xmlns:a16="http://schemas.microsoft.com/office/drawing/2014/main" id="{138C521C-5444-4016-B832-387E15595A29}"/>
                </a:ext>
              </a:extLst>
            </p:cNvPr>
            <p:cNvSpPr>
              <a:spLocks noChangeArrowheads="1"/>
            </p:cNvSpPr>
            <p:nvPr/>
          </p:nvSpPr>
          <p:spPr bwMode="auto">
            <a:xfrm>
              <a:off x="4913"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Rectangle 362">
              <a:extLst>
                <a:ext uri="{FF2B5EF4-FFF2-40B4-BE49-F238E27FC236}">
                  <a16:creationId xmlns:a16="http://schemas.microsoft.com/office/drawing/2014/main" id="{11659B59-206B-41F1-856E-5FC1064F780D}"/>
                </a:ext>
              </a:extLst>
            </p:cNvPr>
            <p:cNvSpPr>
              <a:spLocks noChangeArrowheads="1"/>
            </p:cNvSpPr>
            <p:nvPr/>
          </p:nvSpPr>
          <p:spPr bwMode="auto">
            <a:xfrm>
              <a:off x="5203" y="2281"/>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363">
              <a:extLst>
                <a:ext uri="{FF2B5EF4-FFF2-40B4-BE49-F238E27FC236}">
                  <a16:creationId xmlns:a16="http://schemas.microsoft.com/office/drawing/2014/main" id="{8B510896-1A7B-4D62-A9BC-8918B8686341}"/>
                </a:ext>
              </a:extLst>
            </p:cNvPr>
            <p:cNvGrpSpPr>
              <a:grpSpLocks/>
            </p:cNvGrpSpPr>
            <p:nvPr/>
          </p:nvGrpSpPr>
          <p:grpSpPr bwMode="auto">
            <a:xfrm>
              <a:off x="1719" y="2285"/>
              <a:ext cx="3774" cy="290"/>
              <a:chOff x="1636" y="3454"/>
              <a:chExt cx="3774" cy="290"/>
            </a:xfrm>
          </p:grpSpPr>
          <p:sp>
            <p:nvSpPr>
              <p:cNvPr id="86" name="Rectangle 364">
                <a:extLst>
                  <a:ext uri="{FF2B5EF4-FFF2-40B4-BE49-F238E27FC236}">
                    <a16:creationId xmlns:a16="http://schemas.microsoft.com/office/drawing/2014/main" id="{63C86EB2-C439-4E1B-B953-B0739CF6AB22}"/>
                  </a:ext>
                </a:extLst>
              </p:cNvPr>
              <p:cNvSpPr>
                <a:spLocks noChangeArrowheads="1"/>
              </p:cNvSpPr>
              <p:nvPr/>
            </p:nvSpPr>
            <p:spPr bwMode="auto">
              <a:xfrm>
                <a:off x="1636"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Rectangle 365">
                <a:extLst>
                  <a:ext uri="{FF2B5EF4-FFF2-40B4-BE49-F238E27FC236}">
                    <a16:creationId xmlns:a16="http://schemas.microsoft.com/office/drawing/2014/main" id="{98A8D2F7-CCE0-4A8F-86CC-541DB982E061}"/>
                  </a:ext>
                </a:extLst>
              </p:cNvPr>
              <p:cNvSpPr>
                <a:spLocks noChangeArrowheads="1"/>
              </p:cNvSpPr>
              <p:nvPr/>
            </p:nvSpPr>
            <p:spPr bwMode="auto">
              <a:xfrm>
                <a:off x="192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Rectangle 366">
                <a:extLst>
                  <a:ext uri="{FF2B5EF4-FFF2-40B4-BE49-F238E27FC236}">
                    <a16:creationId xmlns:a16="http://schemas.microsoft.com/office/drawing/2014/main" id="{D1FBC11F-3193-4098-807F-24B0667CB397}"/>
                  </a:ext>
                </a:extLst>
              </p:cNvPr>
              <p:cNvSpPr>
                <a:spLocks noChangeArrowheads="1"/>
              </p:cNvSpPr>
              <p:nvPr/>
            </p:nvSpPr>
            <p:spPr bwMode="auto">
              <a:xfrm>
                <a:off x="221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9" name="Rectangle 367">
                <a:extLst>
                  <a:ext uri="{FF2B5EF4-FFF2-40B4-BE49-F238E27FC236}">
                    <a16:creationId xmlns:a16="http://schemas.microsoft.com/office/drawing/2014/main" id="{B4D52990-758E-45C6-B1B9-9D5F6D1D3C3B}"/>
                  </a:ext>
                </a:extLst>
              </p:cNvPr>
              <p:cNvSpPr>
                <a:spLocks noChangeArrowheads="1"/>
              </p:cNvSpPr>
              <p:nvPr/>
            </p:nvSpPr>
            <p:spPr bwMode="auto">
              <a:xfrm>
                <a:off x="250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0" name="Rectangle 368">
                <a:extLst>
                  <a:ext uri="{FF2B5EF4-FFF2-40B4-BE49-F238E27FC236}">
                    <a16:creationId xmlns:a16="http://schemas.microsoft.com/office/drawing/2014/main" id="{6DAA125A-47DF-4095-8770-B4D16DF0E787}"/>
                  </a:ext>
                </a:extLst>
              </p:cNvPr>
              <p:cNvSpPr>
                <a:spLocks noChangeArrowheads="1"/>
              </p:cNvSpPr>
              <p:nvPr/>
            </p:nvSpPr>
            <p:spPr bwMode="auto">
              <a:xfrm>
                <a:off x="280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1" name="Rectangle 369">
                <a:extLst>
                  <a:ext uri="{FF2B5EF4-FFF2-40B4-BE49-F238E27FC236}">
                    <a16:creationId xmlns:a16="http://schemas.microsoft.com/office/drawing/2014/main" id="{91201328-E87A-48B0-A3C7-1F584A9D2E81}"/>
                  </a:ext>
                </a:extLst>
              </p:cNvPr>
              <p:cNvSpPr>
                <a:spLocks noChangeArrowheads="1"/>
              </p:cNvSpPr>
              <p:nvPr/>
            </p:nvSpPr>
            <p:spPr bwMode="auto">
              <a:xfrm>
                <a:off x="308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2" name="Rectangle 370">
                <a:extLst>
                  <a:ext uri="{FF2B5EF4-FFF2-40B4-BE49-F238E27FC236}">
                    <a16:creationId xmlns:a16="http://schemas.microsoft.com/office/drawing/2014/main" id="{8D8B75AD-DBBB-4482-96F6-AB463C349CC7}"/>
                  </a:ext>
                </a:extLst>
              </p:cNvPr>
              <p:cNvSpPr>
                <a:spLocks noChangeArrowheads="1"/>
              </p:cNvSpPr>
              <p:nvPr/>
            </p:nvSpPr>
            <p:spPr bwMode="auto">
              <a:xfrm>
                <a:off x="337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3" name="Rectangle 371">
                <a:extLst>
                  <a:ext uri="{FF2B5EF4-FFF2-40B4-BE49-F238E27FC236}">
                    <a16:creationId xmlns:a16="http://schemas.microsoft.com/office/drawing/2014/main" id="{2F9EB220-83E2-490F-9CB4-BB9911495AD4}"/>
                  </a:ext>
                </a:extLst>
              </p:cNvPr>
              <p:cNvSpPr>
                <a:spLocks noChangeArrowheads="1"/>
              </p:cNvSpPr>
              <p:nvPr/>
            </p:nvSpPr>
            <p:spPr bwMode="auto">
              <a:xfrm>
                <a:off x="366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4" name="Rectangle 372">
                <a:extLst>
                  <a:ext uri="{FF2B5EF4-FFF2-40B4-BE49-F238E27FC236}">
                    <a16:creationId xmlns:a16="http://schemas.microsoft.com/office/drawing/2014/main" id="{6C3104A6-28D0-41EA-961E-2499842F88C9}"/>
                  </a:ext>
                </a:extLst>
              </p:cNvPr>
              <p:cNvSpPr>
                <a:spLocks noChangeArrowheads="1"/>
              </p:cNvSpPr>
              <p:nvPr/>
            </p:nvSpPr>
            <p:spPr bwMode="auto">
              <a:xfrm>
                <a:off x="395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5" name="Rectangle 373">
                <a:extLst>
                  <a:ext uri="{FF2B5EF4-FFF2-40B4-BE49-F238E27FC236}">
                    <a16:creationId xmlns:a16="http://schemas.microsoft.com/office/drawing/2014/main" id="{46C8A7C2-887F-48FA-93BF-92B1327E7527}"/>
                  </a:ext>
                </a:extLst>
              </p:cNvPr>
              <p:cNvSpPr>
                <a:spLocks noChangeArrowheads="1"/>
              </p:cNvSpPr>
              <p:nvPr/>
            </p:nvSpPr>
            <p:spPr bwMode="auto">
              <a:xfrm>
                <a:off x="424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6" name="Rectangle 374">
                <a:extLst>
                  <a:ext uri="{FF2B5EF4-FFF2-40B4-BE49-F238E27FC236}">
                    <a16:creationId xmlns:a16="http://schemas.microsoft.com/office/drawing/2014/main" id="{53A98733-E013-4EBB-A720-C164F64D572E}"/>
                  </a:ext>
                </a:extLst>
              </p:cNvPr>
              <p:cNvSpPr>
                <a:spLocks noChangeArrowheads="1"/>
              </p:cNvSpPr>
              <p:nvPr/>
            </p:nvSpPr>
            <p:spPr bwMode="auto">
              <a:xfrm>
                <a:off x="453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7" name="Rectangle 375">
                <a:extLst>
                  <a:ext uri="{FF2B5EF4-FFF2-40B4-BE49-F238E27FC236}">
                    <a16:creationId xmlns:a16="http://schemas.microsoft.com/office/drawing/2014/main" id="{80AF9D94-DBAB-4AB6-9591-5A4890972626}"/>
                  </a:ext>
                </a:extLst>
              </p:cNvPr>
              <p:cNvSpPr>
                <a:spLocks noChangeArrowheads="1"/>
              </p:cNvSpPr>
              <p:nvPr/>
            </p:nvSpPr>
            <p:spPr bwMode="auto">
              <a:xfrm>
                <a:off x="483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8" name="Rectangle 376">
                <a:extLst>
                  <a:ext uri="{FF2B5EF4-FFF2-40B4-BE49-F238E27FC236}">
                    <a16:creationId xmlns:a16="http://schemas.microsoft.com/office/drawing/2014/main" id="{EC309693-84EB-4C5F-B110-D7C5F57C780A}"/>
                  </a:ext>
                </a:extLst>
              </p:cNvPr>
              <p:cNvSpPr>
                <a:spLocks noChangeArrowheads="1"/>
              </p:cNvSpPr>
              <p:nvPr/>
            </p:nvSpPr>
            <p:spPr bwMode="auto">
              <a:xfrm>
                <a:off x="512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9" name="Text Box 377">
                <a:extLst>
                  <a:ext uri="{FF2B5EF4-FFF2-40B4-BE49-F238E27FC236}">
                    <a16:creationId xmlns:a16="http://schemas.microsoft.com/office/drawing/2014/main" id="{0AB71823-E913-4BA4-8395-5725739B9AE5}"/>
                  </a:ext>
                </a:extLst>
              </p:cNvPr>
              <p:cNvSpPr txBox="1">
                <a:spLocks noChangeArrowheads="1"/>
              </p:cNvSpPr>
              <p:nvPr/>
            </p:nvSpPr>
            <p:spPr bwMode="auto">
              <a:xfrm>
                <a:off x="1668" y="348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grpSp>
        <p:sp>
          <p:nvSpPr>
            <p:cNvPr id="85" name="Text Box 379">
              <a:extLst>
                <a:ext uri="{FF2B5EF4-FFF2-40B4-BE49-F238E27FC236}">
                  <a16:creationId xmlns:a16="http://schemas.microsoft.com/office/drawing/2014/main" id="{CA717055-73CA-4263-ADB7-FDA0352E80EC}"/>
                </a:ext>
              </a:extLst>
            </p:cNvPr>
            <p:cNvSpPr txBox="1">
              <a:spLocks noChangeArrowheads="1"/>
            </p:cNvSpPr>
            <p:nvPr/>
          </p:nvSpPr>
          <p:spPr bwMode="auto">
            <a:xfrm>
              <a:off x="2048" y="231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100" name="Group 448">
            <a:extLst>
              <a:ext uri="{FF2B5EF4-FFF2-40B4-BE49-F238E27FC236}">
                <a16:creationId xmlns:a16="http://schemas.microsoft.com/office/drawing/2014/main" id="{BEFF6042-8F5D-4284-A476-892257E84BA6}"/>
              </a:ext>
            </a:extLst>
          </p:cNvPr>
          <p:cNvGrpSpPr>
            <a:grpSpLocks/>
          </p:cNvGrpSpPr>
          <p:nvPr/>
        </p:nvGrpSpPr>
        <p:grpSpPr bwMode="auto">
          <a:xfrm>
            <a:off x="4188437" y="3207153"/>
            <a:ext cx="5991225" cy="466725"/>
            <a:chOff x="1719" y="2523"/>
            <a:chExt cx="3774" cy="294"/>
          </a:xfrm>
        </p:grpSpPr>
        <p:sp>
          <p:nvSpPr>
            <p:cNvPr id="101" name="Rectangle 415">
              <a:extLst>
                <a:ext uri="{FF2B5EF4-FFF2-40B4-BE49-F238E27FC236}">
                  <a16:creationId xmlns:a16="http://schemas.microsoft.com/office/drawing/2014/main" id="{A04AEC26-3B08-4BE7-8ECE-220962C508F4}"/>
                </a:ext>
              </a:extLst>
            </p:cNvPr>
            <p:cNvSpPr>
              <a:spLocks noChangeArrowheads="1"/>
            </p:cNvSpPr>
            <p:nvPr/>
          </p:nvSpPr>
          <p:spPr bwMode="auto">
            <a:xfrm>
              <a:off x="1719"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2" name="Rectangle 416">
              <a:extLst>
                <a:ext uri="{FF2B5EF4-FFF2-40B4-BE49-F238E27FC236}">
                  <a16:creationId xmlns:a16="http://schemas.microsoft.com/office/drawing/2014/main" id="{3ABA0141-A7A1-4FCA-87EA-C6F9567BD8EB}"/>
                </a:ext>
              </a:extLst>
            </p:cNvPr>
            <p:cNvSpPr>
              <a:spLocks noChangeArrowheads="1"/>
            </p:cNvSpPr>
            <p:nvPr/>
          </p:nvSpPr>
          <p:spPr bwMode="auto">
            <a:xfrm>
              <a:off x="2010"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3" name="Rectangle 417">
              <a:extLst>
                <a:ext uri="{FF2B5EF4-FFF2-40B4-BE49-F238E27FC236}">
                  <a16:creationId xmlns:a16="http://schemas.microsoft.com/office/drawing/2014/main" id="{26A51AFD-FE42-4D46-A2F0-FCC591343EED}"/>
                </a:ext>
              </a:extLst>
            </p:cNvPr>
            <p:cNvSpPr>
              <a:spLocks noChangeArrowheads="1"/>
            </p:cNvSpPr>
            <p:nvPr/>
          </p:nvSpPr>
          <p:spPr bwMode="auto">
            <a:xfrm>
              <a:off x="2300"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4" name="Rectangle 418">
              <a:extLst>
                <a:ext uri="{FF2B5EF4-FFF2-40B4-BE49-F238E27FC236}">
                  <a16:creationId xmlns:a16="http://schemas.microsoft.com/office/drawing/2014/main" id="{86B7E4CF-4871-4974-A8A2-C726DCAF0B9A}"/>
                </a:ext>
              </a:extLst>
            </p:cNvPr>
            <p:cNvSpPr>
              <a:spLocks noChangeArrowheads="1"/>
            </p:cNvSpPr>
            <p:nvPr/>
          </p:nvSpPr>
          <p:spPr bwMode="auto">
            <a:xfrm>
              <a:off x="2590"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5" name="Rectangle 419">
              <a:extLst>
                <a:ext uri="{FF2B5EF4-FFF2-40B4-BE49-F238E27FC236}">
                  <a16:creationId xmlns:a16="http://schemas.microsoft.com/office/drawing/2014/main" id="{77ADE5F4-E7BF-4B09-9EE4-574F3ABB7005}"/>
                </a:ext>
              </a:extLst>
            </p:cNvPr>
            <p:cNvSpPr>
              <a:spLocks noChangeArrowheads="1"/>
            </p:cNvSpPr>
            <p:nvPr/>
          </p:nvSpPr>
          <p:spPr bwMode="auto">
            <a:xfrm>
              <a:off x="2883"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6" name="Rectangle 420">
              <a:extLst>
                <a:ext uri="{FF2B5EF4-FFF2-40B4-BE49-F238E27FC236}">
                  <a16:creationId xmlns:a16="http://schemas.microsoft.com/office/drawing/2014/main" id="{39611D01-4BEE-47D6-BA5B-48BE30CC761B}"/>
                </a:ext>
              </a:extLst>
            </p:cNvPr>
            <p:cNvSpPr>
              <a:spLocks noChangeArrowheads="1"/>
            </p:cNvSpPr>
            <p:nvPr/>
          </p:nvSpPr>
          <p:spPr bwMode="auto">
            <a:xfrm>
              <a:off x="3171"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7" name="Rectangle 421">
              <a:extLst>
                <a:ext uri="{FF2B5EF4-FFF2-40B4-BE49-F238E27FC236}">
                  <a16:creationId xmlns:a16="http://schemas.microsoft.com/office/drawing/2014/main" id="{312DC45A-DE77-4AEB-92DC-013148A9D0EA}"/>
                </a:ext>
              </a:extLst>
            </p:cNvPr>
            <p:cNvSpPr>
              <a:spLocks noChangeArrowheads="1"/>
            </p:cNvSpPr>
            <p:nvPr/>
          </p:nvSpPr>
          <p:spPr bwMode="auto">
            <a:xfrm>
              <a:off x="3461"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8" name="Rectangle 422">
              <a:extLst>
                <a:ext uri="{FF2B5EF4-FFF2-40B4-BE49-F238E27FC236}">
                  <a16:creationId xmlns:a16="http://schemas.microsoft.com/office/drawing/2014/main" id="{0FB10E45-44C4-4BB3-B6D0-D0CF704B7BA6}"/>
                </a:ext>
              </a:extLst>
            </p:cNvPr>
            <p:cNvSpPr>
              <a:spLocks noChangeArrowheads="1"/>
            </p:cNvSpPr>
            <p:nvPr/>
          </p:nvSpPr>
          <p:spPr bwMode="auto">
            <a:xfrm>
              <a:off x="3751"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9" name="Rectangle 423">
              <a:extLst>
                <a:ext uri="{FF2B5EF4-FFF2-40B4-BE49-F238E27FC236}">
                  <a16:creationId xmlns:a16="http://schemas.microsoft.com/office/drawing/2014/main" id="{ADEEF034-DC97-4342-AB50-9191296AD394}"/>
                </a:ext>
              </a:extLst>
            </p:cNvPr>
            <p:cNvSpPr>
              <a:spLocks noChangeArrowheads="1"/>
            </p:cNvSpPr>
            <p:nvPr/>
          </p:nvSpPr>
          <p:spPr bwMode="auto">
            <a:xfrm>
              <a:off x="4041"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0" name="Rectangle 424">
              <a:extLst>
                <a:ext uri="{FF2B5EF4-FFF2-40B4-BE49-F238E27FC236}">
                  <a16:creationId xmlns:a16="http://schemas.microsoft.com/office/drawing/2014/main" id="{14B8C713-5EC1-4114-8A39-A3A517BF44FC}"/>
                </a:ext>
              </a:extLst>
            </p:cNvPr>
            <p:cNvSpPr>
              <a:spLocks noChangeArrowheads="1"/>
            </p:cNvSpPr>
            <p:nvPr/>
          </p:nvSpPr>
          <p:spPr bwMode="auto">
            <a:xfrm>
              <a:off x="4332"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1" name="Rectangle 425">
              <a:extLst>
                <a:ext uri="{FF2B5EF4-FFF2-40B4-BE49-F238E27FC236}">
                  <a16:creationId xmlns:a16="http://schemas.microsoft.com/office/drawing/2014/main" id="{272EE167-DC5B-41CC-AF71-9F86F5FBB1B5}"/>
                </a:ext>
              </a:extLst>
            </p:cNvPr>
            <p:cNvSpPr>
              <a:spLocks noChangeArrowheads="1"/>
            </p:cNvSpPr>
            <p:nvPr/>
          </p:nvSpPr>
          <p:spPr bwMode="auto">
            <a:xfrm>
              <a:off x="4622"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2" name="Rectangle 426">
              <a:extLst>
                <a:ext uri="{FF2B5EF4-FFF2-40B4-BE49-F238E27FC236}">
                  <a16:creationId xmlns:a16="http://schemas.microsoft.com/office/drawing/2014/main" id="{5BFCBD6A-0528-49CC-AD1F-7DC58A747C86}"/>
                </a:ext>
              </a:extLst>
            </p:cNvPr>
            <p:cNvSpPr>
              <a:spLocks noChangeArrowheads="1"/>
            </p:cNvSpPr>
            <p:nvPr/>
          </p:nvSpPr>
          <p:spPr bwMode="auto">
            <a:xfrm>
              <a:off x="4913"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3" name="Rectangle 427">
              <a:extLst>
                <a:ext uri="{FF2B5EF4-FFF2-40B4-BE49-F238E27FC236}">
                  <a16:creationId xmlns:a16="http://schemas.microsoft.com/office/drawing/2014/main" id="{5481927C-C4DE-468C-81EE-D64DDAE3D3CA}"/>
                </a:ext>
              </a:extLst>
            </p:cNvPr>
            <p:cNvSpPr>
              <a:spLocks noChangeArrowheads="1"/>
            </p:cNvSpPr>
            <p:nvPr/>
          </p:nvSpPr>
          <p:spPr bwMode="auto">
            <a:xfrm>
              <a:off x="5203" y="2523"/>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14" name="Group 428">
              <a:extLst>
                <a:ext uri="{FF2B5EF4-FFF2-40B4-BE49-F238E27FC236}">
                  <a16:creationId xmlns:a16="http://schemas.microsoft.com/office/drawing/2014/main" id="{F9D39CC5-DB6E-4E32-8FCA-A1B09F74C592}"/>
                </a:ext>
              </a:extLst>
            </p:cNvPr>
            <p:cNvGrpSpPr>
              <a:grpSpLocks/>
            </p:cNvGrpSpPr>
            <p:nvPr/>
          </p:nvGrpSpPr>
          <p:grpSpPr bwMode="auto">
            <a:xfrm>
              <a:off x="1719" y="2527"/>
              <a:ext cx="3774" cy="290"/>
              <a:chOff x="1636" y="3454"/>
              <a:chExt cx="3774" cy="290"/>
            </a:xfrm>
          </p:grpSpPr>
          <p:sp>
            <p:nvSpPr>
              <p:cNvPr id="118" name="Rectangle 429">
                <a:extLst>
                  <a:ext uri="{FF2B5EF4-FFF2-40B4-BE49-F238E27FC236}">
                    <a16:creationId xmlns:a16="http://schemas.microsoft.com/office/drawing/2014/main" id="{8ABBFB8C-B7F1-4514-BE55-1238F5D64795}"/>
                  </a:ext>
                </a:extLst>
              </p:cNvPr>
              <p:cNvSpPr>
                <a:spLocks noChangeArrowheads="1"/>
              </p:cNvSpPr>
              <p:nvPr/>
            </p:nvSpPr>
            <p:spPr bwMode="auto">
              <a:xfrm>
                <a:off x="1636"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9" name="Rectangle 430">
                <a:extLst>
                  <a:ext uri="{FF2B5EF4-FFF2-40B4-BE49-F238E27FC236}">
                    <a16:creationId xmlns:a16="http://schemas.microsoft.com/office/drawing/2014/main" id="{09E77F00-01F3-43FC-A2B4-3F8AF35EBAEF}"/>
                  </a:ext>
                </a:extLst>
              </p:cNvPr>
              <p:cNvSpPr>
                <a:spLocks noChangeArrowheads="1"/>
              </p:cNvSpPr>
              <p:nvPr/>
            </p:nvSpPr>
            <p:spPr bwMode="auto">
              <a:xfrm>
                <a:off x="192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0" name="Rectangle 431">
                <a:extLst>
                  <a:ext uri="{FF2B5EF4-FFF2-40B4-BE49-F238E27FC236}">
                    <a16:creationId xmlns:a16="http://schemas.microsoft.com/office/drawing/2014/main" id="{BEB3A0CC-3A68-4A53-80BA-19B85C92D6B8}"/>
                  </a:ext>
                </a:extLst>
              </p:cNvPr>
              <p:cNvSpPr>
                <a:spLocks noChangeArrowheads="1"/>
              </p:cNvSpPr>
              <p:nvPr/>
            </p:nvSpPr>
            <p:spPr bwMode="auto">
              <a:xfrm>
                <a:off x="221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1" name="Rectangle 432">
                <a:extLst>
                  <a:ext uri="{FF2B5EF4-FFF2-40B4-BE49-F238E27FC236}">
                    <a16:creationId xmlns:a16="http://schemas.microsoft.com/office/drawing/2014/main" id="{4F31C42F-0E92-4FFC-BDFA-7D4CD9A4E01F}"/>
                  </a:ext>
                </a:extLst>
              </p:cNvPr>
              <p:cNvSpPr>
                <a:spLocks noChangeArrowheads="1"/>
              </p:cNvSpPr>
              <p:nvPr/>
            </p:nvSpPr>
            <p:spPr bwMode="auto">
              <a:xfrm>
                <a:off x="2507"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2" name="Rectangle 433">
                <a:extLst>
                  <a:ext uri="{FF2B5EF4-FFF2-40B4-BE49-F238E27FC236}">
                    <a16:creationId xmlns:a16="http://schemas.microsoft.com/office/drawing/2014/main" id="{56305E78-F0E3-45D9-8512-153A5C6C367B}"/>
                  </a:ext>
                </a:extLst>
              </p:cNvPr>
              <p:cNvSpPr>
                <a:spLocks noChangeArrowheads="1"/>
              </p:cNvSpPr>
              <p:nvPr/>
            </p:nvSpPr>
            <p:spPr bwMode="auto">
              <a:xfrm>
                <a:off x="280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3" name="Rectangle 434">
                <a:extLst>
                  <a:ext uri="{FF2B5EF4-FFF2-40B4-BE49-F238E27FC236}">
                    <a16:creationId xmlns:a16="http://schemas.microsoft.com/office/drawing/2014/main" id="{72CF85B1-D8CE-48F7-B86A-367423EDD049}"/>
                  </a:ext>
                </a:extLst>
              </p:cNvPr>
              <p:cNvSpPr>
                <a:spLocks noChangeArrowheads="1"/>
              </p:cNvSpPr>
              <p:nvPr/>
            </p:nvSpPr>
            <p:spPr bwMode="auto">
              <a:xfrm>
                <a:off x="308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4" name="Rectangle 435">
                <a:extLst>
                  <a:ext uri="{FF2B5EF4-FFF2-40B4-BE49-F238E27FC236}">
                    <a16:creationId xmlns:a16="http://schemas.microsoft.com/office/drawing/2014/main" id="{B94F6121-A640-4C1D-87D8-293BBC5AF654}"/>
                  </a:ext>
                </a:extLst>
              </p:cNvPr>
              <p:cNvSpPr>
                <a:spLocks noChangeArrowheads="1"/>
              </p:cNvSpPr>
              <p:nvPr/>
            </p:nvSpPr>
            <p:spPr bwMode="auto">
              <a:xfrm>
                <a:off x="337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5" name="Rectangle 436">
                <a:extLst>
                  <a:ext uri="{FF2B5EF4-FFF2-40B4-BE49-F238E27FC236}">
                    <a16:creationId xmlns:a16="http://schemas.microsoft.com/office/drawing/2014/main" id="{23DC40D1-AECA-4153-A1AD-4426BF010D1C}"/>
                  </a:ext>
                </a:extLst>
              </p:cNvPr>
              <p:cNvSpPr>
                <a:spLocks noChangeArrowheads="1"/>
              </p:cNvSpPr>
              <p:nvPr/>
            </p:nvSpPr>
            <p:spPr bwMode="auto">
              <a:xfrm>
                <a:off x="366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6" name="Rectangle 437">
                <a:extLst>
                  <a:ext uri="{FF2B5EF4-FFF2-40B4-BE49-F238E27FC236}">
                    <a16:creationId xmlns:a16="http://schemas.microsoft.com/office/drawing/2014/main" id="{6B481A22-903A-4699-BC4A-8F041F658B86}"/>
                  </a:ext>
                </a:extLst>
              </p:cNvPr>
              <p:cNvSpPr>
                <a:spLocks noChangeArrowheads="1"/>
              </p:cNvSpPr>
              <p:nvPr/>
            </p:nvSpPr>
            <p:spPr bwMode="auto">
              <a:xfrm>
                <a:off x="395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7" name="Rectangle 438">
                <a:extLst>
                  <a:ext uri="{FF2B5EF4-FFF2-40B4-BE49-F238E27FC236}">
                    <a16:creationId xmlns:a16="http://schemas.microsoft.com/office/drawing/2014/main" id="{1AF41D8C-B8D2-410E-BFC3-D8859A652667}"/>
                  </a:ext>
                </a:extLst>
              </p:cNvPr>
              <p:cNvSpPr>
                <a:spLocks noChangeArrowheads="1"/>
              </p:cNvSpPr>
              <p:nvPr/>
            </p:nvSpPr>
            <p:spPr bwMode="auto">
              <a:xfrm>
                <a:off x="424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Rectangle 439">
                <a:extLst>
                  <a:ext uri="{FF2B5EF4-FFF2-40B4-BE49-F238E27FC236}">
                    <a16:creationId xmlns:a16="http://schemas.microsoft.com/office/drawing/2014/main" id="{3C190CD0-97E9-43F3-A968-6BE0FE14DB67}"/>
                  </a:ext>
                </a:extLst>
              </p:cNvPr>
              <p:cNvSpPr>
                <a:spLocks noChangeArrowheads="1"/>
              </p:cNvSpPr>
              <p:nvPr/>
            </p:nvSpPr>
            <p:spPr bwMode="auto">
              <a:xfrm>
                <a:off x="453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9" name="Rectangle 440">
                <a:extLst>
                  <a:ext uri="{FF2B5EF4-FFF2-40B4-BE49-F238E27FC236}">
                    <a16:creationId xmlns:a16="http://schemas.microsoft.com/office/drawing/2014/main" id="{D1F6CDFF-CE26-4DBE-9E98-09D35C33F8B8}"/>
                  </a:ext>
                </a:extLst>
              </p:cNvPr>
              <p:cNvSpPr>
                <a:spLocks noChangeArrowheads="1"/>
              </p:cNvSpPr>
              <p:nvPr/>
            </p:nvSpPr>
            <p:spPr bwMode="auto">
              <a:xfrm>
                <a:off x="483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Rectangle 441">
                <a:extLst>
                  <a:ext uri="{FF2B5EF4-FFF2-40B4-BE49-F238E27FC236}">
                    <a16:creationId xmlns:a16="http://schemas.microsoft.com/office/drawing/2014/main" id="{4609648E-BACD-4DB3-AC17-094266BA5CD8}"/>
                  </a:ext>
                </a:extLst>
              </p:cNvPr>
              <p:cNvSpPr>
                <a:spLocks noChangeArrowheads="1"/>
              </p:cNvSpPr>
              <p:nvPr/>
            </p:nvSpPr>
            <p:spPr bwMode="auto">
              <a:xfrm>
                <a:off x="512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1" name="Text Box 442">
                <a:extLst>
                  <a:ext uri="{FF2B5EF4-FFF2-40B4-BE49-F238E27FC236}">
                    <a16:creationId xmlns:a16="http://schemas.microsoft.com/office/drawing/2014/main" id="{3583DC33-38CA-4F64-AE8A-7964ABD95546}"/>
                  </a:ext>
                </a:extLst>
              </p:cNvPr>
              <p:cNvSpPr txBox="1">
                <a:spLocks noChangeArrowheads="1"/>
              </p:cNvSpPr>
              <p:nvPr/>
            </p:nvSpPr>
            <p:spPr bwMode="auto">
              <a:xfrm>
                <a:off x="1668" y="3486"/>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grpSp>
        <p:sp>
          <p:nvSpPr>
            <p:cNvPr id="115" name="Text Box 443">
              <a:extLst>
                <a:ext uri="{FF2B5EF4-FFF2-40B4-BE49-F238E27FC236}">
                  <a16:creationId xmlns:a16="http://schemas.microsoft.com/office/drawing/2014/main" id="{EB9A9923-ABBB-469F-A3E5-C2D6BFA9E36A}"/>
                </a:ext>
              </a:extLst>
            </p:cNvPr>
            <p:cNvSpPr txBox="1">
              <a:spLocks noChangeArrowheads="1"/>
            </p:cNvSpPr>
            <p:nvPr/>
          </p:nvSpPr>
          <p:spPr bwMode="auto">
            <a:xfrm>
              <a:off x="2048" y="2558"/>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116" name="Text Box 444">
              <a:extLst>
                <a:ext uri="{FF2B5EF4-FFF2-40B4-BE49-F238E27FC236}">
                  <a16:creationId xmlns:a16="http://schemas.microsoft.com/office/drawing/2014/main" id="{85E89CBE-D13E-4A2C-BD61-921113372D9C}"/>
                </a:ext>
              </a:extLst>
            </p:cNvPr>
            <p:cNvSpPr txBox="1">
              <a:spLocks noChangeArrowheads="1"/>
            </p:cNvSpPr>
            <p:nvPr/>
          </p:nvSpPr>
          <p:spPr bwMode="auto">
            <a:xfrm>
              <a:off x="2401" y="254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117" name="Text Box 445">
              <a:extLst>
                <a:ext uri="{FF2B5EF4-FFF2-40B4-BE49-F238E27FC236}">
                  <a16:creationId xmlns:a16="http://schemas.microsoft.com/office/drawing/2014/main" id="{76E44F06-B225-432B-AD6F-69100148EF0F}"/>
                </a:ext>
              </a:extLst>
            </p:cNvPr>
            <p:cNvSpPr txBox="1">
              <a:spLocks noChangeArrowheads="1"/>
            </p:cNvSpPr>
            <p:nvPr/>
          </p:nvSpPr>
          <p:spPr bwMode="auto">
            <a:xfrm>
              <a:off x="2348" y="2558"/>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132" name="Group 458">
            <a:extLst>
              <a:ext uri="{FF2B5EF4-FFF2-40B4-BE49-F238E27FC236}">
                <a16:creationId xmlns:a16="http://schemas.microsoft.com/office/drawing/2014/main" id="{44204AED-9CD0-46BE-B5D9-DF197B9F7BBA}"/>
              </a:ext>
            </a:extLst>
          </p:cNvPr>
          <p:cNvGrpSpPr>
            <a:grpSpLocks/>
          </p:cNvGrpSpPr>
          <p:nvPr/>
        </p:nvGrpSpPr>
        <p:grpSpPr bwMode="auto">
          <a:xfrm>
            <a:off x="4188437" y="3207153"/>
            <a:ext cx="5991225" cy="460375"/>
            <a:chOff x="1719" y="2595"/>
            <a:chExt cx="3774" cy="290"/>
          </a:xfrm>
        </p:grpSpPr>
        <p:grpSp>
          <p:nvGrpSpPr>
            <p:cNvPr id="133" name="Group 395">
              <a:extLst>
                <a:ext uri="{FF2B5EF4-FFF2-40B4-BE49-F238E27FC236}">
                  <a16:creationId xmlns:a16="http://schemas.microsoft.com/office/drawing/2014/main" id="{C428C97A-A340-4A6E-A241-6A57F96F138F}"/>
                </a:ext>
              </a:extLst>
            </p:cNvPr>
            <p:cNvGrpSpPr>
              <a:grpSpLocks/>
            </p:cNvGrpSpPr>
            <p:nvPr/>
          </p:nvGrpSpPr>
          <p:grpSpPr bwMode="auto">
            <a:xfrm>
              <a:off x="1719" y="2595"/>
              <a:ext cx="3774" cy="290"/>
              <a:chOff x="1636" y="3454"/>
              <a:chExt cx="3774" cy="290"/>
            </a:xfrm>
          </p:grpSpPr>
          <p:sp>
            <p:nvSpPr>
              <p:cNvPr id="135" name="Rectangle 396">
                <a:extLst>
                  <a:ext uri="{FF2B5EF4-FFF2-40B4-BE49-F238E27FC236}">
                    <a16:creationId xmlns:a16="http://schemas.microsoft.com/office/drawing/2014/main" id="{7E2D2B33-E47F-41EC-91BD-52E0F2F948E2}"/>
                  </a:ext>
                </a:extLst>
              </p:cNvPr>
              <p:cNvSpPr>
                <a:spLocks noChangeArrowheads="1"/>
              </p:cNvSpPr>
              <p:nvPr/>
            </p:nvSpPr>
            <p:spPr bwMode="auto">
              <a:xfrm>
                <a:off x="1636"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6" name="Rectangle 397">
                <a:extLst>
                  <a:ext uri="{FF2B5EF4-FFF2-40B4-BE49-F238E27FC236}">
                    <a16:creationId xmlns:a16="http://schemas.microsoft.com/office/drawing/2014/main" id="{CE24EFE0-EE0B-41F5-88CB-156724E33938}"/>
                  </a:ext>
                </a:extLst>
              </p:cNvPr>
              <p:cNvSpPr>
                <a:spLocks noChangeArrowheads="1"/>
              </p:cNvSpPr>
              <p:nvPr/>
            </p:nvSpPr>
            <p:spPr bwMode="auto">
              <a:xfrm>
                <a:off x="192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137" name="Rectangle 398">
                <a:extLst>
                  <a:ext uri="{FF2B5EF4-FFF2-40B4-BE49-F238E27FC236}">
                    <a16:creationId xmlns:a16="http://schemas.microsoft.com/office/drawing/2014/main" id="{93D8881C-E203-4669-8724-189A7D2DF355}"/>
                  </a:ext>
                </a:extLst>
              </p:cNvPr>
              <p:cNvSpPr>
                <a:spLocks noChangeArrowheads="1"/>
              </p:cNvSpPr>
              <p:nvPr/>
            </p:nvSpPr>
            <p:spPr bwMode="auto">
              <a:xfrm>
                <a:off x="221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138" name="Rectangle 399">
                <a:extLst>
                  <a:ext uri="{FF2B5EF4-FFF2-40B4-BE49-F238E27FC236}">
                    <a16:creationId xmlns:a16="http://schemas.microsoft.com/office/drawing/2014/main" id="{A07159D4-F760-4D53-BD08-10B07BDE8F1B}"/>
                  </a:ext>
                </a:extLst>
              </p:cNvPr>
              <p:cNvSpPr>
                <a:spLocks noChangeArrowheads="1"/>
              </p:cNvSpPr>
              <p:nvPr/>
            </p:nvSpPr>
            <p:spPr bwMode="auto">
              <a:xfrm>
                <a:off x="2507" y="3454"/>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9" name="Rectangle 400">
                <a:extLst>
                  <a:ext uri="{FF2B5EF4-FFF2-40B4-BE49-F238E27FC236}">
                    <a16:creationId xmlns:a16="http://schemas.microsoft.com/office/drawing/2014/main" id="{541E319D-D0E3-4C3B-A974-44A618A1D187}"/>
                  </a:ext>
                </a:extLst>
              </p:cNvPr>
              <p:cNvSpPr>
                <a:spLocks noChangeArrowheads="1"/>
              </p:cNvSpPr>
              <p:nvPr/>
            </p:nvSpPr>
            <p:spPr bwMode="auto">
              <a:xfrm>
                <a:off x="280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Rectangle 401">
                <a:extLst>
                  <a:ext uri="{FF2B5EF4-FFF2-40B4-BE49-F238E27FC236}">
                    <a16:creationId xmlns:a16="http://schemas.microsoft.com/office/drawing/2014/main" id="{C7D80EA9-2FC7-43B3-ADC6-F84DF388118A}"/>
                  </a:ext>
                </a:extLst>
              </p:cNvPr>
              <p:cNvSpPr>
                <a:spLocks noChangeArrowheads="1"/>
              </p:cNvSpPr>
              <p:nvPr/>
            </p:nvSpPr>
            <p:spPr bwMode="auto">
              <a:xfrm>
                <a:off x="308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1" name="Rectangle 402">
                <a:extLst>
                  <a:ext uri="{FF2B5EF4-FFF2-40B4-BE49-F238E27FC236}">
                    <a16:creationId xmlns:a16="http://schemas.microsoft.com/office/drawing/2014/main" id="{3B84C15E-06F8-44E3-9AA6-2947EF2B8B91}"/>
                  </a:ext>
                </a:extLst>
              </p:cNvPr>
              <p:cNvSpPr>
                <a:spLocks noChangeArrowheads="1"/>
              </p:cNvSpPr>
              <p:nvPr/>
            </p:nvSpPr>
            <p:spPr bwMode="auto">
              <a:xfrm>
                <a:off x="337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2" name="Rectangle 403">
                <a:extLst>
                  <a:ext uri="{FF2B5EF4-FFF2-40B4-BE49-F238E27FC236}">
                    <a16:creationId xmlns:a16="http://schemas.microsoft.com/office/drawing/2014/main" id="{9193BACA-C445-4A16-BDC9-E6A745A6E03D}"/>
                  </a:ext>
                </a:extLst>
              </p:cNvPr>
              <p:cNvSpPr>
                <a:spLocks noChangeArrowheads="1"/>
              </p:cNvSpPr>
              <p:nvPr/>
            </p:nvSpPr>
            <p:spPr bwMode="auto">
              <a:xfrm>
                <a:off x="366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3" name="Rectangle 404">
                <a:extLst>
                  <a:ext uri="{FF2B5EF4-FFF2-40B4-BE49-F238E27FC236}">
                    <a16:creationId xmlns:a16="http://schemas.microsoft.com/office/drawing/2014/main" id="{18509A1C-D554-4AC5-98AA-0A2C28BD7AE7}"/>
                  </a:ext>
                </a:extLst>
              </p:cNvPr>
              <p:cNvSpPr>
                <a:spLocks noChangeArrowheads="1"/>
              </p:cNvSpPr>
              <p:nvPr/>
            </p:nvSpPr>
            <p:spPr bwMode="auto">
              <a:xfrm>
                <a:off x="3958"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4" name="Rectangle 405">
                <a:extLst>
                  <a:ext uri="{FF2B5EF4-FFF2-40B4-BE49-F238E27FC236}">
                    <a16:creationId xmlns:a16="http://schemas.microsoft.com/office/drawing/2014/main" id="{4532459C-5263-448C-92FF-A818B62057F3}"/>
                  </a:ext>
                </a:extLst>
              </p:cNvPr>
              <p:cNvSpPr>
                <a:spLocks noChangeArrowheads="1"/>
              </p:cNvSpPr>
              <p:nvPr/>
            </p:nvSpPr>
            <p:spPr bwMode="auto">
              <a:xfrm>
                <a:off x="424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5" name="Rectangle 406">
                <a:extLst>
                  <a:ext uri="{FF2B5EF4-FFF2-40B4-BE49-F238E27FC236}">
                    <a16:creationId xmlns:a16="http://schemas.microsoft.com/office/drawing/2014/main" id="{94E720EB-DAA0-4BD1-B9BB-875D2F349961}"/>
                  </a:ext>
                </a:extLst>
              </p:cNvPr>
              <p:cNvSpPr>
                <a:spLocks noChangeArrowheads="1"/>
              </p:cNvSpPr>
              <p:nvPr/>
            </p:nvSpPr>
            <p:spPr bwMode="auto">
              <a:xfrm>
                <a:off x="4539"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6" name="Rectangle 407">
                <a:extLst>
                  <a:ext uri="{FF2B5EF4-FFF2-40B4-BE49-F238E27FC236}">
                    <a16:creationId xmlns:a16="http://schemas.microsoft.com/office/drawing/2014/main" id="{4B2B015A-AC46-4098-B9A5-6DFAEA480474}"/>
                  </a:ext>
                </a:extLst>
              </p:cNvPr>
              <p:cNvSpPr>
                <a:spLocks noChangeArrowheads="1"/>
              </p:cNvSpPr>
              <p:nvPr/>
            </p:nvSpPr>
            <p:spPr bwMode="auto">
              <a:xfrm>
                <a:off x="483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7" name="Rectangle 408">
                <a:extLst>
                  <a:ext uri="{FF2B5EF4-FFF2-40B4-BE49-F238E27FC236}">
                    <a16:creationId xmlns:a16="http://schemas.microsoft.com/office/drawing/2014/main" id="{B5DA44FB-62C0-491F-9152-D8DDE726B590}"/>
                  </a:ext>
                </a:extLst>
              </p:cNvPr>
              <p:cNvSpPr>
                <a:spLocks noChangeArrowheads="1"/>
              </p:cNvSpPr>
              <p:nvPr/>
            </p:nvSpPr>
            <p:spPr bwMode="auto">
              <a:xfrm>
                <a:off x="5120" y="3454"/>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8" name="Text Box 409">
                <a:extLst>
                  <a:ext uri="{FF2B5EF4-FFF2-40B4-BE49-F238E27FC236}">
                    <a16:creationId xmlns:a16="http://schemas.microsoft.com/office/drawing/2014/main" id="{F414E069-7C36-44BD-BCA2-497430B9D03A}"/>
                  </a:ext>
                </a:extLst>
              </p:cNvPr>
              <p:cNvSpPr txBox="1">
                <a:spLocks noChangeArrowheads="1"/>
              </p:cNvSpPr>
              <p:nvPr/>
            </p:nvSpPr>
            <p:spPr bwMode="auto">
              <a:xfrm>
                <a:off x="1668" y="3486"/>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grpSp>
        <p:sp>
          <p:nvSpPr>
            <p:cNvPr id="134" name="Text Box 455">
              <a:extLst>
                <a:ext uri="{FF2B5EF4-FFF2-40B4-BE49-F238E27FC236}">
                  <a16:creationId xmlns:a16="http://schemas.microsoft.com/office/drawing/2014/main" id="{F83A72A2-A461-4F86-98AA-AE1BA14915D8}"/>
                </a:ext>
              </a:extLst>
            </p:cNvPr>
            <p:cNvSpPr txBox="1">
              <a:spLocks noChangeArrowheads="1"/>
            </p:cNvSpPr>
            <p:nvPr/>
          </p:nvSpPr>
          <p:spPr bwMode="auto">
            <a:xfrm>
              <a:off x="2620" y="2620"/>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149" name="Group 459">
            <a:extLst>
              <a:ext uri="{FF2B5EF4-FFF2-40B4-BE49-F238E27FC236}">
                <a16:creationId xmlns:a16="http://schemas.microsoft.com/office/drawing/2014/main" id="{D59DB5A7-619D-4FE6-866F-E35EA6C08E1E}"/>
              </a:ext>
            </a:extLst>
          </p:cNvPr>
          <p:cNvGrpSpPr>
            <a:grpSpLocks/>
          </p:cNvGrpSpPr>
          <p:nvPr/>
        </p:nvGrpSpPr>
        <p:grpSpPr bwMode="auto">
          <a:xfrm>
            <a:off x="4188437" y="3207153"/>
            <a:ext cx="5991225" cy="460375"/>
            <a:chOff x="1719" y="2906"/>
            <a:chExt cx="3774" cy="290"/>
          </a:xfrm>
        </p:grpSpPr>
        <p:sp>
          <p:nvSpPr>
            <p:cNvPr id="150" name="Rectangle 382">
              <a:extLst>
                <a:ext uri="{FF2B5EF4-FFF2-40B4-BE49-F238E27FC236}">
                  <a16:creationId xmlns:a16="http://schemas.microsoft.com/office/drawing/2014/main" id="{3DEA51BC-C039-4111-B7D0-224BD8D088AB}"/>
                </a:ext>
              </a:extLst>
            </p:cNvPr>
            <p:cNvSpPr>
              <a:spLocks noChangeArrowheads="1"/>
            </p:cNvSpPr>
            <p:nvPr/>
          </p:nvSpPr>
          <p:spPr bwMode="auto">
            <a:xfrm>
              <a:off x="1719"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1" name="Rectangle 383">
              <a:extLst>
                <a:ext uri="{FF2B5EF4-FFF2-40B4-BE49-F238E27FC236}">
                  <a16:creationId xmlns:a16="http://schemas.microsoft.com/office/drawing/2014/main" id="{8BEB5656-DB1A-42C6-95AC-672C697D01B6}"/>
                </a:ext>
              </a:extLst>
            </p:cNvPr>
            <p:cNvSpPr>
              <a:spLocks noChangeArrowheads="1"/>
            </p:cNvSpPr>
            <p:nvPr/>
          </p:nvSpPr>
          <p:spPr bwMode="auto">
            <a:xfrm>
              <a:off x="201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2" name="Rectangle 384">
              <a:extLst>
                <a:ext uri="{FF2B5EF4-FFF2-40B4-BE49-F238E27FC236}">
                  <a16:creationId xmlns:a16="http://schemas.microsoft.com/office/drawing/2014/main" id="{E7352261-B093-4D4C-AC3F-C92574146B86}"/>
                </a:ext>
              </a:extLst>
            </p:cNvPr>
            <p:cNvSpPr>
              <a:spLocks noChangeArrowheads="1"/>
            </p:cNvSpPr>
            <p:nvPr/>
          </p:nvSpPr>
          <p:spPr bwMode="auto">
            <a:xfrm>
              <a:off x="230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3" name="Rectangle 385">
              <a:extLst>
                <a:ext uri="{FF2B5EF4-FFF2-40B4-BE49-F238E27FC236}">
                  <a16:creationId xmlns:a16="http://schemas.microsoft.com/office/drawing/2014/main" id="{9D8069AD-E0A1-4D1C-AE31-14C2FD659658}"/>
                </a:ext>
              </a:extLst>
            </p:cNvPr>
            <p:cNvSpPr>
              <a:spLocks noChangeArrowheads="1"/>
            </p:cNvSpPr>
            <p:nvPr/>
          </p:nvSpPr>
          <p:spPr bwMode="auto">
            <a:xfrm>
              <a:off x="259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4" name="Rectangle 386">
              <a:extLst>
                <a:ext uri="{FF2B5EF4-FFF2-40B4-BE49-F238E27FC236}">
                  <a16:creationId xmlns:a16="http://schemas.microsoft.com/office/drawing/2014/main" id="{D7669BAF-C11D-4DDA-BC43-150629C628C4}"/>
                </a:ext>
              </a:extLst>
            </p:cNvPr>
            <p:cNvSpPr>
              <a:spLocks noChangeArrowheads="1"/>
            </p:cNvSpPr>
            <p:nvPr/>
          </p:nvSpPr>
          <p:spPr bwMode="auto">
            <a:xfrm>
              <a:off x="2883"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Rectangle 387">
              <a:extLst>
                <a:ext uri="{FF2B5EF4-FFF2-40B4-BE49-F238E27FC236}">
                  <a16:creationId xmlns:a16="http://schemas.microsoft.com/office/drawing/2014/main" id="{EFC819CC-0856-489B-8FBF-4140F8734477}"/>
                </a:ext>
              </a:extLst>
            </p:cNvPr>
            <p:cNvSpPr>
              <a:spLocks noChangeArrowheads="1"/>
            </p:cNvSpPr>
            <p:nvPr/>
          </p:nvSpPr>
          <p:spPr bwMode="auto">
            <a:xfrm>
              <a:off x="317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6" name="Rectangle 388">
              <a:extLst>
                <a:ext uri="{FF2B5EF4-FFF2-40B4-BE49-F238E27FC236}">
                  <a16:creationId xmlns:a16="http://schemas.microsoft.com/office/drawing/2014/main" id="{1EC1A899-4AF2-4BA0-A241-6EC49CEA1297}"/>
                </a:ext>
              </a:extLst>
            </p:cNvPr>
            <p:cNvSpPr>
              <a:spLocks noChangeArrowheads="1"/>
            </p:cNvSpPr>
            <p:nvPr/>
          </p:nvSpPr>
          <p:spPr bwMode="auto">
            <a:xfrm>
              <a:off x="346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7" name="Rectangle 389">
              <a:extLst>
                <a:ext uri="{FF2B5EF4-FFF2-40B4-BE49-F238E27FC236}">
                  <a16:creationId xmlns:a16="http://schemas.microsoft.com/office/drawing/2014/main" id="{6F905B32-D153-43E0-885D-F16FA09D93EF}"/>
                </a:ext>
              </a:extLst>
            </p:cNvPr>
            <p:cNvSpPr>
              <a:spLocks noChangeArrowheads="1"/>
            </p:cNvSpPr>
            <p:nvPr/>
          </p:nvSpPr>
          <p:spPr bwMode="auto">
            <a:xfrm>
              <a:off x="375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8" name="Rectangle 390">
              <a:extLst>
                <a:ext uri="{FF2B5EF4-FFF2-40B4-BE49-F238E27FC236}">
                  <a16:creationId xmlns:a16="http://schemas.microsoft.com/office/drawing/2014/main" id="{F9F887C4-6DAE-41E7-B955-F0249D47CC04}"/>
                </a:ext>
              </a:extLst>
            </p:cNvPr>
            <p:cNvSpPr>
              <a:spLocks noChangeArrowheads="1"/>
            </p:cNvSpPr>
            <p:nvPr/>
          </p:nvSpPr>
          <p:spPr bwMode="auto">
            <a:xfrm>
              <a:off x="404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9" name="Rectangle 391">
              <a:extLst>
                <a:ext uri="{FF2B5EF4-FFF2-40B4-BE49-F238E27FC236}">
                  <a16:creationId xmlns:a16="http://schemas.microsoft.com/office/drawing/2014/main" id="{22262A0A-3125-4CB5-869A-BA8C0787C691}"/>
                </a:ext>
              </a:extLst>
            </p:cNvPr>
            <p:cNvSpPr>
              <a:spLocks noChangeArrowheads="1"/>
            </p:cNvSpPr>
            <p:nvPr/>
          </p:nvSpPr>
          <p:spPr bwMode="auto">
            <a:xfrm>
              <a:off x="433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Rectangle 392">
              <a:extLst>
                <a:ext uri="{FF2B5EF4-FFF2-40B4-BE49-F238E27FC236}">
                  <a16:creationId xmlns:a16="http://schemas.microsoft.com/office/drawing/2014/main" id="{83E086DC-6D6D-4C57-BFD1-558F8F1AA48B}"/>
                </a:ext>
              </a:extLst>
            </p:cNvPr>
            <p:cNvSpPr>
              <a:spLocks noChangeArrowheads="1"/>
            </p:cNvSpPr>
            <p:nvPr/>
          </p:nvSpPr>
          <p:spPr bwMode="auto">
            <a:xfrm>
              <a:off x="462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1" name="Rectangle 393">
              <a:extLst>
                <a:ext uri="{FF2B5EF4-FFF2-40B4-BE49-F238E27FC236}">
                  <a16:creationId xmlns:a16="http://schemas.microsoft.com/office/drawing/2014/main" id="{93C21C4B-2AEF-45A7-995D-AD704687CC2E}"/>
                </a:ext>
              </a:extLst>
            </p:cNvPr>
            <p:cNvSpPr>
              <a:spLocks noChangeArrowheads="1"/>
            </p:cNvSpPr>
            <p:nvPr/>
          </p:nvSpPr>
          <p:spPr bwMode="auto">
            <a:xfrm>
              <a:off x="491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2" name="Rectangle 394">
              <a:extLst>
                <a:ext uri="{FF2B5EF4-FFF2-40B4-BE49-F238E27FC236}">
                  <a16:creationId xmlns:a16="http://schemas.microsoft.com/office/drawing/2014/main" id="{08801A03-0552-4522-AD40-7F4B81E65CA0}"/>
                </a:ext>
              </a:extLst>
            </p:cNvPr>
            <p:cNvSpPr>
              <a:spLocks noChangeArrowheads="1"/>
            </p:cNvSpPr>
            <p:nvPr/>
          </p:nvSpPr>
          <p:spPr bwMode="auto">
            <a:xfrm>
              <a:off x="520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3" name="Text Box 410">
              <a:extLst>
                <a:ext uri="{FF2B5EF4-FFF2-40B4-BE49-F238E27FC236}">
                  <a16:creationId xmlns:a16="http://schemas.microsoft.com/office/drawing/2014/main" id="{ADAE451B-15F2-4A2D-A847-165BD22AD7FC}"/>
                </a:ext>
              </a:extLst>
            </p:cNvPr>
            <p:cNvSpPr txBox="1">
              <a:spLocks noChangeArrowheads="1"/>
            </p:cNvSpPr>
            <p:nvPr/>
          </p:nvSpPr>
          <p:spPr bwMode="auto">
            <a:xfrm>
              <a:off x="2033" y="2934"/>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164" name="Text Box 411">
              <a:extLst>
                <a:ext uri="{FF2B5EF4-FFF2-40B4-BE49-F238E27FC236}">
                  <a16:creationId xmlns:a16="http://schemas.microsoft.com/office/drawing/2014/main" id="{973B8F34-77C5-42D7-A167-51121107302D}"/>
                </a:ext>
              </a:extLst>
            </p:cNvPr>
            <p:cNvSpPr txBox="1">
              <a:spLocks noChangeArrowheads="1"/>
            </p:cNvSpPr>
            <p:nvPr/>
          </p:nvSpPr>
          <p:spPr bwMode="auto">
            <a:xfrm>
              <a:off x="2401" y="29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165" name="Text Box 412">
              <a:extLst>
                <a:ext uri="{FF2B5EF4-FFF2-40B4-BE49-F238E27FC236}">
                  <a16:creationId xmlns:a16="http://schemas.microsoft.com/office/drawing/2014/main" id="{AA580082-0825-47B5-BFCF-7C628AF85F21}"/>
                </a:ext>
              </a:extLst>
            </p:cNvPr>
            <p:cNvSpPr txBox="1">
              <a:spLocks noChangeArrowheads="1"/>
            </p:cNvSpPr>
            <p:nvPr/>
          </p:nvSpPr>
          <p:spPr bwMode="auto">
            <a:xfrm>
              <a:off x="2324" y="2934"/>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166" name="Text Box 413">
              <a:extLst>
                <a:ext uri="{FF2B5EF4-FFF2-40B4-BE49-F238E27FC236}">
                  <a16:creationId xmlns:a16="http://schemas.microsoft.com/office/drawing/2014/main" id="{5394BE66-E300-402A-8298-F9ACFF51C7FE}"/>
                </a:ext>
              </a:extLst>
            </p:cNvPr>
            <p:cNvSpPr txBox="1">
              <a:spLocks noChangeArrowheads="1"/>
            </p:cNvSpPr>
            <p:nvPr/>
          </p:nvSpPr>
          <p:spPr bwMode="auto">
            <a:xfrm>
              <a:off x="2620" y="2934"/>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167" name="Text Box 456">
              <a:extLst>
                <a:ext uri="{FF2B5EF4-FFF2-40B4-BE49-F238E27FC236}">
                  <a16:creationId xmlns:a16="http://schemas.microsoft.com/office/drawing/2014/main" id="{FC51F14D-3CC5-42C2-A255-DA73722EC96C}"/>
                </a:ext>
              </a:extLst>
            </p:cNvPr>
            <p:cNvSpPr txBox="1">
              <a:spLocks noChangeArrowheads="1"/>
            </p:cNvSpPr>
            <p:nvPr/>
          </p:nvSpPr>
          <p:spPr bwMode="auto">
            <a:xfrm>
              <a:off x="1749" y="2934"/>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168" name="Text Box 457">
              <a:extLst>
                <a:ext uri="{FF2B5EF4-FFF2-40B4-BE49-F238E27FC236}">
                  <a16:creationId xmlns:a16="http://schemas.microsoft.com/office/drawing/2014/main" id="{27451AE3-9EF5-42F6-A2B8-892537585C96}"/>
                </a:ext>
              </a:extLst>
            </p:cNvPr>
            <p:cNvSpPr txBox="1">
              <a:spLocks noChangeArrowheads="1"/>
            </p:cNvSpPr>
            <p:nvPr/>
          </p:nvSpPr>
          <p:spPr bwMode="auto">
            <a:xfrm>
              <a:off x="2910" y="2934"/>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169" name="Group 484">
            <a:extLst>
              <a:ext uri="{FF2B5EF4-FFF2-40B4-BE49-F238E27FC236}">
                <a16:creationId xmlns:a16="http://schemas.microsoft.com/office/drawing/2014/main" id="{E9C25BB7-C03E-4C23-BB45-0F4E0E1EED51}"/>
              </a:ext>
            </a:extLst>
          </p:cNvPr>
          <p:cNvGrpSpPr>
            <a:grpSpLocks/>
          </p:cNvGrpSpPr>
          <p:nvPr/>
        </p:nvGrpSpPr>
        <p:grpSpPr bwMode="auto">
          <a:xfrm>
            <a:off x="4188437" y="3207153"/>
            <a:ext cx="5991225" cy="460375"/>
            <a:chOff x="1719" y="2644"/>
            <a:chExt cx="3774" cy="290"/>
          </a:xfrm>
        </p:grpSpPr>
        <p:grpSp>
          <p:nvGrpSpPr>
            <p:cNvPr id="170" name="Group 460">
              <a:extLst>
                <a:ext uri="{FF2B5EF4-FFF2-40B4-BE49-F238E27FC236}">
                  <a16:creationId xmlns:a16="http://schemas.microsoft.com/office/drawing/2014/main" id="{DD158CA2-AF4D-4D26-80AB-A6E7C88BD11A}"/>
                </a:ext>
              </a:extLst>
            </p:cNvPr>
            <p:cNvGrpSpPr>
              <a:grpSpLocks/>
            </p:cNvGrpSpPr>
            <p:nvPr/>
          </p:nvGrpSpPr>
          <p:grpSpPr bwMode="auto">
            <a:xfrm>
              <a:off x="1719" y="2644"/>
              <a:ext cx="3774" cy="290"/>
              <a:chOff x="1719" y="2906"/>
              <a:chExt cx="3774" cy="290"/>
            </a:xfrm>
          </p:grpSpPr>
          <p:sp>
            <p:nvSpPr>
              <p:cNvPr id="172" name="Rectangle 461">
                <a:extLst>
                  <a:ext uri="{FF2B5EF4-FFF2-40B4-BE49-F238E27FC236}">
                    <a16:creationId xmlns:a16="http://schemas.microsoft.com/office/drawing/2014/main" id="{148244FF-F36A-4196-AC4F-832DFC6FF9ED}"/>
                  </a:ext>
                </a:extLst>
              </p:cNvPr>
              <p:cNvSpPr>
                <a:spLocks noChangeArrowheads="1"/>
              </p:cNvSpPr>
              <p:nvPr/>
            </p:nvSpPr>
            <p:spPr bwMode="auto">
              <a:xfrm>
                <a:off x="1719"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3" name="Rectangle 462">
                <a:extLst>
                  <a:ext uri="{FF2B5EF4-FFF2-40B4-BE49-F238E27FC236}">
                    <a16:creationId xmlns:a16="http://schemas.microsoft.com/office/drawing/2014/main" id="{FCEAE905-CFBD-4BB3-A85A-53E74FB3078D}"/>
                  </a:ext>
                </a:extLst>
              </p:cNvPr>
              <p:cNvSpPr>
                <a:spLocks noChangeArrowheads="1"/>
              </p:cNvSpPr>
              <p:nvPr/>
            </p:nvSpPr>
            <p:spPr bwMode="auto">
              <a:xfrm>
                <a:off x="201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Rectangle 463">
                <a:extLst>
                  <a:ext uri="{FF2B5EF4-FFF2-40B4-BE49-F238E27FC236}">
                    <a16:creationId xmlns:a16="http://schemas.microsoft.com/office/drawing/2014/main" id="{32773572-48DF-41B8-8A6E-138DE97F7540}"/>
                  </a:ext>
                </a:extLst>
              </p:cNvPr>
              <p:cNvSpPr>
                <a:spLocks noChangeArrowheads="1"/>
              </p:cNvSpPr>
              <p:nvPr/>
            </p:nvSpPr>
            <p:spPr bwMode="auto">
              <a:xfrm>
                <a:off x="230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5" name="Rectangle 464">
                <a:extLst>
                  <a:ext uri="{FF2B5EF4-FFF2-40B4-BE49-F238E27FC236}">
                    <a16:creationId xmlns:a16="http://schemas.microsoft.com/office/drawing/2014/main" id="{EB830726-59A4-4B56-A0BE-8EA4E165AC62}"/>
                  </a:ext>
                </a:extLst>
              </p:cNvPr>
              <p:cNvSpPr>
                <a:spLocks noChangeArrowheads="1"/>
              </p:cNvSpPr>
              <p:nvPr/>
            </p:nvSpPr>
            <p:spPr bwMode="auto">
              <a:xfrm>
                <a:off x="259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6" name="Rectangle 465">
                <a:extLst>
                  <a:ext uri="{FF2B5EF4-FFF2-40B4-BE49-F238E27FC236}">
                    <a16:creationId xmlns:a16="http://schemas.microsoft.com/office/drawing/2014/main" id="{821CA579-8823-4E08-BDDC-A43E715FDCA7}"/>
                  </a:ext>
                </a:extLst>
              </p:cNvPr>
              <p:cNvSpPr>
                <a:spLocks noChangeArrowheads="1"/>
              </p:cNvSpPr>
              <p:nvPr/>
            </p:nvSpPr>
            <p:spPr bwMode="auto">
              <a:xfrm>
                <a:off x="2883"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Rectangle 466">
                <a:extLst>
                  <a:ext uri="{FF2B5EF4-FFF2-40B4-BE49-F238E27FC236}">
                    <a16:creationId xmlns:a16="http://schemas.microsoft.com/office/drawing/2014/main" id="{9465C1C2-CE6E-4A59-8B4F-B63E28B477A4}"/>
                  </a:ext>
                </a:extLst>
              </p:cNvPr>
              <p:cNvSpPr>
                <a:spLocks noChangeArrowheads="1"/>
              </p:cNvSpPr>
              <p:nvPr/>
            </p:nvSpPr>
            <p:spPr bwMode="auto">
              <a:xfrm>
                <a:off x="3171"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Rectangle 467">
                <a:extLst>
                  <a:ext uri="{FF2B5EF4-FFF2-40B4-BE49-F238E27FC236}">
                    <a16:creationId xmlns:a16="http://schemas.microsoft.com/office/drawing/2014/main" id="{8E349879-865B-4692-B05A-CAD08701C7EB}"/>
                  </a:ext>
                </a:extLst>
              </p:cNvPr>
              <p:cNvSpPr>
                <a:spLocks noChangeArrowheads="1"/>
              </p:cNvSpPr>
              <p:nvPr/>
            </p:nvSpPr>
            <p:spPr bwMode="auto">
              <a:xfrm>
                <a:off x="346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9" name="Rectangle 468">
                <a:extLst>
                  <a:ext uri="{FF2B5EF4-FFF2-40B4-BE49-F238E27FC236}">
                    <a16:creationId xmlns:a16="http://schemas.microsoft.com/office/drawing/2014/main" id="{2F93726F-BE10-4173-848D-0E3D8900D50D}"/>
                  </a:ext>
                </a:extLst>
              </p:cNvPr>
              <p:cNvSpPr>
                <a:spLocks noChangeArrowheads="1"/>
              </p:cNvSpPr>
              <p:nvPr/>
            </p:nvSpPr>
            <p:spPr bwMode="auto">
              <a:xfrm>
                <a:off x="375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0" name="Rectangle 469">
                <a:extLst>
                  <a:ext uri="{FF2B5EF4-FFF2-40B4-BE49-F238E27FC236}">
                    <a16:creationId xmlns:a16="http://schemas.microsoft.com/office/drawing/2014/main" id="{AA9B9A78-747A-4E7F-86A7-2B8B9235E5A1}"/>
                  </a:ext>
                </a:extLst>
              </p:cNvPr>
              <p:cNvSpPr>
                <a:spLocks noChangeArrowheads="1"/>
              </p:cNvSpPr>
              <p:nvPr/>
            </p:nvSpPr>
            <p:spPr bwMode="auto">
              <a:xfrm>
                <a:off x="404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1" name="Rectangle 470">
                <a:extLst>
                  <a:ext uri="{FF2B5EF4-FFF2-40B4-BE49-F238E27FC236}">
                    <a16:creationId xmlns:a16="http://schemas.microsoft.com/office/drawing/2014/main" id="{D3A32B71-9293-4D70-B2FF-7933CA2F1465}"/>
                  </a:ext>
                </a:extLst>
              </p:cNvPr>
              <p:cNvSpPr>
                <a:spLocks noChangeArrowheads="1"/>
              </p:cNvSpPr>
              <p:nvPr/>
            </p:nvSpPr>
            <p:spPr bwMode="auto">
              <a:xfrm>
                <a:off x="433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2" name="Rectangle 471">
                <a:extLst>
                  <a:ext uri="{FF2B5EF4-FFF2-40B4-BE49-F238E27FC236}">
                    <a16:creationId xmlns:a16="http://schemas.microsoft.com/office/drawing/2014/main" id="{B0F736C7-1BBA-4773-B620-C175526BFBBD}"/>
                  </a:ext>
                </a:extLst>
              </p:cNvPr>
              <p:cNvSpPr>
                <a:spLocks noChangeArrowheads="1"/>
              </p:cNvSpPr>
              <p:nvPr/>
            </p:nvSpPr>
            <p:spPr bwMode="auto">
              <a:xfrm>
                <a:off x="462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3" name="Rectangle 472">
                <a:extLst>
                  <a:ext uri="{FF2B5EF4-FFF2-40B4-BE49-F238E27FC236}">
                    <a16:creationId xmlns:a16="http://schemas.microsoft.com/office/drawing/2014/main" id="{7F7E5746-8A6F-4790-8289-F02F0C10896E}"/>
                  </a:ext>
                </a:extLst>
              </p:cNvPr>
              <p:cNvSpPr>
                <a:spLocks noChangeArrowheads="1"/>
              </p:cNvSpPr>
              <p:nvPr/>
            </p:nvSpPr>
            <p:spPr bwMode="auto">
              <a:xfrm>
                <a:off x="491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4" name="Rectangle 473">
                <a:extLst>
                  <a:ext uri="{FF2B5EF4-FFF2-40B4-BE49-F238E27FC236}">
                    <a16:creationId xmlns:a16="http://schemas.microsoft.com/office/drawing/2014/main" id="{34927198-760B-4921-8A4D-5828AACA6ADF}"/>
                  </a:ext>
                </a:extLst>
              </p:cNvPr>
              <p:cNvSpPr>
                <a:spLocks noChangeArrowheads="1"/>
              </p:cNvSpPr>
              <p:nvPr/>
            </p:nvSpPr>
            <p:spPr bwMode="auto">
              <a:xfrm>
                <a:off x="520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5" name="Text Box 474">
                <a:extLst>
                  <a:ext uri="{FF2B5EF4-FFF2-40B4-BE49-F238E27FC236}">
                    <a16:creationId xmlns:a16="http://schemas.microsoft.com/office/drawing/2014/main" id="{23D1A50C-83D0-423F-9B69-5A695AFEDCE4}"/>
                  </a:ext>
                </a:extLst>
              </p:cNvPr>
              <p:cNvSpPr txBox="1">
                <a:spLocks noChangeArrowheads="1"/>
              </p:cNvSpPr>
              <p:nvPr/>
            </p:nvSpPr>
            <p:spPr bwMode="auto">
              <a:xfrm>
                <a:off x="2033" y="2934"/>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186" name="Text Box 475">
                <a:extLst>
                  <a:ext uri="{FF2B5EF4-FFF2-40B4-BE49-F238E27FC236}">
                    <a16:creationId xmlns:a16="http://schemas.microsoft.com/office/drawing/2014/main" id="{0088B908-6F66-40DE-A6FB-D52E80B05DE2}"/>
                  </a:ext>
                </a:extLst>
              </p:cNvPr>
              <p:cNvSpPr txBox="1">
                <a:spLocks noChangeArrowheads="1"/>
              </p:cNvSpPr>
              <p:nvPr/>
            </p:nvSpPr>
            <p:spPr bwMode="auto">
              <a:xfrm>
                <a:off x="2401" y="29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187" name="Text Box 476">
                <a:extLst>
                  <a:ext uri="{FF2B5EF4-FFF2-40B4-BE49-F238E27FC236}">
                    <a16:creationId xmlns:a16="http://schemas.microsoft.com/office/drawing/2014/main" id="{10579B57-1405-4342-8847-A594C801EFE9}"/>
                  </a:ext>
                </a:extLst>
              </p:cNvPr>
              <p:cNvSpPr txBox="1">
                <a:spLocks noChangeArrowheads="1"/>
              </p:cNvSpPr>
              <p:nvPr/>
            </p:nvSpPr>
            <p:spPr bwMode="auto">
              <a:xfrm>
                <a:off x="2324" y="2934"/>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188" name="Text Box 477">
                <a:extLst>
                  <a:ext uri="{FF2B5EF4-FFF2-40B4-BE49-F238E27FC236}">
                    <a16:creationId xmlns:a16="http://schemas.microsoft.com/office/drawing/2014/main" id="{64407DC6-996E-4680-8B68-8A82ACB4A63A}"/>
                  </a:ext>
                </a:extLst>
              </p:cNvPr>
              <p:cNvSpPr txBox="1">
                <a:spLocks noChangeArrowheads="1"/>
              </p:cNvSpPr>
              <p:nvPr/>
            </p:nvSpPr>
            <p:spPr bwMode="auto">
              <a:xfrm>
                <a:off x="2620" y="2934"/>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189" name="Text Box 478">
                <a:extLst>
                  <a:ext uri="{FF2B5EF4-FFF2-40B4-BE49-F238E27FC236}">
                    <a16:creationId xmlns:a16="http://schemas.microsoft.com/office/drawing/2014/main" id="{AA4D25D1-0E52-4377-B24B-B59DDAEF59E3}"/>
                  </a:ext>
                </a:extLst>
              </p:cNvPr>
              <p:cNvSpPr txBox="1">
                <a:spLocks noChangeArrowheads="1"/>
              </p:cNvSpPr>
              <p:nvPr/>
            </p:nvSpPr>
            <p:spPr bwMode="auto">
              <a:xfrm>
                <a:off x="1749" y="2934"/>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190" name="Text Box 479">
                <a:extLst>
                  <a:ext uri="{FF2B5EF4-FFF2-40B4-BE49-F238E27FC236}">
                    <a16:creationId xmlns:a16="http://schemas.microsoft.com/office/drawing/2014/main" id="{FE23CEDC-1C58-49B1-97A5-4E508938E994}"/>
                  </a:ext>
                </a:extLst>
              </p:cNvPr>
              <p:cNvSpPr txBox="1">
                <a:spLocks noChangeArrowheads="1"/>
              </p:cNvSpPr>
              <p:nvPr/>
            </p:nvSpPr>
            <p:spPr bwMode="auto">
              <a:xfrm>
                <a:off x="2910" y="2934"/>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grpSp>
        <p:sp>
          <p:nvSpPr>
            <p:cNvPr id="171" name="Text Box 481">
              <a:extLst>
                <a:ext uri="{FF2B5EF4-FFF2-40B4-BE49-F238E27FC236}">
                  <a16:creationId xmlns:a16="http://schemas.microsoft.com/office/drawing/2014/main" id="{F6E8A825-C8C5-4994-8E15-DF4C8D56292A}"/>
                </a:ext>
              </a:extLst>
            </p:cNvPr>
            <p:cNvSpPr txBox="1">
              <a:spLocks noChangeArrowheads="1"/>
            </p:cNvSpPr>
            <p:nvPr/>
          </p:nvSpPr>
          <p:spPr bwMode="auto">
            <a:xfrm>
              <a:off x="3200" y="2668"/>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191" name="Group 508">
            <a:extLst>
              <a:ext uri="{FF2B5EF4-FFF2-40B4-BE49-F238E27FC236}">
                <a16:creationId xmlns:a16="http://schemas.microsoft.com/office/drawing/2014/main" id="{5961253C-865C-4CE9-AA9D-B572EB9DA224}"/>
              </a:ext>
            </a:extLst>
          </p:cNvPr>
          <p:cNvGrpSpPr>
            <a:grpSpLocks/>
          </p:cNvGrpSpPr>
          <p:nvPr/>
        </p:nvGrpSpPr>
        <p:grpSpPr bwMode="auto">
          <a:xfrm>
            <a:off x="4188437" y="3207153"/>
            <a:ext cx="5991225" cy="460375"/>
            <a:chOff x="1719" y="3128"/>
            <a:chExt cx="3774" cy="290"/>
          </a:xfrm>
        </p:grpSpPr>
        <p:grpSp>
          <p:nvGrpSpPr>
            <p:cNvPr id="192" name="Group 485">
              <a:extLst>
                <a:ext uri="{FF2B5EF4-FFF2-40B4-BE49-F238E27FC236}">
                  <a16:creationId xmlns:a16="http://schemas.microsoft.com/office/drawing/2014/main" id="{3451B1DB-3333-4E46-83F8-C20017C5C23A}"/>
                </a:ext>
              </a:extLst>
            </p:cNvPr>
            <p:cNvGrpSpPr>
              <a:grpSpLocks/>
            </p:cNvGrpSpPr>
            <p:nvPr/>
          </p:nvGrpSpPr>
          <p:grpSpPr bwMode="auto">
            <a:xfrm>
              <a:off x="1719" y="3128"/>
              <a:ext cx="3774" cy="290"/>
              <a:chOff x="1719" y="2644"/>
              <a:chExt cx="3774" cy="290"/>
            </a:xfrm>
          </p:grpSpPr>
          <p:grpSp>
            <p:nvGrpSpPr>
              <p:cNvPr id="194" name="Group 486">
                <a:extLst>
                  <a:ext uri="{FF2B5EF4-FFF2-40B4-BE49-F238E27FC236}">
                    <a16:creationId xmlns:a16="http://schemas.microsoft.com/office/drawing/2014/main" id="{DA30AD64-74F9-4334-A622-2174C27C5B57}"/>
                  </a:ext>
                </a:extLst>
              </p:cNvPr>
              <p:cNvGrpSpPr>
                <a:grpSpLocks/>
              </p:cNvGrpSpPr>
              <p:nvPr/>
            </p:nvGrpSpPr>
            <p:grpSpPr bwMode="auto">
              <a:xfrm>
                <a:off x="1719" y="2644"/>
                <a:ext cx="3774" cy="290"/>
                <a:chOff x="1719" y="2906"/>
                <a:chExt cx="3774" cy="290"/>
              </a:xfrm>
            </p:grpSpPr>
            <p:sp>
              <p:nvSpPr>
                <p:cNvPr id="196" name="Rectangle 487">
                  <a:extLst>
                    <a:ext uri="{FF2B5EF4-FFF2-40B4-BE49-F238E27FC236}">
                      <a16:creationId xmlns:a16="http://schemas.microsoft.com/office/drawing/2014/main" id="{45FE0B4F-AD2F-4D14-A04E-23F80CE1D962}"/>
                    </a:ext>
                  </a:extLst>
                </p:cNvPr>
                <p:cNvSpPr>
                  <a:spLocks noChangeArrowheads="1"/>
                </p:cNvSpPr>
                <p:nvPr/>
              </p:nvSpPr>
              <p:spPr bwMode="auto">
                <a:xfrm>
                  <a:off x="1719"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7" name="Rectangle 488">
                  <a:extLst>
                    <a:ext uri="{FF2B5EF4-FFF2-40B4-BE49-F238E27FC236}">
                      <a16:creationId xmlns:a16="http://schemas.microsoft.com/office/drawing/2014/main" id="{54F7DB2A-6C91-4D48-ABFC-B4066883C2E6}"/>
                    </a:ext>
                  </a:extLst>
                </p:cNvPr>
                <p:cNvSpPr>
                  <a:spLocks noChangeArrowheads="1"/>
                </p:cNvSpPr>
                <p:nvPr/>
              </p:nvSpPr>
              <p:spPr bwMode="auto">
                <a:xfrm>
                  <a:off x="201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8" name="Rectangle 489">
                  <a:extLst>
                    <a:ext uri="{FF2B5EF4-FFF2-40B4-BE49-F238E27FC236}">
                      <a16:creationId xmlns:a16="http://schemas.microsoft.com/office/drawing/2014/main" id="{2377F7D8-ED4D-4413-9C08-54EE25108E69}"/>
                    </a:ext>
                  </a:extLst>
                </p:cNvPr>
                <p:cNvSpPr>
                  <a:spLocks noChangeArrowheads="1"/>
                </p:cNvSpPr>
                <p:nvPr/>
              </p:nvSpPr>
              <p:spPr bwMode="auto">
                <a:xfrm>
                  <a:off x="230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Rectangle 490">
                  <a:extLst>
                    <a:ext uri="{FF2B5EF4-FFF2-40B4-BE49-F238E27FC236}">
                      <a16:creationId xmlns:a16="http://schemas.microsoft.com/office/drawing/2014/main" id="{7F19F595-D060-4466-8C7C-2AC85F9A5ACF}"/>
                    </a:ext>
                  </a:extLst>
                </p:cNvPr>
                <p:cNvSpPr>
                  <a:spLocks noChangeArrowheads="1"/>
                </p:cNvSpPr>
                <p:nvPr/>
              </p:nvSpPr>
              <p:spPr bwMode="auto">
                <a:xfrm>
                  <a:off x="2590"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0" name="Rectangle 491">
                  <a:extLst>
                    <a:ext uri="{FF2B5EF4-FFF2-40B4-BE49-F238E27FC236}">
                      <a16:creationId xmlns:a16="http://schemas.microsoft.com/office/drawing/2014/main" id="{4AF9DD39-9B81-4BA4-A70D-1F361C52E83D}"/>
                    </a:ext>
                  </a:extLst>
                </p:cNvPr>
                <p:cNvSpPr>
                  <a:spLocks noChangeArrowheads="1"/>
                </p:cNvSpPr>
                <p:nvPr/>
              </p:nvSpPr>
              <p:spPr bwMode="auto">
                <a:xfrm>
                  <a:off x="2883"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1" name="Rectangle 492">
                  <a:extLst>
                    <a:ext uri="{FF2B5EF4-FFF2-40B4-BE49-F238E27FC236}">
                      <a16:creationId xmlns:a16="http://schemas.microsoft.com/office/drawing/2014/main" id="{4203D1B8-0090-4E40-BE29-A85ED4B4C131}"/>
                    </a:ext>
                  </a:extLst>
                </p:cNvPr>
                <p:cNvSpPr>
                  <a:spLocks noChangeArrowheads="1"/>
                </p:cNvSpPr>
                <p:nvPr/>
              </p:nvSpPr>
              <p:spPr bwMode="auto">
                <a:xfrm>
                  <a:off x="3171"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2" name="Rectangle 493">
                  <a:extLst>
                    <a:ext uri="{FF2B5EF4-FFF2-40B4-BE49-F238E27FC236}">
                      <a16:creationId xmlns:a16="http://schemas.microsoft.com/office/drawing/2014/main" id="{ADDF1F80-B04C-426B-B333-C05B31FEA090}"/>
                    </a:ext>
                  </a:extLst>
                </p:cNvPr>
                <p:cNvSpPr>
                  <a:spLocks noChangeArrowheads="1"/>
                </p:cNvSpPr>
                <p:nvPr/>
              </p:nvSpPr>
              <p:spPr bwMode="auto">
                <a:xfrm>
                  <a:off x="3461" y="2906"/>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3" name="Rectangle 494">
                  <a:extLst>
                    <a:ext uri="{FF2B5EF4-FFF2-40B4-BE49-F238E27FC236}">
                      <a16:creationId xmlns:a16="http://schemas.microsoft.com/office/drawing/2014/main" id="{ABB9816F-13FC-433B-8112-39FB23405C66}"/>
                    </a:ext>
                  </a:extLst>
                </p:cNvPr>
                <p:cNvSpPr>
                  <a:spLocks noChangeArrowheads="1"/>
                </p:cNvSpPr>
                <p:nvPr/>
              </p:nvSpPr>
              <p:spPr bwMode="auto">
                <a:xfrm>
                  <a:off x="375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4" name="Rectangle 495">
                  <a:extLst>
                    <a:ext uri="{FF2B5EF4-FFF2-40B4-BE49-F238E27FC236}">
                      <a16:creationId xmlns:a16="http://schemas.microsoft.com/office/drawing/2014/main" id="{86DBFC70-9898-46E7-9082-618CF75940D7}"/>
                    </a:ext>
                  </a:extLst>
                </p:cNvPr>
                <p:cNvSpPr>
                  <a:spLocks noChangeArrowheads="1"/>
                </p:cNvSpPr>
                <p:nvPr/>
              </p:nvSpPr>
              <p:spPr bwMode="auto">
                <a:xfrm>
                  <a:off x="4041"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5" name="Rectangle 496">
                  <a:extLst>
                    <a:ext uri="{FF2B5EF4-FFF2-40B4-BE49-F238E27FC236}">
                      <a16:creationId xmlns:a16="http://schemas.microsoft.com/office/drawing/2014/main" id="{41A78673-2355-408F-90DF-DA97276777C9}"/>
                    </a:ext>
                  </a:extLst>
                </p:cNvPr>
                <p:cNvSpPr>
                  <a:spLocks noChangeArrowheads="1"/>
                </p:cNvSpPr>
                <p:nvPr/>
              </p:nvSpPr>
              <p:spPr bwMode="auto">
                <a:xfrm>
                  <a:off x="433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6" name="Rectangle 497">
                  <a:extLst>
                    <a:ext uri="{FF2B5EF4-FFF2-40B4-BE49-F238E27FC236}">
                      <a16:creationId xmlns:a16="http://schemas.microsoft.com/office/drawing/2014/main" id="{1EC2D406-E4F5-4C63-9CBD-DD9ACF98FFE0}"/>
                    </a:ext>
                  </a:extLst>
                </p:cNvPr>
                <p:cNvSpPr>
                  <a:spLocks noChangeArrowheads="1"/>
                </p:cNvSpPr>
                <p:nvPr/>
              </p:nvSpPr>
              <p:spPr bwMode="auto">
                <a:xfrm>
                  <a:off x="4622"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7" name="Rectangle 498">
                  <a:extLst>
                    <a:ext uri="{FF2B5EF4-FFF2-40B4-BE49-F238E27FC236}">
                      <a16:creationId xmlns:a16="http://schemas.microsoft.com/office/drawing/2014/main" id="{03E70552-81A4-42EA-A5DD-532B331DB638}"/>
                    </a:ext>
                  </a:extLst>
                </p:cNvPr>
                <p:cNvSpPr>
                  <a:spLocks noChangeArrowheads="1"/>
                </p:cNvSpPr>
                <p:nvPr/>
              </p:nvSpPr>
              <p:spPr bwMode="auto">
                <a:xfrm>
                  <a:off x="491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8" name="Rectangle 499">
                  <a:extLst>
                    <a:ext uri="{FF2B5EF4-FFF2-40B4-BE49-F238E27FC236}">
                      <a16:creationId xmlns:a16="http://schemas.microsoft.com/office/drawing/2014/main" id="{12CFA608-659D-46D8-9453-0CA875A36EFB}"/>
                    </a:ext>
                  </a:extLst>
                </p:cNvPr>
                <p:cNvSpPr>
                  <a:spLocks noChangeArrowheads="1"/>
                </p:cNvSpPr>
                <p:nvPr/>
              </p:nvSpPr>
              <p:spPr bwMode="auto">
                <a:xfrm>
                  <a:off x="5203" y="2906"/>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9" name="Text Box 500">
                  <a:extLst>
                    <a:ext uri="{FF2B5EF4-FFF2-40B4-BE49-F238E27FC236}">
                      <a16:creationId xmlns:a16="http://schemas.microsoft.com/office/drawing/2014/main" id="{A6A85D96-E4FF-4251-BA66-926A21012518}"/>
                    </a:ext>
                  </a:extLst>
                </p:cNvPr>
                <p:cNvSpPr txBox="1">
                  <a:spLocks noChangeArrowheads="1"/>
                </p:cNvSpPr>
                <p:nvPr/>
              </p:nvSpPr>
              <p:spPr bwMode="auto">
                <a:xfrm>
                  <a:off x="2033" y="2934"/>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210" name="Text Box 501">
                  <a:extLst>
                    <a:ext uri="{FF2B5EF4-FFF2-40B4-BE49-F238E27FC236}">
                      <a16:creationId xmlns:a16="http://schemas.microsoft.com/office/drawing/2014/main" id="{4EEEC74A-78CE-409E-9240-3E04916E0993}"/>
                    </a:ext>
                  </a:extLst>
                </p:cNvPr>
                <p:cNvSpPr txBox="1">
                  <a:spLocks noChangeArrowheads="1"/>
                </p:cNvSpPr>
                <p:nvPr/>
              </p:nvSpPr>
              <p:spPr bwMode="auto">
                <a:xfrm>
                  <a:off x="2401" y="29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11" name="Text Box 502">
                  <a:extLst>
                    <a:ext uri="{FF2B5EF4-FFF2-40B4-BE49-F238E27FC236}">
                      <a16:creationId xmlns:a16="http://schemas.microsoft.com/office/drawing/2014/main" id="{D7A1E518-3FE9-4236-8E9F-E37F6856B05F}"/>
                    </a:ext>
                  </a:extLst>
                </p:cNvPr>
                <p:cNvSpPr txBox="1">
                  <a:spLocks noChangeArrowheads="1"/>
                </p:cNvSpPr>
                <p:nvPr/>
              </p:nvSpPr>
              <p:spPr bwMode="auto">
                <a:xfrm>
                  <a:off x="2324" y="2934"/>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212" name="Text Box 503">
                  <a:extLst>
                    <a:ext uri="{FF2B5EF4-FFF2-40B4-BE49-F238E27FC236}">
                      <a16:creationId xmlns:a16="http://schemas.microsoft.com/office/drawing/2014/main" id="{73AC6A43-3721-4C94-8285-0C1ADE12AAF6}"/>
                    </a:ext>
                  </a:extLst>
                </p:cNvPr>
                <p:cNvSpPr txBox="1">
                  <a:spLocks noChangeArrowheads="1"/>
                </p:cNvSpPr>
                <p:nvPr/>
              </p:nvSpPr>
              <p:spPr bwMode="auto">
                <a:xfrm>
                  <a:off x="2620" y="2934"/>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213" name="Text Box 504">
                  <a:extLst>
                    <a:ext uri="{FF2B5EF4-FFF2-40B4-BE49-F238E27FC236}">
                      <a16:creationId xmlns:a16="http://schemas.microsoft.com/office/drawing/2014/main" id="{FE3FBD3A-CFBD-4BEE-B41F-1D528D81E21B}"/>
                    </a:ext>
                  </a:extLst>
                </p:cNvPr>
                <p:cNvSpPr txBox="1">
                  <a:spLocks noChangeArrowheads="1"/>
                </p:cNvSpPr>
                <p:nvPr/>
              </p:nvSpPr>
              <p:spPr bwMode="auto">
                <a:xfrm>
                  <a:off x="1749" y="2934"/>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14" name="Text Box 505">
                  <a:extLst>
                    <a:ext uri="{FF2B5EF4-FFF2-40B4-BE49-F238E27FC236}">
                      <a16:creationId xmlns:a16="http://schemas.microsoft.com/office/drawing/2014/main" id="{28E68D9A-6428-4B88-9F8D-123EA0B6AC20}"/>
                    </a:ext>
                  </a:extLst>
                </p:cNvPr>
                <p:cNvSpPr txBox="1">
                  <a:spLocks noChangeArrowheads="1"/>
                </p:cNvSpPr>
                <p:nvPr/>
              </p:nvSpPr>
              <p:spPr bwMode="auto">
                <a:xfrm>
                  <a:off x="2910" y="2934"/>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grpSp>
          <p:sp>
            <p:nvSpPr>
              <p:cNvPr id="195" name="Text Box 506">
                <a:extLst>
                  <a:ext uri="{FF2B5EF4-FFF2-40B4-BE49-F238E27FC236}">
                    <a16:creationId xmlns:a16="http://schemas.microsoft.com/office/drawing/2014/main" id="{01130BDE-AF85-4660-96A3-B85EBB28A581}"/>
                  </a:ext>
                </a:extLst>
              </p:cNvPr>
              <p:cNvSpPr txBox="1">
                <a:spLocks noChangeArrowheads="1"/>
              </p:cNvSpPr>
              <p:nvPr/>
            </p:nvSpPr>
            <p:spPr bwMode="auto">
              <a:xfrm>
                <a:off x="3200" y="2668"/>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grpSp>
        <p:sp>
          <p:nvSpPr>
            <p:cNvPr id="193" name="Text Box 507">
              <a:extLst>
                <a:ext uri="{FF2B5EF4-FFF2-40B4-BE49-F238E27FC236}">
                  <a16:creationId xmlns:a16="http://schemas.microsoft.com/office/drawing/2014/main" id="{4003867F-1897-4F00-B7B6-85A186CB141B}"/>
                </a:ext>
              </a:extLst>
            </p:cNvPr>
            <p:cNvSpPr txBox="1">
              <a:spLocks noChangeArrowheads="1"/>
            </p:cNvSpPr>
            <p:nvPr/>
          </p:nvSpPr>
          <p:spPr bwMode="auto">
            <a:xfrm>
              <a:off x="3509" y="3152"/>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215" name="Group 596">
            <a:extLst>
              <a:ext uri="{FF2B5EF4-FFF2-40B4-BE49-F238E27FC236}">
                <a16:creationId xmlns:a16="http://schemas.microsoft.com/office/drawing/2014/main" id="{39A36B01-8893-4E00-979D-2FF56FC6F4C0}"/>
              </a:ext>
            </a:extLst>
          </p:cNvPr>
          <p:cNvGrpSpPr>
            <a:grpSpLocks/>
          </p:cNvGrpSpPr>
          <p:nvPr/>
        </p:nvGrpSpPr>
        <p:grpSpPr bwMode="auto">
          <a:xfrm>
            <a:off x="4188437" y="3207153"/>
            <a:ext cx="5991225" cy="460375"/>
            <a:chOff x="1719" y="2765"/>
            <a:chExt cx="3774" cy="290"/>
          </a:xfrm>
        </p:grpSpPr>
        <p:sp>
          <p:nvSpPr>
            <p:cNvPr id="216" name="Rectangle 538">
              <a:extLst>
                <a:ext uri="{FF2B5EF4-FFF2-40B4-BE49-F238E27FC236}">
                  <a16:creationId xmlns:a16="http://schemas.microsoft.com/office/drawing/2014/main" id="{47F35A9A-734C-4C3C-90C6-47806D16E1D0}"/>
                </a:ext>
              </a:extLst>
            </p:cNvPr>
            <p:cNvSpPr>
              <a:spLocks noChangeArrowheads="1"/>
            </p:cNvSpPr>
            <p:nvPr/>
          </p:nvSpPr>
          <p:spPr bwMode="auto">
            <a:xfrm>
              <a:off x="1719"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7" name="Rectangle 539">
              <a:extLst>
                <a:ext uri="{FF2B5EF4-FFF2-40B4-BE49-F238E27FC236}">
                  <a16:creationId xmlns:a16="http://schemas.microsoft.com/office/drawing/2014/main" id="{872C9440-73CF-4633-B3E0-50625BC3C64A}"/>
                </a:ext>
              </a:extLst>
            </p:cNvPr>
            <p:cNvSpPr>
              <a:spLocks noChangeArrowheads="1"/>
            </p:cNvSpPr>
            <p:nvPr/>
          </p:nvSpPr>
          <p:spPr bwMode="auto">
            <a:xfrm>
              <a:off x="201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Rectangle 540">
              <a:extLst>
                <a:ext uri="{FF2B5EF4-FFF2-40B4-BE49-F238E27FC236}">
                  <a16:creationId xmlns:a16="http://schemas.microsoft.com/office/drawing/2014/main" id="{5627D235-23D8-4330-BEE4-5D72BB25A557}"/>
                </a:ext>
              </a:extLst>
            </p:cNvPr>
            <p:cNvSpPr>
              <a:spLocks noChangeArrowheads="1"/>
            </p:cNvSpPr>
            <p:nvPr/>
          </p:nvSpPr>
          <p:spPr bwMode="auto">
            <a:xfrm>
              <a:off x="230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9" name="Rectangle 541">
              <a:extLst>
                <a:ext uri="{FF2B5EF4-FFF2-40B4-BE49-F238E27FC236}">
                  <a16:creationId xmlns:a16="http://schemas.microsoft.com/office/drawing/2014/main" id="{2057D2A5-63CB-4982-AEB1-8E9FCF4E97C0}"/>
                </a:ext>
              </a:extLst>
            </p:cNvPr>
            <p:cNvSpPr>
              <a:spLocks noChangeArrowheads="1"/>
            </p:cNvSpPr>
            <p:nvPr/>
          </p:nvSpPr>
          <p:spPr bwMode="auto">
            <a:xfrm>
              <a:off x="259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0" name="Rectangle 542">
              <a:extLst>
                <a:ext uri="{FF2B5EF4-FFF2-40B4-BE49-F238E27FC236}">
                  <a16:creationId xmlns:a16="http://schemas.microsoft.com/office/drawing/2014/main" id="{CD28185E-81C3-41F2-9AC1-499A088D8493}"/>
                </a:ext>
              </a:extLst>
            </p:cNvPr>
            <p:cNvSpPr>
              <a:spLocks noChangeArrowheads="1"/>
            </p:cNvSpPr>
            <p:nvPr/>
          </p:nvSpPr>
          <p:spPr bwMode="auto">
            <a:xfrm>
              <a:off x="2883"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1" name="Rectangle 543">
              <a:extLst>
                <a:ext uri="{FF2B5EF4-FFF2-40B4-BE49-F238E27FC236}">
                  <a16:creationId xmlns:a16="http://schemas.microsoft.com/office/drawing/2014/main" id="{A0E08B0E-4CC1-43B4-8AAB-B504C62D3AF5}"/>
                </a:ext>
              </a:extLst>
            </p:cNvPr>
            <p:cNvSpPr>
              <a:spLocks noChangeArrowheads="1"/>
            </p:cNvSpPr>
            <p:nvPr/>
          </p:nvSpPr>
          <p:spPr bwMode="auto">
            <a:xfrm>
              <a:off x="317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2" name="Rectangle 544">
              <a:extLst>
                <a:ext uri="{FF2B5EF4-FFF2-40B4-BE49-F238E27FC236}">
                  <a16:creationId xmlns:a16="http://schemas.microsoft.com/office/drawing/2014/main" id="{9D0174C3-0379-4D4D-853B-616FF0D3294F}"/>
                </a:ext>
              </a:extLst>
            </p:cNvPr>
            <p:cNvSpPr>
              <a:spLocks noChangeArrowheads="1"/>
            </p:cNvSpPr>
            <p:nvPr/>
          </p:nvSpPr>
          <p:spPr bwMode="auto">
            <a:xfrm>
              <a:off x="346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3" name="Rectangle 545">
              <a:extLst>
                <a:ext uri="{FF2B5EF4-FFF2-40B4-BE49-F238E27FC236}">
                  <a16:creationId xmlns:a16="http://schemas.microsoft.com/office/drawing/2014/main" id="{71FE1760-B50F-4E31-80ED-FF58B263195D}"/>
                </a:ext>
              </a:extLst>
            </p:cNvPr>
            <p:cNvSpPr>
              <a:spLocks noChangeArrowheads="1"/>
            </p:cNvSpPr>
            <p:nvPr/>
          </p:nvSpPr>
          <p:spPr bwMode="auto">
            <a:xfrm>
              <a:off x="375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4" name="Rectangle 546">
              <a:extLst>
                <a:ext uri="{FF2B5EF4-FFF2-40B4-BE49-F238E27FC236}">
                  <a16:creationId xmlns:a16="http://schemas.microsoft.com/office/drawing/2014/main" id="{FD9A839A-5E9E-41FD-A507-A1ECB9FB33C8}"/>
                </a:ext>
              </a:extLst>
            </p:cNvPr>
            <p:cNvSpPr>
              <a:spLocks noChangeArrowheads="1"/>
            </p:cNvSpPr>
            <p:nvPr/>
          </p:nvSpPr>
          <p:spPr bwMode="auto">
            <a:xfrm>
              <a:off x="404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5" name="Rectangle 547">
              <a:extLst>
                <a:ext uri="{FF2B5EF4-FFF2-40B4-BE49-F238E27FC236}">
                  <a16:creationId xmlns:a16="http://schemas.microsoft.com/office/drawing/2014/main" id="{4398AD9A-E80D-4A43-BA0D-A7DF8AA03225}"/>
                </a:ext>
              </a:extLst>
            </p:cNvPr>
            <p:cNvSpPr>
              <a:spLocks noChangeArrowheads="1"/>
            </p:cNvSpPr>
            <p:nvPr/>
          </p:nvSpPr>
          <p:spPr bwMode="auto">
            <a:xfrm>
              <a:off x="4332"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6" name="Rectangle 548">
              <a:extLst>
                <a:ext uri="{FF2B5EF4-FFF2-40B4-BE49-F238E27FC236}">
                  <a16:creationId xmlns:a16="http://schemas.microsoft.com/office/drawing/2014/main" id="{A0ACAD94-9766-45EA-B003-48E0C3AA64E8}"/>
                </a:ext>
              </a:extLst>
            </p:cNvPr>
            <p:cNvSpPr>
              <a:spLocks noChangeArrowheads="1"/>
            </p:cNvSpPr>
            <p:nvPr/>
          </p:nvSpPr>
          <p:spPr bwMode="auto">
            <a:xfrm>
              <a:off x="4622"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7" name="Rectangle 549">
              <a:extLst>
                <a:ext uri="{FF2B5EF4-FFF2-40B4-BE49-F238E27FC236}">
                  <a16:creationId xmlns:a16="http://schemas.microsoft.com/office/drawing/2014/main" id="{A5E5A786-9FBB-47F0-A561-9B6356E80516}"/>
                </a:ext>
              </a:extLst>
            </p:cNvPr>
            <p:cNvSpPr>
              <a:spLocks noChangeArrowheads="1"/>
            </p:cNvSpPr>
            <p:nvPr/>
          </p:nvSpPr>
          <p:spPr bwMode="auto">
            <a:xfrm>
              <a:off x="4913"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8" name="Rectangle 550">
              <a:extLst>
                <a:ext uri="{FF2B5EF4-FFF2-40B4-BE49-F238E27FC236}">
                  <a16:creationId xmlns:a16="http://schemas.microsoft.com/office/drawing/2014/main" id="{22A58659-BE31-4072-82FC-F4E10DFE4D3A}"/>
                </a:ext>
              </a:extLst>
            </p:cNvPr>
            <p:cNvSpPr>
              <a:spLocks noChangeArrowheads="1"/>
            </p:cNvSpPr>
            <p:nvPr/>
          </p:nvSpPr>
          <p:spPr bwMode="auto">
            <a:xfrm>
              <a:off x="5203"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9" name="Text Box 552">
              <a:extLst>
                <a:ext uri="{FF2B5EF4-FFF2-40B4-BE49-F238E27FC236}">
                  <a16:creationId xmlns:a16="http://schemas.microsoft.com/office/drawing/2014/main" id="{BA4C6AF7-1E3A-4C06-89A2-FEB6C96610E3}"/>
                </a:ext>
              </a:extLst>
            </p:cNvPr>
            <p:cNvSpPr txBox="1">
              <a:spLocks noChangeArrowheads="1"/>
            </p:cNvSpPr>
            <p:nvPr/>
          </p:nvSpPr>
          <p:spPr bwMode="auto">
            <a:xfrm>
              <a:off x="2401" y="2789"/>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30" name="Text Box 555">
              <a:extLst>
                <a:ext uri="{FF2B5EF4-FFF2-40B4-BE49-F238E27FC236}">
                  <a16:creationId xmlns:a16="http://schemas.microsoft.com/office/drawing/2014/main" id="{65EFC340-5121-4B3F-B808-A947181FF142}"/>
                </a:ext>
              </a:extLst>
            </p:cNvPr>
            <p:cNvSpPr txBox="1">
              <a:spLocks noChangeArrowheads="1"/>
            </p:cNvSpPr>
            <p:nvPr/>
          </p:nvSpPr>
          <p:spPr bwMode="auto">
            <a:xfrm>
              <a:off x="1749" y="279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31" name="Text Box 562">
              <a:extLst>
                <a:ext uri="{FF2B5EF4-FFF2-40B4-BE49-F238E27FC236}">
                  <a16:creationId xmlns:a16="http://schemas.microsoft.com/office/drawing/2014/main" id="{2AF96364-47DC-4B86-BC9D-C379B7B4C750}"/>
                </a:ext>
              </a:extLst>
            </p:cNvPr>
            <p:cNvSpPr txBox="1">
              <a:spLocks noChangeArrowheads="1"/>
            </p:cNvSpPr>
            <p:nvPr/>
          </p:nvSpPr>
          <p:spPr bwMode="auto">
            <a:xfrm>
              <a:off x="5251" y="2789"/>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232" name="Text Box 563">
              <a:extLst>
                <a:ext uri="{FF2B5EF4-FFF2-40B4-BE49-F238E27FC236}">
                  <a16:creationId xmlns:a16="http://schemas.microsoft.com/office/drawing/2014/main" id="{C9D0E187-FBF1-4C21-BCC1-1329B89EE09C}"/>
                </a:ext>
              </a:extLst>
            </p:cNvPr>
            <p:cNvSpPr txBox="1">
              <a:spLocks noChangeArrowheads="1"/>
            </p:cNvSpPr>
            <p:nvPr/>
          </p:nvSpPr>
          <p:spPr bwMode="auto">
            <a:xfrm>
              <a:off x="3781" y="2789"/>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233" name="Text Box 564">
              <a:extLst>
                <a:ext uri="{FF2B5EF4-FFF2-40B4-BE49-F238E27FC236}">
                  <a16:creationId xmlns:a16="http://schemas.microsoft.com/office/drawing/2014/main" id="{59F57F20-9847-4758-A658-88BD12C6565D}"/>
                </a:ext>
              </a:extLst>
            </p:cNvPr>
            <p:cNvSpPr txBox="1">
              <a:spLocks noChangeArrowheads="1"/>
            </p:cNvSpPr>
            <p:nvPr/>
          </p:nvSpPr>
          <p:spPr bwMode="auto">
            <a:xfrm>
              <a:off x="4942" y="2789"/>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234" name="Text Box 566">
              <a:extLst>
                <a:ext uri="{FF2B5EF4-FFF2-40B4-BE49-F238E27FC236}">
                  <a16:creationId xmlns:a16="http://schemas.microsoft.com/office/drawing/2014/main" id="{D4612771-860A-4E00-B023-2837AA51920F}"/>
                </a:ext>
              </a:extLst>
            </p:cNvPr>
            <p:cNvSpPr txBox="1">
              <a:spLocks noChangeArrowheads="1"/>
            </p:cNvSpPr>
            <p:nvPr/>
          </p:nvSpPr>
          <p:spPr bwMode="auto">
            <a:xfrm>
              <a:off x="4670" y="2789"/>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235" name="Text Box 567">
              <a:extLst>
                <a:ext uri="{FF2B5EF4-FFF2-40B4-BE49-F238E27FC236}">
                  <a16:creationId xmlns:a16="http://schemas.microsoft.com/office/drawing/2014/main" id="{D44E6FFC-74E4-40E6-BFB4-D0FE09EAD480}"/>
                </a:ext>
              </a:extLst>
            </p:cNvPr>
            <p:cNvSpPr txBox="1">
              <a:spLocks noChangeArrowheads="1"/>
            </p:cNvSpPr>
            <p:nvPr/>
          </p:nvSpPr>
          <p:spPr bwMode="auto">
            <a:xfrm>
              <a:off x="4378" y="2789"/>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236" name="Text Box 568">
              <a:extLst>
                <a:ext uri="{FF2B5EF4-FFF2-40B4-BE49-F238E27FC236}">
                  <a16:creationId xmlns:a16="http://schemas.microsoft.com/office/drawing/2014/main" id="{09CA2C85-BFBF-4F9F-85FF-841A50E1A1C0}"/>
                </a:ext>
              </a:extLst>
            </p:cNvPr>
            <p:cNvSpPr txBox="1">
              <a:spLocks noChangeArrowheads="1"/>
            </p:cNvSpPr>
            <p:nvPr/>
          </p:nvSpPr>
          <p:spPr bwMode="auto">
            <a:xfrm>
              <a:off x="4065" y="2789"/>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grpSp>
      <p:grpSp>
        <p:nvGrpSpPr>
          <p:cNvPr id="237" name="Group 597">
            <a:extLst>
              <a:ext uri="{FF2B5EF4-FFF2-40B4-BE49-F238E27FC236}">
                <a16:creationId xmlns:a16="http://schemas.microsoft.com/office/drawing/2014/main" id="{895E95FF-F674-4E10-AD7E-EBE0071BB84D}"/>
              </a:ext>
            </a:extLst>
          </p:cNvPr>
          <p:cNvGrpSpPr>
            <a:grpSpLocks/>
          </p:cNvGrpSpPr>
          <p:nvPr/>
        </p:nvGrpSpPr>
        <p:grpSpPr bwMode="auto">
          <a:xfrm>
            <a:off x="4188437" y="3207153"/>
            <a:ext cx="5991225" cy="460375"/>
            <a:chOff x="1719" y="2402"/>
            <a:chExt cx="3774" cy="290"/>
          </a:xfrm>
        </p:grpSpPr>
        <p:sp>
          <p:nvSpPr>
            <p:cNvPr id="238" name="Rectangle 569">
              <a:extLst>
                <a:ext uri="{FF2B5EF4-FFF2-40B4-BE49-F238E27FC236}">
                  <a16:creationId xmlns:a16="http://schemas.microsoft.com/office/drawing/2014/main" id="{D921F78F-6575-4D80-A196-1F292642A1EF}"/>
                </a:ext>
              </a:extLst>
            </p:cNvPr>
            <p:cNvSpPr>
              <a:spLocks noChangeArrowheads="1"/>
            </p:cNvSpPr>
            <p:nvPr/>
          </p:nvSpPr>
          <p:spPr bwMode="auto">
            <a:xfrm>
              <a:off x="1719"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9" name="Rectangle 570">
              <a:extLst>
                <a:ext uri="{FF2B5EF4-FFF2-40B4-BE49-F238E27FC236}">
                  <a16:creationId xmlns:a16="http://schemas.microsoft.com/office/drawing/2014/main" id="{D55EE010-AE81-4B81-BA3C-07C0CA49A09C}"/>
                </a:ext>
              </a:extLst>
            </p:cNvPr>
            <p:cNvSpPr>
              <a:spLocks noChangeArrowheads="1"/>
            </p:cNvSpPr>
            <p:nvPr/>
          </p:nvSpPr>
          <p:spPr bwMode="auto">
            <a:xfrm>
              <a:off x="201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0" name="Rectangle 571">
              <a:extLst>
                <a:ext uri="{FF2B5EF4-FFF2-40B4-BE49-F238E27FC236}">
                  <a16:creationId xmlns:a16="http://schemas.microsoft.com/office/drawing/2014/main" id="{E2C38012-E892-4F8F-B08A-1F0F42538B0C}"/>
                </a:ext>
              </a:extLst>
            </p:cNvPr>
            <p:cNvSpPr>
              <a:spLocks noChangeArrowheads="1"/>
            </p:cNvSpPr>
            <p:nvPr/>
          </p:nvSpPr>
          <p:spPr bwMode="auto">
            <a:xfrm>
              <a:off x="230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1" name="Rectangle 572">
              <a:extLst>
                <a:ext uri="{FF2B5EF4-FFF2-40B4-BE49-F238E27FC236}">
                  <a16:creationId xmlns:a16="http://schemas.microsoft.com/office/drawing/2014/main" id="{DB146052-1192-4222-9A4D-946240D74AD1}"/>
                </a:ext>
              </a:extLst>
            </p:cNvPr>
            <p:cNvSpPr>
              <a:spLocks noChangeArrowheads="1"/>
            </p:cNvSpPr>
            <p:nvPr/>
          </p:nvSpPr>
          <p:spPr bwMode="auto">
            <a:xfrm>
              <a:off x="259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2" name="Rectangle 573">
              <a:extLst>
                <a:ext uri="{FF2B5EF4-FFF2-40B4-BE49-F238E27FC236}">
                  <a16:creationId xmlns:a16="http://schemas.microsoft.com/office/drawing/2014/main" id="{EAB21273-565A-4D84-999A-F713EC68F4EA}"/>
                </a:ext>
              </a:extLst>
            </p:cNvPr>
            <p:cNvSpPr>
              <a:spLocks noChangeArrowheads="1"/>
            </p:cNvSpPr>
            <p:nvPr/>
          </p:nvSpPr>
          <p:spPr bwMode="auto">
            <a:xfrm>
              <a:off x="288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3" name="Rectangle 574">
              <a:extLst>
                <a:ext uri="{FF2B5EF4-FFF2-40B4-BE49-F238E27FC236}">
                  <a16:creationId xmlns:a16="http://schemas.microsoft.com/office/drawing/2014/main" id="{C1575F38-5734-47D5-9CC9-3955FA6020BF}"/>
                </a:ext>
              </a:extLst>
            </p:cNvPr>
            <p:cNvSpPr>
              <a:spLocks noChangeArrowheads="1"/>
            </p:cNvSpPr>
            <p:nvPr/>
          </p:nvSpPr>
          <p:spPr bwMode="auto">
            <a:xfrm>
              <a:off x="317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244" name="Rectangle 575">
              <a:extLst>
                <a:ext uri="{FF2B5EF4-FFF2-40B4-BE49-F238E27FC236}">
                  <a16:creationId xmlns:a16="http://schemas.microsoft.com/office/drawing/2014/main" id="{580098C7-A81A-4CCC-B520-CF6E87D36670}"/>
                </a:ext>
              </a:extLst>
            </p:cNvPr>
            <p:cNvSpPr>
              <a:spLocks noChangeArrowheads="1"/>
            </p:cNvSpPr>
            <p:nvPr/>
          </p:nvSpPr>
          <p:spPr bwMode="auto">
            <a:xfrm>
              <a:off x="346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5" name="Rectangle 576">
              <a:extLst>
                <a:ext uri="{FF2B5EF4-FFF2-40B4-BE49-F238E27FC236}">
                  <a16:creationId xmlns:a16="http://schemas.microsoft.com/office/drawing/2014/main" id="{384B22EA-987B-407D-83E2-2D4EEA8C30AF}"/>
                </a:ext>
              </a:extLst>
            </p:cNvPr>
            <p:cNvSpPr>
              <a:spLocks noChangeArrowheads="1"/>
            </p:cNvSpPr>
            <p:nvPr/>
          </p:nvSpPr>
          <p:spPr bwMode="auto">
            <a:xfrm>
              <a:off x="375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6" name="Rectangle 577">
              <a:extLst>
                <a:ext uri="{FF2B5EF4-FFF2-40B4-BE49-F238E27FC236}">
                  <a16:creationId xmlns:a16="http://schemas.microsoft.com/office/drawing/2014/main" id="{EDA83F62-B146-423C-B3F7-56C6C886A576}"/>
                </a:ext>
              </a:extLst>
            </p:cNvPr>
            <p:cNvSpPr>
              <a:spLocks noChangeArrowheads="1"/>
            </p:cNvSpPr>
            <p:nvPr/>
          </p:nvSpPr>
          <p:spPr bwMode="auto">
            <a:xfrm>
              <a:off x="404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7" name="Rectangle 578">
              <a:extLst>
                <a:ext uri="{FF2B5EF4-FFF2-40B4-BE49-F238E27FC236}">
                  <a16:creationId xmlns:a16="http://schemas.microsoft.com/office/drawing/2014/main" id="{4D52E789-E962-4FD9-8553-ACCF5F1EC52C}"/>
                </a:ext>
              </a:extLst>
            </p:cNvPr>
            <p:cNvSpPr>
              <a:spLocks noChangeArrowheads="1"/>
            </p:cNvSpPr>
            <p:nvPr/>
          </p:nvSpPr>
          <p:spPr bwMode="auto">
            <a:xfrm>
              <a:off x="4332"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8" name="Rectangle 579">
              <a:extLst>
                <a:ext uri="{FF2B5EF4-FFF2-40B4-BE49-F238E27FC236}">
                  <a16:creationId xmlns:a16="http://schemas.microsoft.com/office/drawing/2014/main" id="{E496F641-7610-4A0A-9982-5C651422C038}"/>
                </a:ext>
              </a:extLst>
            </p:cNvPr>
            <p:cNvSpPr>
              <a:spLocks noChangeArrowheads="1"/>
            </p:cNvSpPr>
            <p:nvPr/>
          </p:nvSpPr>
          <p:spPr bwMode="auto">
            <a:xfrm>
              <a:off x="4622"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9" name="Rectangle 580">
              <a:extLst>
                <a:ext uri="{FF2B5EF4-FFF2-40B4-BE49-F238E27FC236}">
                  <a16:creationId xmlns:a16="http://schemas.microsoft.com/office/drawing/2014/main" id="{F11910FF-026A-460E-82AD-B7CF5D6F0935}"/>
                </a:ext>
              </a:extLst>
            </p:cNvPr>
            <p:cNvSpPr>
              <a:spLocks noChangeArrowheads="1"/>
            </p:cNvSpPr>
            <p:nvPr/>
          </p:nvSpPr>
          <p:spPr bwMode="auto">
            <a:xfrm>
              <a:off x="491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0" name="Rectangle 581">
              <a:extLst>
                <a:ext uri="{FF2B5EF4-FFF2-40B4-BE49-F238E27FC236}">
                  <a16:creationId xmlns:a16="http://schemas.microsoft.com/office/drawing/2014/main" id="{C7CD821F-4B3B-43DF-9807-2FEBF0AF941D}"/>
                </a:ext>
              </a:extLst>
            </p:cNvPr>
            <p:cNvSpPr>
              <a:spLocks noChangeArrowheads="1"/>
            </p:cNvSpPr>
            <p:nvPr/>
          </p:nvSpPr>
          <p:spPr bwMode="auto">
            <a:xfrm>
              <a:off x="520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1" name="Text Box 583">
              <a:extLst>
                <a:ext uri="{FF2B5EF4-FFF2-40B4-BE49-F238E27FC236}">
                  <a16:creationId xmlns:a16="http://schemas.microsoft.com/office/drawing/2014/main" id="{D08891F0-79B8-4FF8-A5CA-9C71D3A81DC3}"/>
                </a:ext>
              </a:extLst>
            </p:cNvPr>
            <p:cNvSpPr txBox="1">
              <a:spLocks noChangeArrowheads="1"/>
            </p:cNvSpPr>
            <p:nvPr/>
          </p:nvSpPr>
          <p:spPr bwMode="auto">
            <a:xfrm>
              <a:off x="2401"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52" name="Text Box 586">
              <a:extLst>
                <a:ext uri="{FF2B5EF4-FFF2-40B4-BE49-F238E27FC236}">
                  <a16:creationId xmlns:a16="http://schemas.microsoft.com/office/drawing/2014/main" id="{07793B71-3655-42EA-AD9A-54B7B9884830}"/>
                </a:ext>
              </a:extLst>
            </p:cNvPr>
            <p:cNvSpPr txBox="1">
              <a:spLocks noChangeArrowheads="1"/>
            </p:cNvSpPr>
            <p:nvPr/>
          </p:nvSpPr>
          <p:spPr bwMode="auto">
            <a:xfrm>
              <a:off x="1749" y="24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53" name="Text Box 589">
              <a:extLst>
                <a:ext uri="{FF2B5EF4-FFF2-40B4-BE49-F238E27FC236}">
                  <a16:creationId xmlns:a16="http://schemas.microsoft.com/office/drawing/2014/main" id="{5B94BD4A-AAE2-43DB-89A5-B5CEB39037FD}"/>
                </a:ext>
              </a:extLst>
            </p:cNvPr>
            <p:cNvSpPr txBox="1">
              <a:spLocks noChangeArrowheads="1"/>
            </p:cNvSpPr>
            <p:nvPr/>
          </p:nvSpPr>
          <p:spPr bwMode="auto">
            <a:xfrm>
              <a:off x="3509" y="2426"/>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254" name="Text Box 591">
              <a:extLst>
                <a:ext uri="{FF2B5EF4-FFF2-40B4-BE49-F238E27FC236}">
                  <a16:creationId xmlns:a16="http://schemas.microsoft.com/office/drawing/2014/main" id="{1C5D5E67-A9A8-4CD0-827E-AA3F612D7CE8}"/>
                </a:ext>
              </a:extLst>
            </p:cNvPr>
            <p:cNvSpPr txBox="1">
              <a:spLocks noChangeArrowheads="1"/>
            </p:cNvSpPr>
            <p:nvPr/>
          </p:nvSpPr>
          <p:spPr bwMode="auto">
            <a:xfrm>
              <a:off x="3781" y="2426"/>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255" name="Text Box 592">
              <a:extLst>
                <a:ext uri="{FF2B5EF4-FFF2-40B4-BE49-F238E27FC236}">
                  <a16:creationId xmlns:a16="http://schemas.microsoft.com/office/drawing/2014/main" id="{CCEA8F85-BB9D-4A5C-84CA-43EE4D248D48}"/>
                </a:ext>
              </a:extLst>
            </p:cNvPr>
            <p:cNvSpPr txBox="1">
              <a:spLocks noChangeArrowheads="1"/>
            </p:cNvSpPr>
            <p:nvPr/>
          </p:nvSpPr>
          <p:spPr bwMode="auto">
            <a:xfrm>
              <a:off x="4942"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56" name="Text Box 593">
              <a:extLst>
                <a:ext uri="{FF2B5EF4-FFF2-40B4-BE49-F238E27FC236}">
                  <a16:creationId xmlns:a16="http://schemas.microsoft.com/office/drawing/2014/main" id="{FAFA5D88-0594-4CE5-8665-B481D7CF157F}"/>
                </a:ext>
              </a:extLst>
            </p:cNvPr>
            <p:cNvSpPr txBox="1">
              <a:spLocks noChangeArrowheads="1"/>
            </p:cNvSpPr>
            <p:nvPr/>
          </p:nvSpPr>
          <p:spPr bwMode="auto">
            <a:xfrm>
              <a:off x="4670" y="242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257" name="Text Box 594">
              <a:extLst>
                <a:ext uri="{FF2B5EF4-FFF2-40B4-BE49-F238E27FC236}">
                  <a16:creationId xmlns:a16="http://schemas.microsoft.com/office/drawing/2014/main" id="{44595059-F831-4259-A64F-9ED08B110C42}"/>
                </a:ext>
              </a:extLst>
            </p:cNvPr>
            <p:cNvSpPr txBox="1">
              <a:spLocks noChangeArrowheads="1"/>
            </p:cNvSpPr>
            <p:nvPr/>
          </p:nvSpPr>
          <p:spPr bwMode="auto">
            <a:xfrm>
              <a:off x="4378" y="242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258" name="Text Box 595">
              <a:extLst>
                <a:ext uri="{FF2B5EF4-FFF2-40B4-BE49-F238E27FC236}">
                  <a16:creationId xmlns:a16="http://schemas.microsoft.com/office/drawing/2014/main" id="{A83F419C-98C6-4F1E-ACE6-7EE24972DB45}"/>
                </a:ext>
              </a:extLst>
            </p:cNvPr>
            <p:cNvSpPr txBox="1">
              <a:spLocks noChangeArrowheads="1"/>
            </p:cNvSpPr>
            <p:nvPr/>
          </p:nvSpPr>
          <p:spPr bwMode="auto">
            <a:xfrm>
              <a:off x="4065" y="2426"/>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grpSp>
      <p:grpSp>
        <p:nvGrpSpPr>
          <p:cNvPr id="259" name="Group 620">
            <a:extLst>
              <a:ext uri="{FF2B5EF4-FFF2-40B4-BE49-F238E27FC236}">
                <a16:creationId xmlns:a16="http://schemas.microsoft.com/office/drawing/2014/main" id="{9BC1D228-4FB6-4546-8F66-8118D02D8C70}"/>
              </a:ext>
            </a:extLst>
          </p:cNvPr>
          <p:cNvGrpSpPr>
            <a:grpSpLocks/>
          </p:cNvGrpSpPr>
          <p:nvPr/>
        </p:nvGrpSpPr>
        <p:grpSpPr bwMode="auto">
          <a:xfrm>
            <a:off x="4188437" y="3207153"/>
            <a:ext cx="5991225" cy="460375"/>
            <a:chOff x="1719" y="2402"/>
            <a:chExt cx="3774" cy="290"/>
          </a:xfrm>
        </p:grpSpPr>
        <p:sp>
          <p:nvSpPr>
            <p:cNvPr id="260" name="Rectangle 621">
              <a:extLst>
                <a:ext uri="{FF2B5EF4-FFF2-40B4-BE49-F238E27FC236}">
                  <a16:creationId xmlns:a16="http://schemas.microsoft.com/office/drawing/2014/main" id="{C2D3BD92-20E2-4C90-8657-E4A3F9EBFD11}"/>
                </a:ext>
              </a:extLst>
            </p:cNvPr>
            <p:cNvSpPr>
              <a:spLocks noChangeArrowheads="1"/>
            </p:cNvSpPr>
            <p:nvPr/>
          </p:nvSpPr>
          <p:spPr bwMode="auto">
            <a:xfrm>
              <a:off x="1719"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1" name="Rectangle 622">
              <a:extLst>
                <a:ext uri="{FF2B5EF4-FFF2-40B4-BE49-F238E27FC236}">
                  <a16:creationId xmlns:a16="http://schemas.microsoft.com/office/drawing/2014/main" id="{D3771F89-FCF8-43B3-BE85-5253257A1C20}"/>
                </a:ext>
              </a:extLst>
            </p:cNvPr>
            <p:cNvSpPr>
              <a:spLocks noChangeArrowheads="1"/>
            </p:cNvSpPr>
            <p:nvPr/>
          </p:nvSpPr>
          <p:spPr bwMode="auto">
            <a:xfrm>
              <a:off x="201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2" name="Rectangle 623">
              <a:extLst>
                <a:ext uri="{FF2B5EF4-FFF2-40B4-BE49-F238E27FC236}">
                  <a16:creationId xmlns:a16="http://schemas.microsoft.com/office/drawing/2014/main" id="{91BCAD29-A557-4C42-8E78-F96695AD7DBF}"/>
                </a:ext>
              </a:extLst>
            </p:cNvPr>
            <p:cNvSpPr>
              <a:spLocks noChangeArrowheads="1"/>
            </p:cNvSpPr>
            <p:nvPr/>
          </p:nvSpPr>
          <p:spPr bwMode="auto">
            <a:xfrm>
              <a:off x="230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3" name="Rectangle 624">
              <a:extLst>
                <a:ext uri="{FF2B5EF4-FFF2-40B4-BE49-F238E27FC236}">
                  <a16:creationId xmlns:a16="http://schemas.microsoft.com/office/drawing/2014/main" id="{2D69538E-86C1-4AEF-9E51-BCB4F09DB2C1}"/>
                </a:ext>
              </a:extLst>
            </p:cNvPr>
            <p:cNvSpPr>
              <a:spLocks noChangeArrowheads="1"/>
            </p:cNvSpPr>
            <p:nvPr/>
          </p:nvSpPr>
          <p:spPr bwMode="auto">
            <a:xfrm>
              <a:off x="259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4" name="Rectangle 625">
              <a:extLst>
                <a:ext uri="{FF2B5EF4-FFF2-40B4-BE49-F238E27FC236}">
                  <a16:creationId xmlns:a16="http://schemas.microsoft.com/office/drawing/2014/main" id="{52669C6E-5AEB-438D-8AAE-CD1271412B8D}"/>
                </a:ext>
              </a:extLst>
            </p:cNvPr>
            <p:cNvSpPr>
              <a:spLocks noChangeArrowheads="1"/>
            </p:cNvSpPr>
            <p:nvPr/>
          </p:nvSpPr>
          <p:spPr bwMode="auto">
            <a:xfrm>
              <a:off x="288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5" name="Rectangle 626">
              <a:extLst>
                <a:ext uri="{FF2B5EF4-FFF2-40B4-BE49-F238E27FC236}">
                  <a16:creationId xmlns:a16="http://schemas.microsoft.com/office/drawing/2014/main" id="{148C83A1-D012-4D69-A72D-7A8C5E93D6C4}"/>
                </a:ext>
              </a:extLst>
            </p:cNvPr>
            <p:cNvSpPr>
              <a:spLocks noChangeArrowheads="1"/>
            </p:cNvSpPr>
            <p:nvPr/>
          </p:nvSpPr>
          <p:spPr bwMode="auto">
            <a:xfrm>
              <a:off x="317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6" name="Rectangle 627">
              <a:extLst>
                <a:ext uri="{FF2B5EF4-FFF2-40B4-BE49-F238E27FC236}">
                  <a16:creationId xmlns:a16="http://schemas.microsoft.com/office/drawing/2014/main" id="{F9F1B2C9-1BC7-4517-96ED-E58FF417F3C0}"/>
                </a:ext>
              </a:extLst>
            </p:cNvPr>
            <p:cNvSpPr>
              <a:spLocks noChangeArrowheads="1"/>
            </p:cNvSpPr>
            <p:nvPr/>
          </p:nvSpPr>
          <p:spPr bwMode="auto">
            <a:xfrm>
              <a:off x="346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7" name="Rectangle 628">
              <a:extLst>
                <a:ext uri="{FF2B5EF4-FFF2-40B4-BE49-F238E27FC236}">
                  <a16:creationId xmlns:a16="http://schemas.microsoft.com/office/drawing/2014/main" id="{F0036D8F-2CBC-4252-AE5B-34EADDC97746}"/>
                </a:ext>
              </a:extLst>
            </p:cNvPr>
            <p:cNvSpPr>
              <a:spLocks noChangeArrowheads="1"/>
            </p:cNvSpPr>
            <p:nvPr/>
          </p:nvSpPr>
          <p:spPr bwMode="auto">
            <a:xfrm>
              <a:off x="375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8" name="Rectangle 629">
              <a:extLst>
                <a:ext uri="{FF2B5EF4-FFF2-40B4-BE49-F238E27FC236}">
                  <a16:creationId xmlns:a16="http://schemas.microsoft.com/office/drawing/2014/main" id="{38180C36-C1D5-49BB-863D-B37841479D46}"/>
                </a:ext>
              </a:extLst>
            </p:cNvPr>
            <p:cNvSpPr>
              <a:spLocks noChangeArrowheads="1"/>
            </p:cNvSpPr>
            <p:nvPr/>
          </p:nvSpPr>
          <p:spPr bwMode="auto">
            <a:xfrm>
              <a:off x="404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9" name="Rectangle 630">
              <a:extLst>
                <a:ext uri="{FF2B5EF4-FFF2-40B4-BE49-F238E27FC236}">
                  <a16:creationId xmlns:a16="http://schemas.microsoft.com/office/drawing/2014/main" id="{C01A3589-D32B-4833-997F-C8A255471E97}"/>
                </a:ext>
              </a:extLst>
            </p:cNvPr>
            <p:cNvSpPr>
              <a:spLocks noChangeArrowheads="1"/>
            </p:cNvSpPr>
            <p:nvPr/>
          </p:nvSpPr>
          <p:spPr bwMode="auto">
            <a:xfrm>
              <a:off x="4332"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0" name="Rectangle 631">
              <a:extLst>
                <a:ext uri="{FF2B5EF4-FFF2-40B4-BE49-F238E27FC236}">
                  <a16:creationId xmlns:a16="http://schemas.microsoft.com/office/drawing/2014/main" id="{30AC701D-6112-4866-AA2F-CA056B9F2F24}"/>
                </a:ext>
              </a:extLst>
            </p:cNvPr>
            <p:cNvSpPr>
              <a:spLocks noChangeArrowheads="1"/>
            </p:cNvSpPr>
            <p:nvPr/>
          </p:nvSpPr>
          <p:spPr bwMode="auto">
            <a:xfrm>
              <a:off x="4622"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1" name="Rectangle 632">
              <a:extLst>
                <a:ext uri="{FF2B5EF4-FFF2-40B4-BE49-F238E27FC236}">
                  <a16:creationId xmlns:a16="http://schemas.microsoft.com/office/drawing/2014/main" id="{2BC9DF40-7804-49D2-8BFF-B652919E9C6B}"/>
                </a:ext>
              </a:extLst>
            </p:cNvPr>
            <p:cNvSpPr>
              <a:spLocks noChangeArrowheads="1"/>
            </p:cNvSpPr>
            <p:nvPr/>
          </p:nvSpPr>
          <p:spPr bwMode="auto">
            <a:xfrm>
              <a:off x="491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2" name="Rectangle 633">
              <a:extLst>
                <a:ext uri="{FF2B5EF4-FFF2-40B4-BE49-F238E27FC236}">
                  <a16:creationId xmlns:a16="http://schemas.microsoft.com/office/drawing/2014/main" id="{D71827FF-E279-439B-A643-D8F3EA6D0E52}"/>
                </a:ext>
              </a:extLst>
            </p:cNvPr>
            <p:cNvSpPr>
              <a:spLocks noChangeArrowheads="1"/>
            </p:cNvSpPr>
            <p:nvPr/>
          </p:nvSpPr>
          <p:spPr bwMode="auto">
            <a:xfrm>
              <a:off x="520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3" name="Text Box 634">
              <a:extLst>
                <a:ext uri="{FF2B5EF4-FFF2-40B4-BE49-F238E27FC236}">
                  <a16:creationId xmlns:a16="http://schemas.microsoft.com/office/drawing/2014/main" id="{8F4D64EA-62F5-413A-8732-69BF55E9DDF9}"/>
                </a:ext>
              </a:extLst>
            </p:cNvPr>
            <p:cNvSpPr txBox="1">
              <a:spLocks noChangeArrowheads="1"/>
            </p:cNvSpPr>
            <p:nvPr/>
          </p:nvSpPr>
          <p:spPr bwMode="auto">
            <a:xfrm>
              <a:off x="2401"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74" name="Text Box 635">
              <a:extLst>
                <a:ext uri="{FF2B5EF4-FFF2-40B4-BE49-F238E27FC236}">
                  <a16:creationId xmlns:a16="http://schemas.microsoft.com/office/drawing/2014/main" id="{5E502C20-4780-4B6E-9F33-3889A98550FB}"/>
                </a:ext>
              </a:extLst>
            </p:cNvPr>
            <p:cNvSpPr txBox="1">
              <a:spLocks noChangeArrowheads="1"/>
            </p:cNvSpPr>
            <p:nvPr/>
          </p:nvSpPr>
          <p:spPr bwMode="auto">
            <a:xfrm>
              <a:off x="1749" y="24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75" name="Text Box 636">
              <a:extLst>
                <a:ext uri="{FF2B5EF4-FFF2-40B4-BE49-F238E27FC236}">
                  <a16:creationId xmlns:a16="http://schemas.microsoft.com/office/drawing/2014/main" id="{AA16BD12-4569-44B0-9BF3-1DA397886687}"/>
                </a:ext>
              </a:extLst>
            </p:cNvPr>
            <p:cNvSpPr txBox="1">
              <a:spLocks noChangeArrowheads="1"/>
            </p:cNvSpPr>
            <p:nvPr/>
          </p:nvSpPr>
          <p:spPr bwMode="auto">
            <a:xfrm>
              <a:off x="3509" y="2426"/>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276" name="Text Box 637">
              <a:extLst>
                <a:ext uri="{FF2B5EF4-FFF2-40B4-BE49-F238E27FC236}">
                  <a16:creationId xmlns:a16="http://schemas.microsoft.com/office/drawing/2014/main" id="{C4C8A464-366D-43AC-AB5E-79ECAB930282}"/>
                </a:ext>
              </a:extLst>
            </p:cNvPr>
            <p:cNvSpPr txBox="1">
              <a:spLocks noChangeArrowheads="1"/>
            </p:cNvSpPr>
            <p:nvPr/>
          </p:nvSpPr>
          <p:spPr bwMode="auto">
            <a:xfrm>
              <a:off x="3781" y="2426"/>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277" name="Text Box 638">
              <a:extLst>
                <a:ext uri="{FF2B5EF4-FFF2-40B4-BE49-F238E27FC236}">
                  <a16:creationId xmlns:a16="http://schemas.microsoft.com/office/drawing/2014/main" id="{2A73CB6F-473E-49A7-8F99-AB3AE0030166}"/>
                </a:ext>
              </a:extLst>
            </p:cNvPr>
            <p:cNvSpPr txBox="1">
              <a:spLocks noChangeArrowheads="1"/>
            </p:cNvSpPr>
            <p:nvPr/>
          </p:nvSpPr>
          <p:spPr bwMode="auto">
            <a:xfrm>
              <a:off x="4942" y="242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278" name="Text Box 639">
              <a:extLst>
                <a:ext uri="{FF2B5EF4-FFF2-40B4-BE49-F238E27FC236}">
                  <a16:creationId xmlns:a16="http://schemas.microsoft.com/office/drawing/2014/main" id="{67597801-1DB3-403B-AE68-515EAF521EB7}"/>
                </a:ext>
              </a:extLst>
            </p:cNvPr>
            <p:cNvSpPr txBox="1">
              <a:spLocks noChangeArrowheads="1"/>
            </p:cNvSpPr>
            <p:nvPr/>
          </p:nvSpPr>
          <p:spPr bwMode="auto">
            <a:xfrm>
              <a:off x="4670" y="242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279" name="Text Box 640">
              <a:extLst>
                <a:ext uri="{FF2B5EF4-FFF2-40B4-BE49-F238E27FC236}">
                  <a16:creationId xmlns:a16="http://schemas.microsoft.com/office/drawing/2014/main" id="{D8BAF1C9-C892-4B0D-AC6F-481C62C32DA2}"/>
                </a:ext>
              </a:extLst>
            </p:cNvPr>
            <p:cNvSpPr txBox="1">
              <a:spLocks noChangeArrowheads="1"/>
            </p:cNvSpPr>
            <p:nvPr/>
          </p:nvSpPr>
          <p:spPr bwMode="auto">
            <a:xfrm>
              <a:off x="4378" y="2426"/>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280" name="Text Box 641">
              <a:extLst>
                <a:ext uri="{FF2B5EF4-FFF2-40B4-BE49-F238E27FC236}">
                  <a16:creationId xmlns:a16="http://schemas.microsoft.com/office/drawing/2014/main" id="{4A8B1647-8B65-4D48-864E-E61B4C25CFE9}"/>
                </a:ext>
              </a:extLst>
            </p:cNvPr>
            <p:cNvSpPr txBox="1">
              <a:spLocks noChangeArrowheads="1"/>
            </p:cNvSpPr>
            <p:nvPr/>
          </p:nvSpPr>
          <p:spPr bwMode="auto">
            <a:xfrm>
              <a:off x="4065" y="2426"/>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grpSp>
      <p:grpSp>
        <p:nvGrpSpPr>
          <p:cNvPr id="281" name="Group 666">
            <a:extLst>
              <a:ext uri="{FF2B5EF4-FFF2-40B4-BE49-F238E27FC236}">
                <a16:creationId xmlns:a16="http://schemas.microsoft.com/office/drawing/2014/main" id="{89AEDEB7-7DEA-4D56-8488-1ADAAAA87EC9}"/>
              </a:ext>
            </a:extLst>
          </p:cNvPr>
          <p:cNvGrpSpPr>
            <a:grpSpLocks/>
          </p:cNvGrpSpPr>
          <p:nvPr/>
        </p:nvGrpSpPr>
        <p:grpSpPr bwMode="auto">
          <a:xfrm>
            <a:off x="4188437" y="3207153"/>
            <a:ext cx="5991225" cy="460375"/>
            <a:chOff x="1719" y="2402"/>
            <a:chExt cx="3774" cy="290"/>
          </a:xfrm>
        </p:grpSpPr>
        <p:sp>
          <p:nvSpPr>
            <p:cNvPr id="282" name="Rectangle 667">
              <a:extLst>
                <a:ext uri="{FF2B5EF4-FFF2-40B4-BE49-F238E27FC236}">
                  <a16:creationId xmlns:a16="http://schemas.microsoft.com/office/drawing/2014/main" id="{7ED8026B-FE05-42C4-8EA3-4BA736BF50EB}"/>
                </a:ext>
              </a:extLst>
            </p:cNvPr>
            <p:cNvSpPr>
              <a:spLocks noChangeArrowheads="1"/>
            </p:cNvSpPr>
            <p:nvPr/>
          </p:nvSpPr>
          <p:spPr bwMode="auto">
            <a:xfrm>
              <a:off x="1719"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3" name="Rectangle 668">
              <a:extLst>
                <a:ext uri="{FF2B5EF4-FFF2-40B4-BE49-F238E27FC236}">
                  <a16:creationId xmlns:a16="http://schemas.microsoft.com/office/drawing/2014/main" id="{DC6E59FE-EF60-486E-A604-AC5539EDCBA9}"/>
                </a:ext>
              </a:extLst>
            </p:cNvPr>
            <p:cNvSpPr>
              <a:spLocks noChangeArrowheads="1"/>
            </p:cNvSpPr>
            <p:nvPr/>
          </p:nvSpPr>
          <p:spPr bwMode="auto">
            <a:xfrm>
              <a:off x="201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4" name="Rectangle 669">
              <a:extLst>
                <a:ext uri="{FF2B5EF4-FFF2-40B4-BE49-F238E27FC236}">
                  <a16:creationId xmlns:a16="http://schemas.microsoft.com/office/drawing/2014/main" id="{212C445C-B8F5-46E1-BD61-B4FC4A67DC18}"/>
                </a:ext>
              </a:extLst>
            </p:cNvPr>
            <p:cNvSpPr>
              <a:spLocks noChangeArrowheads="1"/>
            </p:cNvSpPr>
            <p:nvPr/>
          </p:nvSpPr>
          <p:spPr bwMode="auto">
            <a:xfrm>
              <a:off x="230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5" name="Rectangle 670">
              <a:extLst>
                <a:ext uri="{FF2B5EF4-FFF2-40B4-BE49-F238E27FC236}">
                  <a16:creationId xmlns:a16="http://schemas.microsoft.com/office/drawing/2014/main" id="{EE5C3DDB-DC37-4E82-B8C4-D693146E5E48}"/>
                </a:ext>
              </a:extLst>
            </p:cNvPr>
            <p:cNvSpPr>
              <a:spLocks noChangeArrowheads="1"/>
            </p:cNvSpPr>
            <p:nvPr/>
          </p:nvSpPr>
          <p:spPr bwMode="auto">
            <a:xfrm>
              <a:off x="259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286" name="Rectangle 671">
              <a:extLst>
                <a:ext uri="{FF2B5EF4-FFF2-40B4-BE49-F238E27FC236}">
                  <a16:creationId xmlns:a16="http://schemas.microsoft.com/office/drawing/2014/main" id="{1312195B-B5E6-4EE3-8C69-823724E57B1C}"/>
                </a:ext>
              </a:extLst>
            </p:cNvPr>
            <p:cNvSpPr>
              <a:spLocks noChangeArrowheads="1"/>
            </p:cNvSpPr>
            <p:nvPr/>
          </p:nvSpPr>
          <p:spPr bwMode="auto">
            <a:xfrm>
              <a:off x="288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287" name="Rectangle 672">
              <a:extLst>
                <a:ext uri="{FF2B5EF4-FFF2-40B4-BE49-F238E27FC236}">
                  <a16:creationId xmlns:a16="http://schemas.microsoft.com/office/drawing/2014/main" id="{0CA2A005-6377-4361-8DAA-DB6E8A02C158}"/>
                </a:ext>
              </a:extLst>
            </p:cNvPr>
            <p:cNvSpPr>
              <a:spLocks noChangeArrowheads="1"/>
            </p:cNvSpPr>
            <p:nvPr/>
          </p:nvSpPr>
          <p:spPr bwMode="auto">
            <a:xfrm>
              <a:off x="317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288" name="Rectangle 673">
              <a:extLst>
                <a:ext uri="{FF2B5EF4-FFF2-40B4-BE49-F238E27FC236}">
                  <a16:creationId xmlns:a16="http://schemas.microsoft.com/office/drawing/2014/main" id="{26894C16-CFC7-463A-8F47-FF5DB72669DE}"/>
                </a:ext>
              </a:extLst>
            </p:cNvPr>
            <p:cNvSpPr>
              <a:spLocks noChangeArrowheads="1"/>
            </p:cNvSpPr>
            <p:nvPr/>
          </p:nvSpPr>
          <p:spPr bwMode="auto">
            <a:xfrm>
              <a:off x="346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9" name="Rectangle 674">
              <a:extLst>
                <a:ext uri="{FF2B5EF4-FFF2-40B4-BE49-F238E27FC236}">
                  <a16:creationId xmlns:a16="http://schemas.microsoft.com/office/drawing/2014/main" id="{0ECC8AD0-BE7D-4150-931C-4AB572EAD692}"/>
                </a:ext>
              </a:extLst>
            </p:cNvPr>
            <p:cNvSpPr>
              <a:spLocks noChangeArrowheads="1"/>
            </p:cNvSpPr>
            <p:nvPr/>
          </p:nvSpPr>
          <p:spPr bwMode="auto">
            <a:xfrm>
              <a:off x="375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0" name="Rectangle 675">
              <a:extLst>
                <a:ext uri="{FF2B5EF4-FFF2-40B4-BE49-F238E27FC236}">
                  <a16:creationId xmlns:a16="http://schemas.microsoft.com/office/drawing/2014/main" id="{30C945F3-0387-40E2-83DC-1403BBD1BAF1}"/>
                </a:ext>
              </a:extLst>
            </p:cNvPr>
            <p:cNvSpPr>
              <a:spLocks noChangeArrowheads="1"/>
            </p:cNvSpPr>
            <p:nvPr/>
          </p:nvSpPr>
          <p:spPr bwMode="auto">
            <a:xfrm>
              <a:off x="404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1" name="Rectangle 676">
              <a:extLst>
                <a:ext uri="{FF2B5EF4-FFF2-40B4-BE49-F238E27FC236}">
                  <a16:creationId xmlns:a16="http://schemas.microsoft.com/office/drawing/2014/main" id="{B2110A16-4679-44E4-AB0B-4AB565833DD2}"/>
                </a:ext>
              </a:extLst>
            </p:cNvPr>
            <p:cNvSpPr>
              <a:spLocks noChangeArrowheads="1"/>
            </p:cNvSpPr>
            <p:nvPr/>
          </p:nvSpPr>
          <p:spPr bwMode="auto">
            <a:xfrm>
              <a:off x="4332"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2" name="Rectangle 677">
              <a:extLst>
                <a:ext uri="{FF2B5EF4-FFF2-40B4-BE49-F238E27FC236}">
                  <a16:creationId xmlns:a16="http://schemas.microsoft.com/office/drawing/2014/main" id="{E6572A72-F93B-4FA4-8607-DCA05ACF2007}"/>
                </a:ext>
              </a:extLst>
            </p:cNvPr>
            <p:cNvSpPr>
              <a:spLocks noChangeArrowheads="1"/>
            </p:cNvSpPr>
            <p:nvPr/>
          </p:nvSpPr>
          <p:spPr bwMode="auto">
            <a:xfrm>
              <a:off x="4622"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3" name="Rectangle 678">
              <a:extLst>
                <a:ext uri="{FF2B5EF4-FFF2-40B4-BE49-F238E27FC236}">
                  <a16:creationId xmlns:a16="http://schemas.microsoft.com/office/drawing/2014/main" id="{B3B0F2D5-4997-4116-B89A-EC18AF6F1EB6}"/>
                </a:ext>
              </a:extLst>
            </p:cNvPr>
            <p:cNvSpPr>
              <a:spLocks noChangeArrowheads="1"/>
            </p:cNvSpPr>
            <p:nvPr/>
          </p:nvSpPr>
          <p:spPr bwMode="auto">
            <a:xfrm>
              <a:off x="491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4" name="Rectangle 679">
              <a:extLst>
                <a:ext uri="{FF2B5EF4-FFF2-40B4-BE49-F238E27FC236}">
                  <a16:creationId xmlns:a16="http://schemas.microsoft.com/office/drawing/2014/main" id="{4AD3D9A8-0DFF-4858-8711-EB119C2EF7BB}"/>
                </a:ext>
              </a:extLst>
            </p:cNvPr>
            <p:cNvSpPr>
              <a:spLocks noChangeArrowheads="1"/>
            </p:cNvSpPr>
            <p:nvPr/>
          </p:nvSpPr>
          <p:spPr bwMode="auto">
            <a:xfrm>
              <a:off x="520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5" name="Text Box 680">
              <a:extLst>
                <a:ext uri="{FF2B5EF4-FFF2-40B4-BE49-F238E27FC236}">
                  <a16:creationId xmlns:a16="http://schemas.microsoft.com/office/drawing/2014/main" id="{7D1B0052-E014-48B0-9309-6D8AD739E7A2}"/>
                </a:ext>
              </a:extLst>
            </p:cNvPr>
            <p:cNvSpPr txBox="1">
              <a:spLocks noChangeArrowheads="1"/>
            </p:cNvSpPr>
            <p:nvPr/>
          </p:nvSpPr>
          <p:spPr bwMode="auto">
            <a:xfrm>
              <a:off x="2401"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96" name="Text Box 681">
              <a:extLst>
                <a:ext uri="{FF2B5EF4-FFF2-40B4-BE49-F238E27FC236}">
                  <a16:creationId xmlns:a16="http://schemas.microsoft.com/office/drawing/2014/main" id="{7FE43267-2DB1-42AA-9667-63AA6797D3BE}"/>
                </a:ext>
              </a:extLst>
            </p:cNvPr>
            <p:cNvSpPr txBox="1">
              <a:spLocks noChangeArrowheads="1"/>
            </p:cNvSpPr>
            <p:nvPr/>
          </p:nvSpPr>
          <p:spPr bwMode="auto">
            <a:xfrm>
              <a:off x="1749" y="24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97" name="Text Box 682">
              <a:extLst>
                <a:ext uri="{FF2B5EF4-FFF2-40B4-BE49-F238E27FC236}">
                  <a16:creationId xmlns:a16="http://schemas.microsoft.com/office/drawing/2014/main" id="{45F3F213-EF03-4553-8973-919A3362F6F2}"/>
                </a:ext>
              </a:extLst>
            </p:cNvPr>
            <p:cNvSpPr txBox="1">
              <a:spLocks noChangeArrowheads="1"/>
            </p:cNvSpPr>
            <p:nvPr/>
          </p:nvSpPr>
          <p:spPr bwMode="auto">
            <a:xfrm>
              <a:off x="3509" y="2426"/>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298" name="Text Box 683">
              <a:extLst>
                <a:ext uri="{FF2B5EF4-FFF2-40B4-BE49-F238E27FC236}">
                  <a16:creationId xmlns:a16="http://schemas.microsoft.com/office/drawing/2014/main" id="{8CC3852E-A421-4861-89ED-833D251CDE0E}"/>
                </a:ext>
              </a:extLst>
            </p:cNvPr>
            <p:cNvSpPr txBox="1">
              <a:spLocks noChangeArrowheads="1"/>
            </p:cNvSpPr>
            <p:nvPr/>
          </p:nvSpPr>
          <p:spPr bwMode="auto">
            <a:xfrm>
              <a:off x="3781" y="242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299" name="Text Box 684">
              <a:extLst>
                <a:ext uri="{FF2B5EF4-FFF2-40B4-BE49-F238E27FC236}">
                  <a16:creationId xmlns:a16="http://schemas.microsoft.com/office/drawing/2014/main" id="{E2A16FD9-812D-4214-8296-C5CFBBDAA419}"/>
                </a:ext>
              </a:extLst>
            </p:cNvPr>
            <p:cNvSpPr txBox="1">
              <a:spLocks noChangeArrowheads="1"/>
            </p:cNvSpPr>
            <p:nvPr/>
          </p:nvSpPr>
          <p:spPr bwMode="auto">
            <a:xfrm>
              <a:off x="4942"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00" name="Text Box 685">
              <a:extLst>
                <a:ext uri="{FF2B5EF4-FFF2-40B4-BE49-F238E27FC236}">
                  <a16:creationId xmlns:a16="http://schemas.microsoft.com/office/drawing/2014/main" id="{7645BFCA-AB03-4745-A082-D8E493DEF15A}"/>
                </a:ext>
              </a:extLst>
            </p:cNvPr>
            <p:cNvSpPr txBox="1">
              <a:spLocks noChangeArrowheads="1"/>
            </p:cNvSpPr>
            <p:nvPr/>
          </p:nvSpPr>
          <p:spPr bwMode="auto">
            <a:xfrm>
              <a:off x="4670"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01" name="Text Box 686">
              <a:extLst>
                <a:ext uri="{FF2B5EF4-FFF2-40B4-BE49-F238E27FC236}">
                  <a16:creationId xmlns:a16="http://schemas.microsoft.com/office/drawing/2014/main" id="{488DF6E2-A17D-40E6-89B9-4DE156571D8B}"/>
                </a:ext>
              </a:extLst>
            </p:cNvPr>
            <p:cNvSpPr txBox="1">
              <a:spLocks noChangeArrowheads="1"/>
            </p:cNvSpPr>
            <p:nvPr/>
          </p:nvSpPr>
          <p:spPr bwMode="auto">
            <a:xfrm>
              <a:off x="4378"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02" name="Text Box 687">
              <a:extLst>
                <a:ext uri="{FF2B5EF4-FFF2-40B4-BE49-F238E27FC236}">
                  <a16:creationId xmlns:a16="http://schemas.microsoft.com/office/drawing/2014/main" id="{A8C36014-A3BE-41FA-9828-AF8DE3FAEB90}"/>
                </a:ext>
              </a:extLst>
            </p:cNvPr>
            <p:cNvSpPr txBox="1">
              <a:spLocks noChangeArrowheads="1"/>
            </p:cNvSpPr>
            <p:nvPr/>
          </p:nvSpPr>
          <p:spPr bwMode="auto">
            <a:xfrm>
              <a:off x="4065" y="242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grpSp>
      <p:grpSp>
        <p:nvGrpSpPr>
          <p:cNvPr id="303" name="Group 688">
            <a:extLst>
              <a:ext uri="{FF2B5EF4-FFF2-40B4-BE49-F238E27FC236}">
                <a16:creationId xmlns:a16="http://schemas.microsoft.com/office/drawing/2014/main" id="{B183032C-4063-4FB6-B9CA-D05E5AA9120B}"/>
              </a:ext>
            </a:extLst>
          </p:cNvPr>
          <p:cNvGrpSpPr>
            <a:grpSpLocks/>
          </p:cNvGrpSpPr>
          <p:nvPr/>
        </p:nvGrpSpPr>
        <p:grpSpPr bwMode="auto">
          <a:xfrm>
            <a:off x="4188437" y="3207153"/>
            <a:ext cx="5991225" cy="460375"/>
            <a:chOff x="1719" y="2402"/>
            <a:chExt cx="3774" cy="290"/>
          </a:xfrm>
        </p:grpSpPr>
        <p:sp>
          <p:nvSpPr>
            <p:cNvPr id="304" name="Rectangle 689">
              <a:extLst>
                <a:ext uri="{FF2B5EF4-FFF2-40B4-BE49-F238E27FC236}">
                  <a16:creationId xmlns:a16="http://schemas.microsoft.com/office/drawing/2014/main" id="{D96A6342-4759-4505-9E49-6585A887681F}"/>
                </a:ext>
              </a:extLst>
            </p:cNvPr>
            <p:cNvSpPr>
              <a:spLocks noChangeArrowheads="1"/>
            </p:cNvSpPr>
            <p:nvPr/>
          </p:nvSpPr>
          <p:spPr bwMode="auto">
            <a:xfrm>
              <a:off x="1719"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5" name="Rectangle 690">
              <a:extLst>
                <a:ext uri="{FF2B5EF4-FFF2-40B4-BE49-F238E27FC236}">
                  <a16:creationId xmlns:a16="http://schemas.microsoft.com/office/drawing/2014/main" id="{704D198B-2DC0-437B-AF1C-0447A8FBEB1E}"/>
                </a:ext>
              </a:extLst>
            </p:cNvPr>
            <p:cNvSpPr>
              <a:spLocks noChangeArrowheads="1"/>
            </p:cNvSpPr>
            <p:nvPr/>
          </p:nvSpPr>
          <p:spPr bwMode="auto">
            <a:xfrm>
              <a:off x="201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6" name="Rectangle 691">
              <a:extLst>
                <a:ext uri="{FF2B5EF4-FFF2-40B4-BE49-F238E27FC236}">
                  <a16:creationId xmlns:a16="http://schemas.microsoft.com/office/drawing/2014/main" id="{670692C9-BF5D-4B05-8BC0-6F706794E485}"/>
                </a:ext>
              </a:extLst>
            </p:cNvPr>
            <p:cNvSpPr>
              <a:spLocks noChangeArrowheads="1"/>
            </p:cNvSpPr>
            <p:nvPr/>
          </p:nvSpPr>
          <p:spPr bwMode="auto">
            <a:xfrm>
              <a:off x="230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7" name="Rectangle 692">
              <a:extLst>
                <a:ext uri="{FF2B5EF4-FFF2-40B4-BE49-F238E27FC236}">
                  <a16:creationId xmlns:a16="http://schemas.microsoft.com/office/drawing/2014/main" id="{9DFA60DF-491E-4FB9-B778-83AF6912B376}"/>
                </a:ext>
              </a:extLst>
            </p:cNvPr>
            <p:cNvSpPr>
              <a:spLocks noChangeArrowheads="1"/>
            </p:cNvSpPr>
            <p:nvPr/>
          </p:nvSpPr>
          <p:spPr bwMode="auto">
            <a:xfrm>
              <a:off x="259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8" name="Rectangle 693">
              <a:extLst>
                <a:ext uri="{FF2B5EF4-FFF2-40B4-BE49-F238E27FC236}">
                  <a16:creationId xmlns:a16="http://schemas.microsoft.com/office/drawing/2014/main" id="{A539E133-8C5A-4BB5-8BDC-B63F1E5BBD3D}"/>
                </a:ext>
              </a:extLst>
            </p:cNvPr>
            <p:cNvSpPr>
              <a:spLocks noChangeArrowheads="1"/>
            </p:cNvSpPr>
            <p:nvPr/>
          </p:nvSpPr>
          <p:spPr bwMode="auto">
            <a:xfrm>
              <a:off x="288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309" name="Rectangle 694">
              <a:extLst>
                <a:ext uri="{FF2B5EF4-FFF2-40B4-BE49-F238E27FC236}">
                  <a16:creationId xmlns:a16="http://schemas.microsoft.com/office/drawing/2014/main" id="{59F9EA17-67FC-4138-9AC8-B2B5FE83FF8A}"/>
                </a:ext>
              </a:extLst>
            </p:cNvPr>
            <p:cNvSpPr>
              <a:spLocks noChangeArrowheads="1"/>
            </p:cNvSpPr>
            <p:nvPr/>
          </p:nvSpPr>
          <p:spPr bwMode="auto">
            <a:xfrm>
              <a:off x="317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310" name="Rectangle 695">
              <a:extLst>
                <a:ext uri="{FF2B5EF4-FFF2-40B4-BE49-F238E27FC236}">
                  <a16:creationId xmlns:a16="http://schemas.microsoft.com/office/drawing/2014/main" id="{0F047058-EDB3-41D8-8DBC-45FCFC60F72F}"/>
                </a:ext>
              </a:extLst>
            </p:cNvPr>
            <p:cNvSpPr>
              <a:spLocks noChangeArrowheads="1"/>
            </p:cNvSpPr>
            <p:nvPr/>
          </p:nvSpPr>
          <p:spPr bwMode="auto">
            <a:xfrm>
              <a:off x="346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1" name="Rectangle 696">
              <a:extLst>
                <a:ext uri="{FF2B5EF4-FFF2-40B4-BE49-F238E27FC236}">
                  <a16:creationId xmlns:a16="http://schemas.microsoft.com/office/drawing/2014/main" id="{81C6635C-C6BA-4192-97FF-540F32A7CCDF}"/>
                </a:ext>
              </a:extLst>
            </p:cNvPr>
            <p:cNvSpPr>
              <a:spLocks noChangeArrowheads="1"/>
            </p:cNvSpPr>
            <p:nvPr/>
          </p:nvSpPr>
          <p:spPr bwMode="auto">
            <a:xfrm>
              <a:off x="375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2" name="Rectangle 697">
              <a:extLst>
                <a:ext uri="{FF2B5EF4-FFF2-40B4-BE49-F238E27FC236}">
                  <a16:creationId xmlns:a16="http://schemas.microsoft.com/office/drawing/2014/main" id="{B6ECBFA2-FE9B-47A0-93EA-C1A52384137D}"/>
                </a:ext>
              </a:extLst>
            </p:cNvPr>
            <p:cNvSpPr>
              <a:spLocks noChangeArrowheads="1"/>
            </p:cNvSpPr>
            <p:nvPr/>
          </p:nvSpPr>
          <p:spPr bwMode="auto">
            <a:xfrm>
              <a:off x="404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3" name="Rectangle 698">
              <a:extLst>
                <a:ext uri="{FF2B5EF4-FFF2-40B4-BE49-F238E27FC236}">
                  <a16:creationId xmlns:a16="http://schemas.microsoft.com/office/drawing/2014/main" id="{E021B49A-75AD-4AD2-80BC-F2064E31DFAE}"/>
                </a:ext>
              </a:extLst>
            </p:cNvPr>
            <p:cNvSpPr>
              <a:spLocks noChangeArrowheads="1"/>
            </p:cNvSpPr>
            <p:nvPr/>
          </p:nvSpPr>
          <p:spPr bwMode="auto">
            <a:xfrm>
              <a:off x="4332"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4" name="Rectangle 699">
              <a:extLst>
                <a:ext uri="{FF2B5EF4-FFF2-40B4-BE49-F238E27FC236}">
                  <a16:creationId xmlns:a16="http://schemas.microsoft.com/office/drawing/2014/main" id="{796CA65A-8E26-4883-8A1B-79869F1679B9}"/>
                </a:ext>
              </a:extLst>
            </p:cNvPr>
            <p:cNvSpPr>
              <a:spLocks noChangeArrowheads="1"/>
            </p:cNvSpPr>
            <p:nvPr/>
          </p:nvSpPr>
          <p:spPr bwMode="auto">
            <a:xfrm>
              <a:off x="4622"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5" name="Rectangle 700">
              <a:extLst>
                <a:ext uri="{FF2B5EF4-FFF2-40B4-BE49-F238E27FC236}">
                  <a16:creationId xmlns:a16="http://schemas.microsoft.com/office/drawing/2014/main" id="{47A49F2D-23D3-4E25-8307-98D4CC4DCEAF}"/>
                </a:ext>
              </a:extLst>
            </p:cNvPr>
            <p:cNvSpPr>
              <a:spLocks noChangeArrowheads="1"/>
            </p:cNvSpPr>
            <p:nvPr/>
          </p:nvSpPr>
          <p:spPr bwMode="auto">
            <a:xfrm>
              <a:off x="491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6" name="Rectangle 701">
              <a:extLst>
                <a:ext uri="{FF2B5EF4-FFF2-40B4-BE49-F238E27FC236}">
                  <a16:creationId xmlns:a16="http://schemas.microsoft.com/office/drawing/2014/main" id="{A92ED854-6DB8-4A79-9E8C-3EAAAFDF6CED}"/>
                </a:ext>
              </a:extLst>
            </p:cNvPr>
            <p:cNvSpPr>
              <a:spLocks noChangeArrowheads="1"/>
            </p:cNvSpPr>
            <p:nvPr/>
          </p:nvSpPr>
          <p:spPr bwMode="auto">
            <a:xfrm>
              <a:off x="520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7" name="Text Box 702">
              <a:extLst>
                <a:ext uri="{FF2B5EF4-FFF2-40B4-BE49-F238E27FC236}">
                  <a16:creationId xmlns:a16="http://schemas.microsoft.com/office/drawing/2014/main" id="{C072CE47-0A54-4369-9449-9B971B63E973}"/>
                </a:ext>
              </a:extLst>
            </p:cNvPr>
            <p:cNvSpPr txBox="1">
              <a:spLocks noChangeArrowheads="1"/>
            </p:cNvSpPr>
            <p:nvPr/>
          </p:nvSpPr>
          <p:spPr bwMode="auto">
            <a:xfrm>
              <a:off x="2401"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18" name="Text Box 703">
              <a:extLst>
                <a:ext uri="{FF2B5EF4-FFF2-40B4-BE49-F238E27FC236}">
                  <a16:creationId xmlns:a16="http://schemas.microsoft.com/office/drawing/2014/main" id="{7BAE89D7-63A4-413F-9EC1-E55A9CC2E6BE}"/>
                </a:ext>
              </a:extLst>
            </p:cNvPr>
            <p:cNvSpPr txBox="1">
              <a:spLocks noChangeArrowheads="1"/>
            </p:cNvSpPr>
            <p:nvPr/>
          </p:nvSpPr>
          <p:spPr bwMode="auto">
            <a:xfrm>
              <a:off x="1749" y="24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19" name="Text Box 704">
              <a:extLst>
                <a:ext uri="{FF2B5EF4-FFF2-40B4-BE49-F238E27FC236}">
                  <a16:creationId xmlns:a16="http://schemas.microsoft.com/office/drawing/2014/main" id="{9668795F-87B9-435D-96E5-9C1F890C32EC}"/>
                </a:ext>
              </a:extLst>
            </p:cNvPr>
            <p:cNvSpPr txBox="1">
              <a:spLocks noChangeArrowheads="1"/>
            </p:cNvSpPr>
            <p:nvPr/>
          </p:nvSpPr>
          <p:spPr bwMode="auto">
            <a:xfrm>
              <a:off x="3509" y="2426"/>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320" name="Text Box 705">
              <a:extLst>
                <a:ext uri="{FF2B5EF4-FFF2-40B4-BE49-F238E27FC236}">
                  <a16:creationId xmlns:a16="http://schemas.microsoft.com/office/drawing/2014/main" id="{9D518279-D4F7-4352-AA0A-0DC136C4085B}"/>
                </a:ext>
              </a:extLst>
            </p:cNvPr>
            <p:cNvSpPr txBox="1">
              <a:spLocks noChangeArrowheads="1"/>
            </p:cNvSpPr>
            <p:nvPr/>
          </p:nvSpPr>
          <p:spPr bwMode="auto">
            <a:xfrm>
              <a:off x="3781" y="2426"/>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321" name="Text Box 706">
              <a:extLst>
                <a:ext uri="{FF2B5EF4-FFF2-40B4-BE49-F238E27FC236}">
                  <a16:creationId xmlns:a16="http://schemas.microsoft.com/office/drawing/2014/main" id="{C90C0BBD-34CB-401D-84BD-0D1E6F6BF0B6}"/>
                </a:ext>
              </a:extLst>
            </p:cNvPr>
            <p:cNvSpPr txBox="1">
              <a:spLocks noChangeArrowheads="1"/>
            </p:cNvSpPr>
            <p:nvPr/>
          </p:nvSpPr>
          <p:spPr bwMode="auto">
            <a:xfrm>
              <a:off x="4942"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22" name="Text Box 707">
              <a:extLst>
                <a:ext uri="{FF2B5EF4-FFF2-40B4-BE49-F238E27FC236}">
                  <a16:creationId xmlns:a16="http://schemas.microsoft.com/office/drawing/2014/main" id="{873C2CB7-3BBE-4CE3-98C7-411CFFBA834E}"/>
                </a:ext>
              </a:extLst>
            </p:cNvPr>
            <p:cNvSpPr txBox="1">
              <a:spLocks noChangeArrowheads="1"/>
            </p:cNvSpPr>
            <p:nvPr/>
          </p:nvSpPr>
          <p:spPr bwMode="auto">
            <a:xfrm>
              <a:off x="4670"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23" name="Text Box 708">
              <a:extLst>
                <a:ext uri="{FF2B5EF4-FFF2-40B4-BE49-F238E27FC236}">
                  <a16:creationId xmlns:a16="http://schemas.microsoft.com/office/drawing/2014/main" id="{13FB0FD7-20C2-4990-B18C-BF2741A1C6E1}"/>
                </a:ext>
              </a:extLst>
            </p:cNvPr>
            <p:cNvSpPr txBox="1">
              <a:spLocks noChangeArrowheads="1"/>
            </p:cNvSpPr>
            <p:nvPr/>
          </p:nvSpPr>
          <p:spPr bwMode="auto">
            <a:xfrm>
              <a:off x="4378" y="242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324" name="Text Box 709">
              <a:extLst>
                <a:ext uri="{FF2B5EF4-FFF2-40B4-BE49-F238E27FC236}">
                  <a16:creationId xmlns:a16="http://schemas.microsoft.com/office/drawing/2014/main" id="{A2E1A77F-996A-4146-B3B1-A980FBAC6782}"/>
                </a:ext>
              </a:extLst>
            </p:cNvPr>
            <p:cNvSpPr txBox="1">
              <a:spLocks noChangeArrowheads="1"/>
            </p:cNvSpPr>
            <p:nvPr/>
          </p:nvSpPr>
          <p:spPr bwMode="auto">
            <a:xfrm>
              <a:off x="4065" y="242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grpSp>
      <p:sp>
        <p:nvSpPr>
          <p:cNvPr id="325" name="Text Box 714">
            <a:extLst>
              <a:ext uri="{FF2B5EF4-FFF2-40B4-BE49-F238E27FC236}">
                <a16:creationId xmlns:a16="http://schemas.microsoft.com/office/drawing/2014/main" id="{A7BF4EF8-8897-4C7F-A284-81D13D25D344}"/>
              </a:ext>
            </a:extLst>
          </p:cNvPr>
          <p:cNvSpPr txBox="1">
            <a:spLocks noChangeArrowheads="1"/>
          </p:cNvSpPr>
          <p:nvPr/>
        </p:nvSpPr>
        <p:spPr bwMode="auto">
          <a:xfrm>
            <a:off x="5209198" y="3169053"/>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grpSp>
        <p:nvGrpSpPr>
          <p:cNvPr id="326" name="Group 716">
            <a:extLst>
              <a:ext uri="{FF2B5EF4-FFF2-40B4-BE49-F238E27FC236}">
                <a16:creationId xmlns:a16="http://schemas.microsoft.com/office/drawing/2014/main" id="{60FCD30D-DE32-4601-A561-51EDEA9E0F92}"/>
              </a:ext>
            </a:extLst>
          </p:cNvPr>
          <p:cNvGrpSpPr>
            <a:grpSpLocks/>
          </p:cNvGrpSpPr>
          <p:nvPr/>
        </p:nvGrpSpPr>
        <p:grpSpPr bwMode="auto">
          <a:xfrm>
            <a:off x="4188437" y="3207153"/>
            <a:ext cx="5991225" cy="460375"/>
            <a:chOff x="1719" y="1918"/>
            <a:chExt cx="3774" cy="290"/>
          </a:xfrm>
        </p:grpSpPr>
        <p:grpSp>
          <p:nvGrpSpPr>
            <p:cNvPr id="327" name="Group 643">
              <a:extLst>
                <a:ext uri="{FF2B5EF4-FFF2-40B4-BE49-F238E27FC236}">
                  <a16:creationId xmlns:a16="http://schemas.microsoft.com/office/drawing/2014/main" id="{A07ADA9B-B410-4BB7-9412-A3788C6676E6}"/>
                </a:ext>
              </a:extLst>
            </p:cNvPr>
            <p:cNvGrpSpPr>
              <a:grpSpLocks/>
            </p:cNvGrpSpPr>
            <p:nvPr/>
          </p:nvGrpSpPr>
          <p:grpSpPr bwMode="auto">
            <a:xfrm>
              <a:off x="1719" y="1918"/>
              <a:ext cx="3774" cy="290"/>
              <a:chOff x="1719" y="2402"/>
              <a:chExt cx="3774" cy="290"/>
            </a:xfrm>
          </p:grpSpPr>
          <p:sp>
            <p:nvSpPr>
              <p:cNvPr id="329" name="Rectangle 644">
                <a:extLst>
                  <a:ext uri="{FF2B5EF4-FFF2-40B4-BE49-F238E27FC236}">
                    <a16:creationId xmlns:a16="http://schemas.microsoft.com/office/drawing/2014/main" id="{17E13705-AC8D-4B3A-AC25-7162CC2F4126}"/>
                  </a:ext>
                </a:extLst>
              </p:cNvPr>
              <p:cNvSpPr>
                <a:spLocks noChangeArrowheads="1"/>
              </p:cNvSpPr>
              <p:nvPr/>
            </p:nvSpPr>
            <p:spPr bwMode="auto">
              <a:xfrm>
                <a:off x="1719"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0" name="Rectangle 645">
                <a:extLst>
                  <a:ext uri="{FF2B5EF4-FFF2-40B4-BE49-F238E27FC236}">
                    <a16:creationId xmlns:a16="http://schemas.microsoft.com/office/drawing/2014/main" id="{94838570-A2F2-4DB1-95F4-2FADBB8C7A87}"/>
                  </a:ext>
                </a:extLst>
              </p:cNvPr>
              <p:cNvSpPr>
                <a:spLocks noChangeArrowheads="1"/>
              </p:cNvSpPr>
              <p:nvPr/>
            </p:nvSpPr>
            <p:spPr bwMode="auto">
              <a:xfrm>
                <a:off x="201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1" name="Rectangle 646">
                <a:extLst>
                  <a:ext uri="{FF2B5EF4-FFF2-40B4-BE49-F238E27FC236}">
                    <a16:creationId xmlns:a16="http://schemas.microsoft.com/office/drawing/2014/main" id="{B6EB946E-E509-48D9-843A-83F9DC5F6830}"/>
                  </a:ext>
                </a:extLst>
              </p:cNvPr>
              <p:cNvSpPr>
                <a:spLocks noChangeArrowheads="1"/>
              </p:cNvSpPr>
              <p:nvPr/>
            </p:nvSpPr>
            <p:spPr bwMode="auto">
              <a:xfrm>
                <a:off x="230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2" name="Rectangle 647">
                <a:extLst>
                  <a:ext uri="{FF2B5EF4-FFF2-40B4-BE49-F238E27FC236}">
                    <a16:creationId xmlns:a16="http://schemas.microsoft.com/office/drawing/2014/main" id="{01DCF731-C7B6-47D8-A727-7767E3F7469F}"/>
                  </a:ext>
                </a:extLst>
              </p:cNvPr>
              <p:cNvSpPr>
                <a:spLocks noChangeArrowheads="1"/>
              </p:cNvSpPr>
              <p:nvPr/>
            </p:nvSpPr>
            <p:spPr bwMode="auto">
              <a:xfrm>
                <a:off x="2590"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333" name="Rectangle 648">
                <a:extLst>
                  <a:ext uri="{FF2B5EF4-FFF2-40B4-BE49-F238E27FC236}">
                    <a16:creationId xmlns:a16="http://schemas.microsoft.com/office/drawing/2014/main" id="{0A4F2AB0-49E8-4012-A4A3-498C40A591D4}"/>
                  </a:ext>
                </a:extLst>
              </p:cNvPr>
              <p:cNvSpPr>
                <a:spLocks noChangeArrowheads="1"/>
              </p:cNvSpPr>
              <p:nvPr/>
            </p:nvSpPr>
            <p:spPr bwMode="auto">
              <a:xfrm>
                <a:off x="2883"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334" name="Rectangle 649">
                <a:extLst>
                  <a:ext uri="{FF2B5EF4-FFF2-40B4-BE49-F238E27FC236}">
                    <a16:creationId xmlns:a16="http://schemas.microsoft.com/office/drawing/2014/main" id="{D7D966C2-8591-465A-9F66-15A25E320ED7}"/>
                  </a:ext>
                </a:extLst>
              </p:cNvPr>
              <p:cNvSpPr>
                <a:spLocks noChangeArrowheads="1"/>
              </p:cNvSpPr>
              <p:nvPr/>
            </p:nvSpPr>
            <p:spPr bwMode="auto">
              <a:xfrm>
                <a:off x="317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335" name="Rectangle 650">
                <a:extLst>
                  <a:ext uri="{FF2B5EF4-FFF2-40B4-BE49-F238E27FC236}">
                    <a16:creationId xmlns:a16="http://schemas.microsoft.com/office/drawing/2014/main" id="{486F5FCB-1DF9-41A2-9133-DA431CEAED2B}"/>
                  </a:ext>
                </a:extLst>
              </p:cNvPr>
              <p:cNvSpPr>
                <a:spLocks noChangeArrowheads="1"/>
              </p:cNvSpPr>
              <p:nvPr/>
            </p:nvSpPr>
            <p:spPr bwMode="auto">
              <a:xfrm>
                <a:off x="346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6" name="Rectangle 651">
                <a:extLst>
                  <a:ext uri="{FF2B5EF4-FFF2-40B4-BE49-F238E27FC236}">
                    <a16:creationId xmlns:a16="http://schemas.microsoft.com/office/drawing/2014/main" id="{5D28EDA4-C782-412A-ABEE-3581749BCB4F}"/>
                  </a:ext>
                </a:extLst>
              </p:cNvPr>
              <p:cNvSpPr>
                <a:spLocks noChangeArrowheads="1"/>
              </p:cNvSpPr>
              <p:nvPr/>
            </p:nvSpPr>
            <p:spPr bwMode="auto">
              <a:xfrm>
                <a:off x="3751" y="2402"/>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7" name="Rectangle 652">
                <a:extLst>
                  <a:ext uri="{FF2B5EF4-FFF2-40B4-BE49-F238E27FC236}">
                    <a16:creationId xmlns:a16="http://schemas.microsoft.com/office/drawing/2014/main" id="{B5F32504-EF76-4545-8ED6-9C0F79DE1A85}"/>
                  </a:ext>
                </a:extLst>
              </p:cNvPr>
              <p:cNvSpPr>
                <a:spLocks noChangeArrowheads="1"/>
              </p:cNvSpPr>
              <p:nvPr/>
            </p:nvSpPr>
            <p:spPr bwMode="auto">
              <a:xfrm>
                <a:off x="4041"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8" name="Rectangle 653">
                <a:extLst>
                  <a:ext uri="{FF2B5EF4-FFF2-40B4-BE49-F238E27FC236}">
                    <a16:creationId xmlns:a16="http://schemas.microsoft.com/office/drawing/2014/main" id="{5051E454-B870-4745-828A-AA423AE8F55A}"/>
                  </a:ext>
                </a:extLst>
              </p:cNvPr>
              <p:cNvSpPr>
                <a:spLocks noChangeArrowheads="1"/>
              </p:cNvSpPr>
              <p:nvPr/>
            </p:nvSpPr>
            <p:spPr bwMode="auto">
              <a:xfrm>
                <a:off x="4332"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9" name="Rectangle 654">
                <a:extLst>
                  <a:ext uri="{FF2B5EF4-FFF2-40B4-BE49-F238E27FC236}">
                    <a16:creationId xmlns:a16="http://schemas.microsoft.com/office/drawing/2014/main" id="{08383D50-FC34-402D-8DB6-71DF719CE813}"/>
                  </a:ext>
                </a:extLst>
              </p:cNvPr>
              <p:cNvSpPr>
                <a:spLocks noChangeArrowheads="1"/>
              </p:cNvSpPr>
              <p:nvPr/>
            </p:nvSpPr>
            <p:spPr bwMode="auto">
              <a:xfrm>
                <a:off x="4622"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0" name="Rectangle 655">
                <a:extLst>
                  <a:ext uri="{FF2B5EF4-FFF2-40B4-BE49-F238E27FC236}">
                    <a16:creationId xmlns:a16="http://schemas.microsoft.com/office/drawing/2014/main" id="{BDD17C5D-36DC-44CF-8D8D-9F71B7A4AFBB}"/>
                  </a:ext>
                </a:extLst>
              </p:cNvPr>
              <p:cNvSpPr>
                <a:spLocks noChangeArrowheads="1"/>
              </p:cNvSpPr>
              <p:nvPr/>
            </p:nvSpPr>
            <p:spPr bwMode="auto">
              <a:xfrm>
                <a:off x="491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1" name="Rectangle 656">
                <a:extLst>
                  <a:ext uri="{FF2B5EF4-FFF2-40B4-BE49-F238E27FC236}">
                    <a16:creationId xmlns:a16="http://schemas.microsoft.com/office/drawing/2014/main" id="{8D6429CC-DBCE-48A3-90CD-8FEB1839D08D}"/>
                  </a:ext>
                </a:extLst>
              </p:cNvPr>
              <p:cNvSpPr>
                <a:spLocks noChangeArrowheads="1"/>
              </p:cNvSpPr>
              <p:nvPr/>
            </p:nvSpPr>
            <p:spPr bwMode="auto">
              <a:xfrm>
                <a:off x="5203" y="2402"/>
                <a:ext cx="290" cy="2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2" name="Text Box 657">
                <a:extLst>
                  <a:ext uri="{FF2B5EF4-FFF2-40B4-BE49-F238E27FC236}">
                    <a16:creationId xmlns:a16="http://schemas.microsoft.com/office/drawing/2014/main" id="{73183956-4D1D-40C7-9AB1-B1FBBAA71507}"/>
                  </a:ext>
                </a:extLst>
              </p:cNvPr>
              <p:cNvSpPr txBox="1">
                <a:spLocks noChangeArrowheads="1"/>
              </p:cNvSpPr>
              <p:nvPr/>
            </p:nvSpPr>
            <p:spPr bwMode="auto">
              <a:xfrm>
                <a:off x="2401"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43" name="Text Box 658">
                <a:extLst>
                  <a:ext uri="{FF2B5EF4-FFF2-40B4-BE49-F238E27FC236}">
                    <a16:creationId xmlns:a16="http://schemas.microsoft.com/office/drawing/2014/main" id="{70A54853-959B-4282-B44B-F8BACFA8C38E}"/>
                  </a:ext>
                </a:extLst>
              </p:cNvPr>
              <p:cNvSpPr txBox="1">
                <a:spLocks noChangeArrowheads="1"/>
              </p:cNvSpPr>
              <p:nvPr/>
            </p:nvSpPr>
            <p:spPr bwMode="auto">
              <a:xfrm>
                <a:off x="1749" y="2430"/>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44" name="Text Box 659">
                <a:extLst>
                  <a:ext uri="{FF2B5EF4-FFF2-40B4-BE49-F238E27FC236}">
                    <a16:creationId xmlns:a16="http://schemas.microsoft.com/office/drawing/2014/main" id="{61F32BCE-F21B-4D21-8F01-1584739B1D0D}"/>
                  </a:ext>
                </a:extLst>
              </p:cNvPr>
              <p:cNvSpPr txBox="1">
                <a:spLocks noChangeArrowheads="1"/>
              </p:cNvSpPr>
              <p:nvPr/>
            </p:nvSpPr>
            <p:spPr bwMode="auto">
              <a:xfrm>
                <a:off x="3509" y="2426"/>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345" name="Text Box 660">
                <a:extLst>
                  <a:ext uri="{FF2B5EF4-FFF2-40B4-BE49-F238E27FC236}">
                    <a16:creationId xmlns:a16="http://schemas.microsoft.com/office/drawing/2014/main" id="{02D75603-8A90-4A8B-B922-BBAD30FF3CFF}"/>
                  </a:ext>
                </a:extLst>
              </p:cNvPr>
              <p:cNvSpPr txBox="1">
                <a:spLocks noChangeArrowheads="1"/>
              </p:cNvSpPr>
              <p:nvPr/>
            </p:nvSpPr>
            <p:spPr bwMode="auto">
              <a:xfrm>
                <a:off x="3781" y="2426"/>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346" name="Text Box 661">
                <a:extLst>
                  <a:ext uri="{FF2B5EF4-FFF2-40B4-BE49-F238E27FC236}">
                    <a16:creationId xmlns:a16="http://schemas.microsoft.com/office/drawing/2014/main" id="{8ED9B74C-B541-4E21-8BFF-421B919A7F56}"/>
                  </a:ext>
                </a:extLst>
              </p:cNvPr>
              <p:cNvSpPr txBox="1">
                <a:spLocks noChangeArrowheads="1"/>
              </p:cNvSpPr>
              <p:nvPr/>
            </p:nvSpPr>
            <p:spPr bwMode="auto">
              <a:xfrm>
                <a:off x="4942"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47" name="Text Box 662">
                <a:extLst>
                  <a:ext uri="{FF2B5EF4-FFF2-40B4-BE49-F238E27FC236}">
                    <a16:creationId xmlns:a16="http://schemas.microsoft.com/office/drawing/2014/main" id="{BCF8B800-452D-4922-83CA-D2D8FF5B7CE6}"/>
                  </a:ext>
                </a:extLst>
              </p:cNvPr>
              <p:cNvSpPr txBox="1">
                <a:spLocks noChangeArrowheads="1"/>
              </p:cNvSpPr>
              <p:nvPr/>
            </p:nvSpPr>
            <p:spPr bwMode="auto">
              <a:xfrm>
                <a:off x="4670"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48" name="Text Box 663">
                <a:extLst>
                  <a:ext uri="{FF2B5EF4-FFF2-40B4-BE49-F238E27FC236}">
                    <a16:creationId xmlns:a16="http://schemas.microsoft.com/office/drawing/2014/main" id="{4C282C2A-C096-472C-A656-66BA25E1B2B6}"/>
                  </a:ext>
                </a:extLst>
              </p:cNvPr>
              <p:cNvSpPr txBox="1">
                <a:spLocks noChangeArrowheads="1"/>
              </p:cNvSpPr>
              <p:nvPr/>
            </p:nvSpPr>
            <p:spPr bwMode="auto">
              <a:xfrm>
                <a:off x="4378"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49" name="Text Box 664">
                <a:extLst>
                  <a:ext uri="{FF2B5EF4-FFF2-40B4-BE49-F238E27FC236}">
                    <a16:creationId xmlns:a16="http://schemas.microsoft.com/office/drawing/2014/main" id="{117F2FA2-7B6A-458A-BEEF-8D3C29538A38}"/>
                  </a:ext>
                </a:extLst>
              </p:cNvPr>
              <p:cNvSpPr txBox="1">
                <a:spLocks noChangeArrowheads="1"/>
              </p:cNvSpPr>
              <p:nvPr/>
            </p:nvSpPr>
            <p:spPr bwMode="auto">
              <a:xfrm>
                <a:off x="4065" y="2426"/>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grpSp>
        <p:sp>
          <p:nvSpPr>
            <p:cNvPr id="328" name="Text Box 715">
              <a:extLst>
                <a:ext uri="{FF2B5EF4-FFF2-40B4-BE49-F238E27FC236}">
                  <a16:creationId xmlns:a16="http://schemas.microsoft.com/office/drawing/2014/main" id="{A15651BB-AE6D-483F-884F-8314CA405E0C}"/>
                </a:ext>
              </a:extLst>
            </p:cNvPr>
            <p:cNvSpPr txBox="1">
              <a:spLocks noChangeArrowheads="1"/>
            </p:cNvSpPr>
            <p:nvPr/>
          </p:nvSpPr>
          <p:spPr bwMode="auto">
            <a:xfrm>
              <a:off x="2338" y="1942"/>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grpSp>
      <p:grpSp>
        <p:nvGrpSpPr>
          <p:cNvPr id="350" name="Group 718">
            <a:extLst>
              <a:ext uri="{FF2B5EF4-FFF2-40B4-BE49-F238E27FC236}">
                <a16:creationId xmlns:a16="http://schemas.microsoft.com/office/drawing/2014/main" id="{679E763E-D801-4562-A078-4C4AF7077777}"/>
              </a:ext>
            </a:extLst>
          </p:cNvPr>
          <p:cNvGrpSpPr>
            <a:grpSpLocks/>
          </p:cNvGrpSpPr>
          <p:nvPr/>
        </p:nvGrpSpPr>
        <p:grpSpPr bwMode="auto">
          <a:xfrm>
            <a:off x="4188437" y="3207153"/>
            <a:ext cx="5991225" cy="460375"/>
            <a:chOff x="1719" y="2765"/>
            <a:chExt cx="3774" cy="290"/>
          </a:xfrm>
        </p:grpSpPr>
        <p:sp>
          <p:nvSpPr>
            <p:cNvPr id="351" name="Rectangle 719">
              <a:extLst>
                <a:ext uri="{FF2B5EF4-FFF2-40B4-BE49-F238E27FC236}">
                  <a16:creationId xmlns:a16="http://schemas.microsoft.com/office/drawing/2014/main" id="{7A9D94F7-796D-4579-8400-4926BD7A1E42}"/>
                </a:ext>
              </a:extLst>
            </p:cNvPr>
            <p:cNvSpPr>
              <a:spLocks noChangeArrowheads="1"/>
            </p:cNvSpPr>
            <p:nvPr/>
          </p:nvSpPr>
          <p:spPr bwMode="auto">
            <a:xfrm>
              <a:off x="1719"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2" name="Rectangle 720">
              <a:extLst>
                <a:ext uri="{FF2B5EF4-FFF2-40B4-BE49-F238E27FC236}">
                  <a16:creationId xmlns:a16="http://schemas.microsoft.com/office/drawing/2014/main" id="{8A9456BE-539F-453F-BCB6-5348A9BE4BEA}"/>
                </a:ext>
              </a:extLst>
            </p:cNvPr>
            <p:cNvSpPr>
              <a:spLocks noChangeArrowheads="1"/>
            </p:cNvSpPr>
            <p:nvPr/>
          </p:nvSpPr>
          <p:spPr bwMode="auto">
            <a:xfrm>
              <a:off x="201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3" name="Rectangle 721">
              <a:extLst>
                <a:ext uri="{FF2B5EF4-FFF2-40B4-BE49-F238E27FC236}">
                  <a16:creationId xmlns:a16="http://schemas.microsoft.com/office/drawing/2014/main" id="{E3C16E15-BCBA-4E19-8A4E-7E3BC46EDE22}"/>
                </a:ext>
              </a:extLst>
            </p:cNvPr>
            <p:cNvSpPr>
              <a:spLocks noChangeArrowheads="1"/>
            </p:cNvSpPr>
            <p:nvPr/>
          </p:nvSpPr>
          <p:spPr bwMode="auto">
            <a:xfrm>
              <a:off x="230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4" name="Rectangle 722">
              <a:extLst>
                <a:ext uri="{FF2B5EF4-FFF2-40B4-BE49-F238E27FC236}">
                  <a16:creationId xmlns:a16="http://schemas.microsoft.com/office/drawing/2014/main" id="{68CFAD72-C601-4AC6-94A0-0518AC70D9E1}"/>
                </a:ext>
              </a:extLst>
            </p:cNvPr>
            <p:cNvSpPr>
              <a:spLocks noChangeArrowheads="1"/>
            </p:cNvSpPr>
            <p:nvPr/>
          </p:nvSpPr>
          <p:spPr bwMode="auto">
            <a:xfrm>
              <a:off x="2590"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5" name="Rectangle 723">
              <a:extLst>
                <a:ext uri="{FF2B5EF4-FFF2-40B4-BE49-F238E27FC236}">
                  <a16:creationId xmlns:a16="http://schemas.microsoft.com/office/drawing/2014/main" id="{F1D01DAD-C7EF-4783-81C8-35AC1148EB27}"/>
                </a:ext>
              </a:extLst>
            </p:cNvPr>
            <p:cNvSpPr>
              <a:spLocks noChangeArrowheads="1"/>
            </p:cNvSpPr>
            <p:nvPr/>
          </p:nvSpPr>
          <p:spPr bwMode="auto">
            <a:xfrm>
              <a:off x="2883"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6" name="Rectangle 724">
              <a:extLst>
                <a:ext uri="{FF2B5EF4-FFF2-40B4-BE49-F238E27FC236}">
                  <a16:creationId xmlns:a16="http://schemas.microsoft.com/office/drawing/2014/main" id="{51E01D0B-AE18-4BDE-8408-463EADEBE13F}"/>
                </a:ext>
              </a:extLst>
            </p:cNvPr>
            <p:cNvSpPr>
              <a:spLocks noChangeArrowheads="1"/>
            </p:cNvSpPr>
            <p:nvPr/>
          </p:nvSpPr>
          <p:spPr bwMode="auto">
            <a:xfrm>
              <a:off x="317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7" name="Rectangle 725">
              <a:extLst>
                <a:ext uri="{FF2B5EF4-FFF2-40B4-BE49-F238E27FC236}">
                  <a16:creationId xmlns:a16="http://schemas.microsoft.com/office/drawing/2014/main" id="{F08903F8-55C8-474C-BB95-D58F1C4D2134}"/>
                </a:ext>
              </a:extLst>
            </p:cNvPr>
            <p:cNvSpPr>
              <a:spLocks noChangeArrowheads="1"/>
            </p:cNvSpPr>
            <p:nvPr/>
          </p:nvSpPr>
          <p:spPr bwMode="auto">
            <a:xfrm>
              <a:off x="346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8" name="Rectangle 726">
              <a:extLst>
                <a:ext uri="{FF2B5EF4-FFF2-40B4-BE49-F238E27FC236}">
                  <a16:creationId xmlns:a16="http://schemas.microsoft.com/office/drawing/2014/main" id="{5D1BAC8F-8169-4C6B-B1B1-BCD919DA8DD2}"/>
                </a:ext>
              </a:extLst>
            </p:cNvPr>
            <p:cNvSpPr>
              <a:spLocks noChangeArrowheads="1"/>
            </p:cNvSpPr>
            <p:nvPr/>
          </p:nvSpPr>
          <p:spPr bwMode="auto">
            <a:xfrm>
              <a:off x="375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9" name="Rectangle 727">
              <a:extLst>
                <a:ext uri="{FF2B5EF4-FFF2-40B4-BE49-F238E27FC236}">
                  <a16:creationId xmlns:a16="http://schemas.microsoft.com/office/drawing/2014/main" id="{69DEAC83-5E30-486D-BF57-D653B76CAA0A}"/>
                </a:ext>
              </a:extLst>
            </p:cNvPr>
            <p:cNvSpPr>
              <a:spLocks noChangeArrowheads="1"/>
            </p:cNvSpPr>
            <p:nvPr/>
          </p:nvSpPr>
          <p:spPr bwMode="auto">
            <a:xfrm>
              <a:off x="4041"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0" name="Rectangle 728">
              <a:extLst>
                <a:ext uri="{FF2B5EF4-FFF2-40B4-BE49-F238E27FC236}">
                  <a16:creationId xmlns:a16="http://schemas.microsoft.com/office/drawing/2014/main" id="{738F1E05-E5D2-474F-B022-3A162C65E671}"/>
                </a:ext>
              </a:extLst>
            </p:cNvPr>
            <p:cNvSpPr>
              <a:spLocks noChangeArrowheads="1"/>
            </p:cNvSpPr>
            <p:nvPr/>
          </p:nvSpPr>
          <p:spPr bwMode="auto">
            <a:xfrm>
              <a:off x="4332"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1" name="Rectangle 729">
              <a:extLst>
                <a:ext uri="{FF2B5EF4-FFF2-40B4-BE49-F238E27FC236}">
                  <a16:creationId xmlns:a16="http://schemas.microsoft.com/office/drawing/2014/main" id="{DC07CF0D-240F-4D20-929C-1A72A78C5ABC}"/>
                </a:ext>
              </a:extLst>
            </p:cNvPr>
            <p:cNvSpPr>
              <a:spLocks noChangeArrowheads="1"/>
            </p:cNvSpPr>
            <p:nvPr/>
          </p:nvSpPr>
          <p:spPr bwMode="auto">
            <a:xfrm>
              <a:off x="4622"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2" name="Rectangle 730">
              <a:extLst>
                <a:ext uri="{FF2B5EF4-FFF2-40B4-BE49-F238E27FC236}">
                  <a16:creationId xmlns:a16="http://schemas.microsoft.com/office/drawing/2014/main" id="{D1A5F1FA-B175-48CF-9969-1D18653312A3}"/>
                </a:ext>
              </a:extLst>
            </p:cNvPr>
            <p:cNvSpPr>
              <a:spLocks noChangeArrowheads="1"/>
            </p:cNvSpPr>
            <p:nvPr/>
          </p:nvSpPr>
          <p:spPr bwMode="auto">
            <a:xfrm>
              <a:off x="4913" y="2765"/>
              <a:ext cx="290" cy="29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3" name="Rectangle 731">
              <a:extLst>
                <a:ext uri="{FF2B5EF4-FFF2-40B4-BE49-F238E27FC236}">
                  <a16:creationId xmlns:a16="http://schemas.microsoft.com/office/drawing/2014/main" id="{86D7656C-7F55-4451-B62D-AC753CD7207A}"/>
                </a:ext>
              </a:extLst>
            </p:cNvPr>
            <p:cNvSpPr>
              <a:spLocks noChangeArrowheads="1"/>
            </p:cNvSpPr>
            <p:nvPr/>
          </p:nvSpPr>
          <p:spPr bwMode="auto">
            <a:xfrm>
              <a:off x="5203" y="2765"/>
              <a:ext cx="290" cy="29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4" name="Text Box 732">
              <a:extLst>
                <a:ext uri="{FF2B5EF4-FFF2-40B4-BE49-F238E27FC236}">
                  <a16:creationId xmlns:a16="http://schemas.microsoft.com/office/drawing/2014/main" id="{739C9FA8-131A-4CBD-9AC7-42506D84BAF4}"/>
                </a:ext>
              </a:extLst>
            </p:cNvPr>
            <p:cNvSpPr txBox="1">
              <a:spLocks noChangeArrowheads="1"/>
            </p:cNvSpPr>
            <p:nvPr/>
          </p:nvSpPr>
          <p:spPr bwMode="auto">
            <a:xfrm>
              <a:off x="2401" y="2789"/>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65" name="Text Box 733">
              <a:extLst>
                <a:ext uri="{FF2B5EF4-FFF2-40B4-BE49-F238E27FC236}">
                  <a16:creationId xmlns:a16="http://schemas.microsoft.com/office/drawing/2014/main" id="{81446B43-B731-45B8-AAF7-2A43B79F0D82}"/>
                </a:ext>
              </a:extLst>
            </p:cNvPr>
            <p:cNvSpPr txBox="1">
              <a:spLocks noChangeArrowheads="1"/>
            </p:cNvSpPr>
            <p:nvPr/>
          </p:nvSpPr>
          <p:spPr bwMode="auto">
            <a:xfrm>
              <a:off x="1749" y="2793"/>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366" name="Text Box 734">
              <a:extLst>
                <a:ext uri="{FF2B5EF4-FFF2-40B4-BE49-F238E27FC236}">
                  <a16:creationId xmlns:a16="http://schemas.microsoft.com/office/drawing/2014/main" id="{32D9916D-A5A6-464E-8893-17853EFFACED}"/>
                </a:ext>
              </a:extLst>
            </p:cNvPr>
            <p:cNvSpPr txBox="1">
              <a:spLocks noChangeArrowheads="1"/>
            </p:cNvSpPr>
            <p:nvPr/>
          </p:nvSpPr>
          <p:spPr bwMode="auto">
            <a:xfrm>
              <a:off x="5251" y="2789"/>
              <a:ext cx="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367" name="Text Box 735">
              <a:extLst>
                <a:ext uri="{FF2B5EF4-FFF2-40B4-BE49-F238E27FC236}">
                  <a16:creationId xmlns:a16="http://schemas.microsoft.com/office/drawing/2014/main" id="{2B762E2F-432D-40D3-8DC9-FB5957F1CCDE}"/>
                </a:ext>
              </a:extLst>
            </p:cNvPr>
            <p:cNvSpPr txBox="1">
              <a:spLocks noChangeArrowheads="1"/>
            </p:cNvSpPr>
            <p:nvPr/>
          </p:nvSpPr>
          <p:spPr bwMode="auto">
            <a:xfrm>
              <a:off x="3781" y="2789"/>
              <a:ext cx="18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368" name="Text Box 736">
              <a:extLst>
                <a:ext uri="{FF2B5EF4-FFF2-40B4-BE49-F238E27FC236}">
                  <a16:creationId xmlns:a16="http://schemas.microsoft.com/office/drawing/2014/main" id="{A7D7633D-C7AC-48AC-A77B-D8B8E00D2577}"/>
                </a:ext>
              </a:extLst>
            </p:cNvPr>
            <p:cNvSpPr txBox="1">
              <a:spLocks noChangeArrowheads="1"/>
            </p:cNvSpPr>
            <p:nvPr/>
          </p:nvSpPr>
          <p:spPr bwMode="auto">
            <a:xfrm>
              <a:off x="4942" y="2789"/>
              <a:ext cx="1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369" name="Text Box 737">
              <a:extLst>
                <a:ext uri="{FF2B5EF4-FFF2-40B4-BE49-F238E27FC236}">
                  <a16:creationId xmlns:a16="http://schemas.microsoft.com/office/drawing/2014/main" id="{B396DE21-5BCD-430A-B9C1-9C7351CEE14F}"/>
                </a:ext>
              </a:extLst>
            </p:cNvPr>
            <p:cNvSpPr txBox="1">
              <a:spLocks noChangeArrowheads="1"/>
            </p:cNvSpPr>
            <p:nvPr/>
          </p:nvSpPr>
          <p:spPr bwMode="auto">
            <a:xfrm>
              <a:off x="4670" y="2789"/>
              <a:ext cx="1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C</a:t>
              </a:r>
            </a:p>
          </p:txBody>
        </p:sp>
        <p:sp>
          <p:nvSpPr>
            <p:cNvPr id="370" name="Text Box 738">
              <a:extLst>
                <a:ext uri="{FF2B5EF4-FFF2-40B4-BE49-F238E27FC236}">
                  <a16:creationId xmlns:a16="http://schemas.microsoft.com/office/drawing/2014/main" id="{9A70C59B-CF25-4C7C-AE75-A8082E17F41E}"/>
                </a:ext>
              </a:extLst>
            </p:cNvPr>
            <p:cNvSpPr txBox="1">
              <a:spLocks noChangeArrowheads="1"/>
            </p:cNvSpPr>
            <p:nvPr/>
          </p:nvSpPr>
          <p:spPr bwMode="auto">
            <a:xfrm>
              <a:off x="4378" y="2789"/>
              <a:ext cx="20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371" name="Text Box 739">
              <a:extLst>
                <a:ext uri="{FF2B5EF4-FFF2-40B4-BE49-F238E27FC236}">
                  <a16:creationId xmlns:a16="http://schemas.microsoft.com/office/drawing/2014/main" id="{35E1D163-D81B-41CB-B581-D54C7102053E}"/>
                </a:ext>
              </a:extLst>
            </p:cNvPr>
            <p:cNvSpPr txBox="1">
              <a:spLocks noChangeArrowheads="1"/>
            </p:cNvSpPr>
            <p:nvPr/>
          </p:nvSpPr>
          <p:spPr bwMode="auto">
            <a:xfrm>
              <a:off x="4065" y="2789"/>
              <a:ext cx="1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grpSp>
      <p:sp>
        <p:nvSpPr>
          <p:cNvPr id="372" name="Rectangle 3">
            <a:extLst>
              <a:ext uri="{FF2B5EF4-FFF2-40B4-BE49-F238E27FC236}">
                <a16:creationId xmlns:a16="http://schemas.microsoft.com/office/drawing/2014/main" id="{F17F93E6-5F38-4E24-BB47-7A9CF1F98E3C}"/>
              </a:ext>
            </a:extLst>
          </p:cNvPr>
          <p:cNvSpPr/>
          <p:nvPr/>
        </p:nvSpPr>
        <p:spPr>
          <a:xfrm>
            <a:off x="438691" y="904956"/>
            <a:ext cx="9662570" cy="1292662"/>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Key idea: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Eliminate hard-to-predict branches by converting control dependence to data dependence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Limitations: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Reduces perf. if misprediction cost &lt; benefit</a:t>
            </a:r>
          </a:p>
        </p:txBody>
      </p:sp>
      <p:sp>
        <p:nvSpPr>
          <p:cNvPr id="373" name="Rectangle 12">
            <a:extLst>
              <a:ext uri="{FF2B5EF4-FFF2-40B4-BE49-F238E27FC236}">
                <a16:creationId xmlns:a16="http://schemas.microsoft.com/office/drawing/2014/main" id="{485CE8E0-66BF-4D16-9C29-9F33E5ABC3AA}"/>
              </a:ext>
            </a:extLst>
          </p:cNvPr>
          <p:cNvSpPr>
            <a:spLocks noChangeArrowheads="1"/>
          </p:cNvSpPr>
          <p:nvPr/>
        </p:nvSpPr>
        <p:spPr bwMode="auto">
          <a:xfrm>
            <a:off x="4250350"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4" name="Rectangle 14">
            <a:extLst>
              <a:ext uri="{FF2B5EF4-FFF2-40B4-BE49-F238E27FC236}">
                <a16:creationId xmlns:a16="http://schemas.microsoft.com/office/drawing/2014/main" id="{37FF3B40-6C4E-4119-B176-1246F83DA45B}"/>
              </a:ext>
            </a:extLst>
          </p:cNvPr>
          <p:cNvSpPr>
            <a:spLocks noChangeArrowheads="1"/>
          </p:cNvSpPr>
          <p:nvPr/>
        </p:nvSpPr>
        <p:spPr bwMode="auto">
          <a:xfrm>
            <a:off x="4712312"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5" name="Rectangle 16">
            <a:extLst>
              <a:ext uri="{FF2B5EF4-FFF2-40B4-BE49-F238E27FC236}">
                <a16:creationId xmlns:a16="http://schemas.microsoft.com/office/drawing/2014/main" id="{65A24C25-6B05-4D36-B732-065798F9343A}"/>
              </a:ext>
            </a:extLst>
          </p:cNvPr>
          <p:cNvSpPr>
            <a:spLocks noChangeArrowheads="1"/>
          </p:cNvSpPr>
          <p:nvPr/>
        </p:nvSpPr>
        <p:spPr bwMode="auto">
          <a:xfrm>
            <a:off x="5172687"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6" name="Rectangle 18">
            <a:extLst>
              <a:ext uri="{FF2B5EF4-FFF2-40B4-BE49-F238E27FC236}">
                <a16:creationId xmlns:a16="http://schemas.microsoft.com/office/drawing/2014/main" id="{DAE7817C-6C57-4B88-9942-8BB8EF2C6CDC}"/>
              </a:ext>
            </a:extLst>
          </p:cNvPr>
          <p:cNvSpPr>
            <a:spLocks noChangeArrowheads="1"/>
          </p:cNvSpPr>
          <p:nvPr/>
        </p:nvSpPr>
        <p:spPr bwMode="auto">
          <a:xfrm>
            <a:off x="5633062"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7" name="Rectangle 20">
            <a:extLst>
              <a:ext uri="{FF2B5EF4-FFF2-40B4-BE49-F238E27FC236}">
                <a16:creationId xmlns:a16="http://schemas.microsoft.com/office/drawing/2014/main" id="{52701BF3-EAAA-48B0-9FE8-A528089F3794}"/>
              </a:ext>
            </a:extLst>
          </p:cNvPr>
          <p:cNvSpPr>
            <a:spLocks noChangeArrowheads="1"/>
          </p:cNvSpPr>
          <p:nvPr/>
        </p:nvSpPr>
        <p:spPr bwMode="auto">
          <a:xfrm>
            <a:off x="6095025"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8" name="Rectangle 22">
            <a:extLst>
              <a:ext uri="{FF2B5EF4-FFF2-40B4-BE49-F238E27FC236}">
                <a16:creationId xmlns:a16="http://schemas.microsoft.com/office/drawing/2014/main" id="{ED8E6C55-7505-4290-94C0-F1FD0A51F59A}"/>
              </a:ext>
            </a:extLst>
          </p:cNvPr>
          <p:cNvSpPr>
            <a:spLocks noChangeArrowheads="1"/>
          </p:cNvSpPr>
          <p:nvPr/>
        </p:nvSpPr>
        <p:spPr bwMode="auto">
          <a:xfrm>
            <a:off x="6555400"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9" name="Rectangle 24">
            <a:extLst>
              <a:ext uri="{FF2B5EF4-FFF2-40B4-BE49-F238E27FC236}">
                <a16:creationId xmlns:a16="http://schemas.microsoft.com/office/drawing/2014/main" id="{0C3436A8-0EA1-4302-99C3-A6982222EF43}"/>
              </a:ext>
            </a:extLst>
          </p:cNvPr>
          <p:cNvSpPr>
            <a:spLocks noChangeArrowheads="1"/>
          </p:cNvSpPr>
          <p:nvPr/>
        </p:nvSpPr>
        <p:spPr bwMode="auto">
          <a:xfrm>
            <a:off x="7015775"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0" name="Rectangle 26">
            <a:extLst>
              <a:ext uri="{FF2B5EF4-FFF2-40B4-BE49-F238E27FC236}">
                <a16:creationId xmlns:a16="http://schemas.microsoft.com/office/drawing/2014/main" id="{A48DE926-A60D-4A98-B5CB-DDB536B31E52}"/>
              </a:ext>
            </a:extLst>
          </p:cNvPr>
          <p:cNvSpPr>
            <a:spLocks noChangeArrowheads="1"/>
          </p:cNvSpPr>
          <p:nvPr/>
        </p:nvSpPr>
        <p:spPr bwMode="auto">
          <a:xfrm>
            <a:off x="7476150"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1" name="Rectangle 28">
            <a:extLst>
              <a:ext uri="{FF2B5EF4-FFF2-40B4-BE49-F238E27FC236}">
                <a16:creationId xmlns:a16="http://schemas.microsoft.com/office/drawing/2014/main" id="{A1E6DD24-5410-4052-BBCC-DCCDA1520322}"/>
              </a:ext>
            </a:extLst>
          </p:cNvPr>
          <p:cNvSpPr>
            <a:spLocks noChangeArrowheads="1"/>
          </p:cNvSpPr>
          <p:nvPr/>
        </p:nvSpPr>
        <p:spPr bwMode="auto">
          <a:xfrm>
            <a:off x="7936525"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2" name="Rectangle 30">
            <a:extLst>
              <a:ext uri="{FF2B5EF4-FFF2-40B4-BE49-F238E27FC236}">
                <a16:creationId xmlns:a16="http://schemas.microsoft.com/office/drawing/2014/main" id="{C0A5E3A4-3AB4-40E5-9F15-2CF1574B3F5D}"/>
              </a:ext>
            </a:extLst>
          </p:cNvPr>
          <p:cNvSpPr>
            <a:spLocks noChangeArrowheads="1"/>
          </p:cNvSpPr>
          <p:nvPr/>
        </p:nvSpPr>
        <p:spPr bwMode="auto">
          <a:xfrm>
            <a:off x="8398487"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3" name="Rectangle 32">
            <a:extLst>
              <a:ext uri="{FF2B5EF4-FFF2-40B4-BE49-F238E27FC236}">
                <a16:creationId xmlns:a16="http://schemas.microsoft.com/office/drawing/2014/main" id="{E710A29E-C162-48ED-AFEA-9BD1AE26565C}"/>
              </a:ext>
            </a:extLst>
          </p:cNvPr>
          <p:cNvSpPr>
            <a:spLocks noChangeArrowheads="1"/>
          </p:cNvSpPr>
          <p:nvPr/>
        </p:nvSpPr>
        <p:spPr bwMode="auto">
          <a:xfrm>
            <a:off x="8858862"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4" name="Rectangle 34">
            <a:extLst>
              <a:ext uri="{FF2B5EF4-FFF2-40B4-BE49-F238E27FC236}">
                <a16:creationId xmlns:a16="http://schemas.microsoft.com/office/drawing/2014/main" id="{E35F5D15-1452-47AE-AF6B-6A54A6C83C8F}"/>
              </a:ext>
            </a:extLst>
          </p:cNvPr>
          <p:cNvSpPr>
            <a:spLocks noChangeArrowheads="1"/>
          </p:cNvSpPr>
          <p:nvPr/>
        </p:nvSpPr>
        <p:spPr bwMode="auto">
          <a:xfrm>
            <a:off x="9320825"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5" name="Rectangle 36">
            <a:extLst>
              <a:ext uri="{FF2B5EF4-FFF2-40B4-BE49-F238E27FC236}">
                <a16:creationId xmlns:a16="http://schemas.microsoft.com/office/drawing/2014/main" id="{86218A3A-2258-47F8-8C78-FF9E96276880}"/>
              </a:ext>
            </a:extLst>
          </p:cNvPr>
          <p:cNvSpPr>
            <a:spLocks noChangeArrowheads="1"/>
          </p:cNvSpPr>
          <p:nvPr/>
        </p:nvSpPr>
        <p:spPr bwMode="auto">
          <a:xfrm>
            <a:off x="9781200" y="4965701"/>
            <a:ext cx="460375" cy="4603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6" name="Text Box 37">
            <a:extLst>
              <a:ext uri="{FF2B5EF4-FFF2-40B4-BE49-F238E27FC236}">
                <a16:creationId xmlns:a16="http://schemas.microsoft.com/office/drawing/2014/main" id="{ED4D19CF-E2B5-4B86-8797-29E86696AB20}"/>
              </a:ext>
            </a:extLst>
          </p:cNvPr>
          <p:cNvSpPr txBox="1">
            <a:spLocks noChangeArrowheads="1"/>
          </p:cNvSpPr>
          <p:nvPr/>
        </p:nvSpPr>
        <p:spPr bwMode="auto">
          <a:xfrm>
            <a:off x="9843111" y="5003800"/>
            <a:ext cx="317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A</a:t>
            </a:r>
          </a:p>
        </p:txBody>
      </p:sp>
      <p:sp>
        <p:nvSpPr>
          <p:cNvPr id="387" name="Text Box 66">
            <a:extLst>
              <a:ext uri="{FF2B5EF4-FFF2-40B4-BE49-F238E27FC236}">
                <a16:creationId xmlns:a16="http://schemas.microsoft.com/office/drawing/2014/main" id="{E9D4825F-42F4-47E9-A712-518498FED3DC}"/>
              </a:ext>
            </a:extLst>
          </p:cNvPr>
          <p:cNvSpPr txBox="1">
            <a:spLocks noChangeArrowheads="1"/>
          </p:cNvSpPr>
          <p:nvPr/>
        </p:nvSpPr>
        <p:spPr bwMode="auto">
          <a:xfrm>
            <a:off x="4143986" y="4176713"/>
            <a:ext cx="219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FF"/>
                </a:solidFill>
                <a:effectLst/>
                <a:uLnTx/>
                <a:uFillTx/>
                <a:latin typeface="Verdana" panose="020B0604030504040204" pitchFamily="34" charset="0"/>
                <a:ea typeface="굴림" panose="020B0600000101010101" pitchFamily="50" charset="-127"/>
                <a:cs typeface="+mn-cs"/>
              </a:rPr>
              <a:t>Branch Prediction</a:t>
            </a:r>
          </a:p>
        </p:txBody>
      </p:sp>
      <p:sp>
        <p:nvSpPr>
          <p:cNvPr id="388" name="Text Box 67">
            <a:extLst>
              <a:ext uri="{FF2B5EF4-FFF2-40B4-BE49-F238E27FC236}">
                <a16:creationId xmlns:a16="http://schemas.microsoft.com/office/drawing/2014/main" id="{ACEB8840-F0B1-4B84-82FD-EF5BCA264D44}"/>
              </a:ext>
            </a:extLst>
          </p:cNvPr>
          <p:cNvSpPr txBox="1">
            <a:spLocks noChangeArrowheads="1"/>
          </p:cNvSpPr>
          <p:nvPr/>
        </p:nvSpPr>
        <p:spPr bwMode="auto">
          <a:xfrm>
            <a:off x="5963261" y="5581650"/>
            <a:ext cx="167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a:ln>
                  <a:noFill/>
                </a:ln>
                <a:solidFill>
                  <a:srgbClr val="F78240"/>
                </a:solidFill>
                <a:effectLst/>
                <a:uLnTx/>
                <a:uFillTx/>
                <a:latin typeface="Calibri"/>
                <a:ea typeface="굴림" panose="020B0600000101010101" pitchFamily="50" charset="-127"/>
                <a:cs typeface="+mn-cs"/>
              </a:rPr>
              <a:t>Pipeline flush!!</a:t>
            </a:r>
          </a:p>
        </p:txBody>
      </p:sp>
      <p:sp>
        <p:nvSpPr>
          <p:cNvPr id="389" name="Text Box 31">
            <a:extLst>
              <a:ext uri="{FF2B5EF4-FFF2-40B4-BE49-F238E27FC236}">
                <a16:creationId xmlns:a16="http://schemas.microsoft.com/office/drawing/2014/main" id="{0DAC1B68-F944-4D60-81A6-BCCBE14CCD9D}"/>
              </a:ext>
            </a:extLst>
          </p:cNvPr>
          <p:cNvSpPr txBox="1">
            <a:spLocks noChangeArrowheads="1"/>
          </p:cNvSpPr>
          <p:nvPr/>
        </p:nvSpPr>
        <p:spPr bwMode="auto">
          <a:xfrm>
            <a:off x="8460399" y="5003800"/>
            <a:ext cx="2968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E</a:t>
            </a:r>
          </a:p>
        </p:txBody>
      </p:sp>
      <p:sp>
        <p:nvSpPr>
          <p:cNvPr id="390" name="Text Box 33">
            <a:extLst>
              <a:ext uri="{FF2B5EF4-FFF2-40B4-BE49-F238E27FC236}">
                <a16:creationId xmlns:a16="http://schemas.microsoft.com/office/drawing/2014/main" id="{F2BDE030-D752-4527-A44D-B1137EBCFACB}"/>
              </a:ext>
            </a:extLst>
          </p:cNvPr>
          <p:cNvSpPr txBox="1">
            <a:spLocks noChangeArrowheads="1"/>
          </p:cNvSpPr>
          <p:nvPr/>
        </p:nvSpPr>
        <p:spPr bwMode="auto">
          <a:xfrm>
            <a:off x="8920774" y="5003800"/>
            <a:ext cx="327334" cy="36933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D</a:t>
            </a:r>
          </a:p>
        </p:txBody>
      </p:sp>
      <p:sp>
        <p:nvSpPr>
          <p:cNvPr id="391" name="Text Box 35">
            <a:extLst>
              <a:ext uri="{FF2B5EF4-FFF2-40B4-BE49-F238E27FC236}">
                <a16:creationId xmlns:a16="http://schemas.microsoft.com/office/drawing/2014/main" id="{D0E77FE2-E336-4570-BDF4-98236C4886A5}"/>
              </a:ext>
            </a:extLst>
          </p:cNvPr>
          <p:cNvSpPr txBox="1">
            <a:spLocks noChangeArrowheads="1"/>
          </p:cNvSpPr>
          <p:nvPr/>
        </p:nvSpPr>
        <p:spPr bwMode="auto">
          <a:xfrm>
            <a:off x="9382736" y="5003800"/>
            <a:ext cx="309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B</a:t>
            </a:r>
          </a:p>
        </p:txBody>
      </p:sp>
      <p:sp>
        <p:nvSpPr>
          <p:cNvPr id="392" name="Text Box 29">
            <a:extLst>
              <a:ext uri="{FF2B5EF4-FFF2-40B4-BE49-F238E27FC236}">
                <a16:creationId xmlns:a16="http://schemas.microsoft.com/office/drawing/2014/main" id="{0D2FB141-286E-4E83-8DCC-0AD38BB511DD}"/>
              </a:ext>
            </a:extLst>
          </p:cNvPr>
          <p:cNvSpPr txBox="1">
            <a:spLocks noChangeArrowheads="1"/>
          </p:cNvSpPr>
          <p:nvPr/>
        </p:nvSpPr>
        <p:spPr bwMode="auto">
          <a:xfrm>
            <a:off x="7998436" y="5003800"/>
            <a:ext cx="2904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a:ea typeface="굴림" panose="020B0600000101010101" pitchFamily="50" charset="-127"/>
                <a:cs typeface="+mn-cs"/>
              </a:rPr>
              <a:t>F</a:t>
            </a:r>
          </a:p>
        </p:txBody>
      </p:sp>
      <p:sp>
        <p:nvSpPr>
          <p:cNvPr id="393" name="Text Box 69">
            <a:extLst>
              <a:ext uri="{FF2B5EF4-FFF2-40B4-BE49-F238E27FC236}">
                <a16:creationId xmlns:a16="http://schemas.microsoft.com/office/drawing/2014/main" id="{39E6B4DA-3244-4B1D-94A0-81B045ACDB34}"/>
              </a:ext>
            </a:extLst>
          </p:cNvPr>
          <p:cNvSpPr txBox="1">
            <a:spLocks noChangeArrowheads="1"/>
          </p:cNvSpPr>
          <p:nvPr/>
        </p:nvSpPr>
        <p:spPr bwMode="auto">
          <a:xfrm>
            <a:off x="4134462" y="4489450"/>
            <a:ext cx="6143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srgbClr val="000000"/>
                </a:solidFill>
                <a:effectLst/>
                <a:uLnTx/>
                <a:uFillTx/>
                <a:latin typeface="Verdana" panose="020B0604030504040204" pitchFamily="34" charset="0"/>
                <a:ea typeface="굴림" panose="020B0600000101010101" pitchFamily="50" charset="-127"/>
                <a:cs typeface="+mn-cs"/>
              </a:rPr>
              <a:t>Fetch  Decode  Rename  Schedule RegisterRead Execute</a:t>
            </a:r>
          </a:p>
        </p:txBody>
      </p:sp>
    </p:spTree>
    <p:extLst>
      <p:ext uri="{BB962C8B-B14F-4D97-AF65-F5344CB8AC3E}">
        <p14:creationId xmlns:p14="http://schemas.microsoft.com/office/powerpoint/2010/main" val="16288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4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9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2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8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0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0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37"/>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59"/>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15"/>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3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22" presetClass="entr" presetSubtype="8" fill="hold" nodeType="withEffect">
                                  <p:stCondLst>
                                    <p:cond delay="0"/>
                                  </p:stCondLst>
                                  <p:childTnLst>
                                    <p:set>
                                      <p:cBhvr>
                                        <p:cTn id="88" dur="1" fill="hold">
                                          <p:stCondLst>
                                            <p:cond delay="0"/>
                                          </p:stCondLst>
                                        </p:cTn>
                                        <p:tgtEl>
                                          <p:spTgt spid="372">
                                            <p:txEl>
                                              <p:pRg st="0" end="0"/>
                                            </p:txEl>
                                          </p:spTgt>
                                        </p:tgtEl>
                                        <p:attrNameLst>
                                          <p:attrName>style.visibility</p:attrName>
                                        </p:attrNameLst>
                                      </p:cBhvr>
                                      <p:to>
                                        <p:strVal val="visible"/>
                                      </p:to>
                                    </p:set>
                                    <p:animEffect transition="in" filter="wipe(left)">
                                      <p:cBhvr>
                                        <p:cTn id="89" dur="250"/>
                                        <p:tgtEl>
                                          <p:spTgt spid="372">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7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393"/>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37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75"/>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76"/>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77"/>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78"/>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379"/>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80"/>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81"/>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2"/>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8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384"/>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38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8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8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389"/>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39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39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39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384"/>
                                        </p:tgtEl>
                                        <p:attrNameLst>
                                          <p:attrName>fillcolor</p:attrName>
                                        </p:attrNameLst>
                                      </p:cBhvr>
                                      <p:to>
                                        <a:schemeClr val="tx1"/>
                                      </p:to>
                                    </p:animClr>
                                    <p:set>
                                      <p:cBhvr>
                                        <p:cTn id="136" dur="500" fill="hold"/>
                                        <p:tgtEl>
                                          <p:spTgt spid="384"/>
                                        </p:tgtEl>
                                        <p:attrNameLst>
                                          <p:attrName>fill.type</p:attrName>
                                        </p:attrNameLst>
                                      </p:cBhvr>
                                      <p:to>
                                        <p:strVal val="solid"/>
                                      </p:to>
                                    </p:set>
                                    <p:set>
                                      <p:cBhvr>
                                        <p:cTn id="137" dur="500" fill="hold"/>
                                        <p:tgtEl>
                                          <p:spTgt spid="384"/>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383"/>
                                        </p:tgtEl>
                                        <p:attrNameLst>
                                          <p:attrName>fillcolor</p:attrName>
                                        </p:attrNameLst>
                                      </p:cBhvr>
                                      <p:to>
                                        <a:schemeClr val="tx1"/>
                                      </p:to>
                                    </p:animClr>
                                    <p:set>
                                      <p:cBhvr>
                                        <p:cTn id="140" dur="500" fill="hold"/>
                                        <p:tgtEl>
                                          <p:spTgt spid="383"/>
                                        </p:tgtEl>
                                        <p:attrNameLst>
                                          <p:attrName>fill.type</p:attrName>
                                        </p:attrNameLst>
                                      </p:cBhvr>
                                      <p:to>
                                        <p:strVal val="solid"/>
                                      </p:to>
                                    </p:set>
                                    <p:set>
                                      <p:cBhvr>
                                        <p:cTn id="141" dur="500" fill="hold"/>
                                        <p:tgtEl>
                                          <p:spTgt spid="383"/>
                                        </p:tgtEl>
                                        <p:attrNameLst>
                                          <p:attrName>fill.on</p:attrName>
                                        </p:attrNameLst>
                                      </p:cBhvr>
                                      <p:to>
                                        <p:strVal val="true"/>
                                      </p:to>
                                    </p:set>
                                  </p:childTnLst>
                                </p:cTn>
                              </p:par>
                              <p:par>
                                <p:cTn id="142" presetID="1" presetClass="emph" presetSubtype="2" fill="hold" nodeType="withEffect">
                                  <p:stCondLst>
                                    <p:cond delay="0"/>
                                  </p:stCondLst>
                                  <p:childTnLst>
                                    <p:animClr clrSpc="rgb" dir="cw">
                                      <p:cBhvr>
                                        <p:cTn id="143" dur="500" fill="hold"/>
                                        <p:tgtEl>
                                          <p:spTgt spid="382"/>
                                        </p:tgtEl>
                                        <p:attrNameLst>
                                          <p:attrName>fillcolor</p:attrName>
                                        </p:attrNameLst>
                                      </p:cBhvr>
                                      <p:to>
                                        <a:schemeClr val="tx1"/>
                                      </p:to>
                                    </p:animClr>
                                    <p:set>
                                      <p:cBhvr>
                                        <p:cTn id="144" dur="500" fill="hold"/>
                                        <p:tgtEl>
                                          <p:spTgt spid="382"/>
                                        </p:tgtEl>
                                        <p:attrNameLst>
                                          <p:attrName>fill.type</p:attrName>
                                        </p:attrNameLst>
                                      </p:cBhvr>
                                      <p:to>
                                        <p:strVal val="solid"/>
                                      </p:to>
                                    </p:set>
                                    <p:set>
                                      <p:cBhvr>
                                        <p:cTn id="145" dur="500" fill="hold"/>
                                        <p:tgtEl>
                                          <p:spTgt spid="382"/>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381"/>
                                        </p:tgtEl>
                                        <p:attrNameLst>
                                          <p:attrName>fillcolor</p:attrName>
                                        </p:attrNameLst>
                                      </p:cBhvr>
                                      <p:to>
                                        <a:schemeClr val="tx1"/>
                                      </p:to>
                                    </p:animClr>
                                    <p:set>
                                      <p:cBhvr>
                                        <p:cTn id="148" dur="500" fill="hold"/>
                                        <p:tgtEl>
                                          <p:spTgt spid="381"/>
                                        </p:tgtEl>
                                        <p:attrNameLst>
                                          <p:attrName>fill.type</p:attrName>
                                        </p:attrNameLst>
                                      </p:cBhvr>
                                      <p:to>
                                        <p:strVal val="solid"/>
                                      </p:to>
                                    </p:set>
                                    <p:set>
                                      <p:cBhvr>
                                        <p:cTn id="149" dur="500" fill="hold"/>
                                        <p:tgtEl>
                                          <p:spTgt spid="381"/>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380"/>
                                        </p:tgtEl>
                                        <p:attrNameLst>
                                          <p:attrName>fillcolor</p:attrName>
                                        </p:attrNameLst>
                                      </p:cBhvr>
                                      <p:to>
                                        <a:schemeClr val="tx1"/>
                                      </p:to>
                                    </p:animClr>
                                    <p:set>
                                      <p:cBhvr>
                                        <p:cTn id="152" dur="500" fill="hold"/>
                                        <p:tgtEl>
                                          <p:spTgt spid="380"/>
                                        </p:tgtEl>
                                        <p:attrNameLst>
                                          <p:attrName>fill.type</p:attrName>
                                        </p:attrNameLst>
                                      </p:cBhvr>
                                      <p:to>
                                        <p:strVal val="solid"/>
                                      </p:to>
                                    </p:set>
                                    <p:set>
                                      <p:cBhvr>
                                        <p:cTn id="153" dur="500" fill="hold"/>
                                        <p:tgtEl>
                                          <p:spTgt spid="380"/>
                                        </p:tgtEl>
                                        <p:attrNameLst>
                                          <p:attrName>fill.on</p:attrName>
                                        </p:attrNameLst>
                                      </p:cBhvr>
                                      <p:to>
                                        <p:strVal val="true"/>
                                      </p:to>
                                    </p:set>
                                  </p:childTnLst>
                                </p:cTn>
                              </p:par>
                              <p:par>
                                <p:cTn id="154" presetID="1" presetClass="emph" presetSubtype="2" fill="hold" nodeType="withEffect">
                                  <p:stCondLst>
                                    <p:cond delay="0"/>
                                  </p:stCondLst>
                                  <p:childTnLst>
                                    <p:animClr clrSpc="rgb" dir="cw">
                                      <p:cBhvr>
                                        <p:cTn id="155" dur="500" fill="hold"/>
                                        <p:tgtEl>
                                          <p:spTgt spid="379"/>
                                        </p:tgtEl>
                                        <p:attrNameLst>
                                          <p:attrName>fillcolor</p:attrName>
                                        </p:attrNameLst>
                                      </p:cBhvr>
                                      <p:to>
                                        <a:schemeClr val="tx1"/>
                                      </p:to>
                                    </p:animClr>
                                    <p:set>
                                      <p:cBhvr>
                                        <p:cTn id="156" dur="500" fill="hold"/>
                                        <p:tgtEl>
                                          <p:spTgt spid="379"/>
                                        </p:tgtEl>
                                        <p:attrNameLst>
                                          <p:attrName>fill.type</p:attrName>
                                        </p:attrNameLst>
                                      </p:cBhvr>
                                      <p:to>
                                        <p:strVal val="solid"/>
                                      </p:to>
                                    </p:set>
                                    <p:set>
                                      <p:cBhvr>
                                        <p:cTn id="157" dur="500" fill="hold"/>
                                        <p:tgtEl>
                                          <p:spTgt spid="379"/>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378"/>
                                        </p:tgtEl>
                                        <p:attrNameLst>
                                          <p:attrName>fillcolor</p:attrName>
                                        </p:attrNameLst>
                                      </p:cBhvr>
                                      <p:to>
                                        <a:schemeClr val="tx1"/>
                                      </p:to>
                                    </p:animClr>
                                    <p:set>
                                      <p:cBhvr>
                                        <p:cTn id="160" dur="500" fill="hold"/>
                                        <p:tgtEl>
                                          <p:spTgt spid="378"/>
                                        </p:tgtEl>
                                        <p:attrNameLst>
                                          <p:attrName>fill.type</p:attrName>
                                        </p:attrNameLst>
                                      </p:cBhvr>
                                      <p:to>
                                        <p:strVal val="solid"/>
                                      </p:to>
                                    </p:set>
                                    <p:set>
                                      <p:cBhvr>
                                        <p:cTn id="161" dur="500" fill="hold"/>
                                        <p:tgtEl>
                                          <p:spTgt spid="378"/>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377"/>
                                        </p:tgtEl>
                                        <p:attrNameLst>
                                          <p:attrName>fillcolor</p:attrName>
                                        </p:attrNameLst>
                                      </p:cBhvr>
                                      <p:to>
                                        <a:schemeClr val="tx1"/>
                                      </p:to>
                                    </p:animClr>
                                    <p:set>
                                      <p:cBhvr>
                                        <p:cTn id="164" dur="500" fill="hold"/>
                                        <p:tgtEl>
                                          <p:spTgt spid="377"/>
                                        </p:tgtEl>
                                        <p:attrNameLst>
                                          <p:attrName>fill.type</p:attrName>
                                        </p:attrNameLst>
                                      </p:cBhvr>
                                      <p:to>
                                        <p:strVal val="solid"/>
                                      </p:to>
                                    </p:set>
                                    <p:set>
                                      <p:cBhvr>
                                        <p:cTn id="165" dur="500" fill="hold"/>
                                        <p:tgtEl>
                                          <p:spTgt spid="377"/>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376"/>
                                        </p:tgtEl>
                                        <p:attrNameLst>
                                          <p:attrName>fillcolor</p:attrName>
                                        </p:attrNameLst>
                                      </p:cBhvr>
                                      <p:to>
                                        <a:schemeClr val="tx1"/>
                                      </p:to>
                                    </p:animClr>
                                    <p:set>
                                      <p:cBhvr>
                                        <p:cTn id="168" dur="500" fill="hold"/>
                                        <p:tgtEl>
                                          <p:spTgt spid="376"/>
                                        </p:tgtEl>
                                        <p:attrNameLst>
                                          <p:attrName>fill.type</p:attrName>
                                        </p:attrNameLst>
                                      </p:cBhvr>
                                      <p:to>
                                        <p:strVal val="solid"/>
                                      </p:to>
                                    </p:set>
                                    <p:set>
                                      <p:cBhvr>
                                        <p:cTn id="169" dur="500" fill="hold"/>
                                        <p:tgtEl>
                                          <p:spTgt spid="376"/>
                                        </p:tgtEl>
                                        <p:attrNameLst>
                                          <p:attrName>fill.on</p:attrName>
                                        </p:attrNameLst>
                                      </p:cBhvr>
                                      <p:to>
                                        <p:strVal val="true"/>
                                      </p:to>
                                    </p:set>
                                  </p:childTnLst>
                                </p:cTn>
                              </p:par>
                              <p:par>
                                <p:cTn id="170" presetID="1" presetClass="emph" presetSubtype="2" fill="hold" nodeType="withEffect">
                                  <p:stCondLst>
                                    <p:cond delay="0"/>
                                  </p:stCondLst>
                                  <p:childTnLst>
                                    <p:animClr clrSpc="rgb" dir="cw">
                                      <p:cBhvr>
                                        <p:cTn id="171" dur="500" fill="hold"/>
                                        <p:tgtEl>
                                          <p:spTgt spid="375"/>
                                        </p:tgtEl>
                                        <p:attrNameLst>
                                          <p:attrName>fillcolor</p:attrName>
                                        </p:attrNameLst>
                                      </p:cBhvr>
                                      <p:to>
                                        <a:schemeClr val="tx1"/>
                                      </p:to>
                                    </p:animClr>
                                    <p:set>
                                      <p:cBhvr>
                                        <p:cTn id="172" dur="500" fill="hold"/>
                                        <p:tgtEl>
                                          <p:spTgt spid="375"/>
                                        </p:tgtEl>
                                        <p:attrNameLst>
                                          <p:attrName>fill.type</p:attrName>
                                        </p:attrNameLst>
                                      </p:cBhvr>
                                      <p:to>
                                        <p:strVal val="solid"/>
                                      </p:to>
                                    </p:set>
                                    <p:set>
                                      <p:cBhvr>
                                        <p:cTn id="173" dur="500" fill="hold"/>
                                        <p:tgtEl>
                                          <p:spTgt spid="375"/>
                                        </p:tgtEl>
                                        <p:attrNameLst>
                                          <p:attrName>fill.on</p:attrName>
                                        </p:attrNameLst>
                                      </p:cBhvr>
                                      <p:to>
                                        <p:strVal val="true"/>
                                      </p:to>
                                    </p:set>
                                  </p:childTnLst>
                                </p:cTn>
                              </p:par>
                              <p:par>
                                <p:cTn id="174" presetID="1" presetClass="emph" presetSubtype="2" fill="hold" nodeType="withEffect">
                                  <p:stCondLst>
                                    <p:cond delay="0"/>
                                  </p:stCondLst>
                                  <p:childTnLst>
                                    <p:animClr clrSpc="rgb" dir="cw">
                                      <p:cBhvr>
                                        <p:cTn id="175" dur="500" fill="hold"/>
                                        <p:tgtEl>
                                          <p:spTgt spid="374"/>
                                        </p:tgtEl>
                                        <p:attrNameLst>
                                          <p:attrName>fillcolor</p:attrName>
                                        </p:attrNameLst>
                                      </p:cBhvr>
                                      <p:to>
                                        <a:schemeClr val="tx1"/>
                                      </p:to>
                                    </p:animClr>
                                    <p:set>
                                      <p:cBhvr>
                                        <p:cTn id="176" dur="500" fill="hold"/>
                                        <p:tgtEl>
                                          <p:spTgt spid="374"/>
                                        </p:tgtEl>
                                        <p:attrNameLst>
                                          <p:attrName>fill.type</p:attrName>
                                        </p:attrNameLst>
                                      </p:cBhvr>
                                      <p:to>
                                        <p:strVal val="solid"/>
                                      </p:to>
                                    </p:set>
                                    <p:set>
                                      <p:cBhvr>
                                        <p:cTn id="177" dur="500" fill="hold"/>
                                        <p:tgtEl>
                                          <p:spTgt spid="374"/>
                                        </p:tgtEl>
                                        <p:attrNameLst>
                                          <p:attrName>fill.on</p:attrName>
                                        </p:attrNameLst>
                                      </p:cBhvr>
                                      <p:to>
                                        <p:strVal val="true"/>
                                      </p:to>
                                    </p:set>
                                  </p:childTnLst>
                                </p:cTn>
                              </p:par>
                              <p:par>
                                <p:cTn id="178" presetID="1" presetClass="emph" presetSubtype="2" fill="hold" nodeType="withEffect">
                                  <p:stCondLst>
                                    <p:cond delay="0"/>
                                  </p:stCondLst>
                                  <p:childTnLst>
                                    <p:animClr clrSpc="rgb" dir="cw">
                                      <p:cBhvr>
                                        <p:cTn id="179" dur="500" fill="hold"/>
                                        <p:tgtEl>
                                          <p:spTgt spid="373"/>
                                        </p:tgtEl>
                                        <p:attrNameLst>
                                          <p:attrName>fillcolor</p:attrName>
                                        </p:attrNameLst>
                                      </p:cBhvr>
                                      <p:to>
                                        <a:schemeClr val="tx1"/>
                                      </p:to>
                                    </p:animClr>
                                    <p:set>
                                      <p:cBhvr>
                                        <p:cTn id="180" dur="500" fill="hold"/>
                                        <p:tgtEl>
                                          <p:spTgt spid="373"/>
                                        </p:tgtEl>
                                        <p:attrNameLst>
                                          <p:attrName>fill.type</p:attrName>
                                        </p:attrNameLst>
                                      </p:cBhvr>
                                      <p:to>
                                        <p:strVal val="solid"/>
                                      </p:to>
                                    </p:set>
                                    <p:set>
                                      <p:cBhvr>
                                        <p:cTn id="181" dur="500" fill="hold"/>
                                        <p:tgtEl>
                                          <p:spTgt spid="373"/>
                                        </p:tgtEl>
                                        <p:attrNameLst>
                                          <p:attrName>fill.on</p:attrName>
                                        </p:attrNameLst>
                                      </p:cBhvr>
                                      <p:to>
                                        <p:strVal val="true"/>
                                      </p:to>
                                    </p:set>
                                  </p:childTnLst>
                                </p:cTn>
                              </p:par>
                              <p:par>
                                <p:cTn id="182" presetID="1" presetClass="entr" presetSubtype="0" fill="hold" grpId="0" nodeType="withEffect">
                                  <p:stCondLst>
                                    <p:cond delay="0"/>
                                  </p:stCondLst>
                                  <p:childTnLst>
                                    <p:set>
                                      <p:cBhvr>
                                        <p:cTn id="183" dur="1" fill="hold">
                                          <p:stCondLst>
                                            <p:cond delay="0"/>
                                          </p:stCondLst>
                                        </p:cTn>
                                        <p:tgtEl>
                                          <p:spTgt spid="38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372">
                                            <p:txEl>
                                              <p:pRg st="1" end="1"/>
                                            </p:txEl>
                                          </p:spTgt>
                                        </p:tgtEl>
                                        <p:attrNameLst>
                                          <p:attrName>style.visibility</p:attrName>
                                        </p:attrNameLst>
                                      </p:cBhvr>
                                      <p:to>
                                        <p:strVal val="visible"/>
                                      </p:to>
                                    </p:set>
                                    <p:animEffect transition="in" filter="wipe(left)">
                                      <p:cBhvr>
                                        <p:cTn id="188" dur="250"/>
                                        <p:tgtEl>
                                          <p:spTgt spid="3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p:bldP spid="387" grpId="0"/>
      <p:bldP spid="388" grpId="0"/>
      <p:bldP spid="389" grpId="0"/>
      <p:bldP spid="390" grpId="0"/>
      <p:bldP spid="391" grpId="0"/>
      <p:bldP spid="392" grpId="0"/>
      <p:bldP spid="39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865C-D837-4E19-B4D4-C79E1E3588D3}"/>
              </a:ext>
            </a:extLst>
          </p:cNvPr>
          <p:cNvSpPr>
            <a:spLocks noGrp="1"/>
          </p:cNvSpPr>
          <p:nvPr>
            <p:ph type="title"/>
          </p:nvPr>
        </p:nvSpPr>
        <p:spPr/>
        <p:txBody>
          <a:bodyPr/>
          <a:lstStyle/>
          <a:p>
            <a:r>
              <a:rPr lang="en-US" altLang="ko-KR" dirty="0"/>
              <a:t>Advantages &amp; Disadvantages of VLIW</a:t>
            </a:r>
            <a:endParaRPr lang="ko-KR" altLang="en-US" dirty="0"/>
          </a:p>
        </p:txBody>
      </p:sp>
      <p:sp>
        <p:nvSpPr>
          <p:cNvPr id="4" name="Content Placeholder 3">
            <a:extLst>
              <a:ext uri="{FF2B5EF4-FFF2-40B4-BE49-F238E27FC236}">
                <a16:creationId xmlns:a16="http://schemas.microsoft.com/office/drawing/2014/main" id="{D73FC123-5574-4B3A-B541-AB0E282CA4E8}"/>
              </a:ext>
            </a:extLst>
          </p:cNvPr>
          <p:cNvSpPr>
            <a:spLocks noGrp="1"/>
          </p:cNvSpPr>
          <p:nvPr>
            <p:ph idx="1"/>
          </p:nvPr>
        </p:nvSpPr>
        <p:spPr>
          <a:xfrm>
            <a:off x="313268" y="882650"/>
            <a:ext cx="10704138" cy="5327650"/>
          </a:xfrm>
        </p:spPr>
        <p:txBody>
          <a:bodyPr/>
          <a:lstStyle/>
          <a:p>
            <a:pPr>
              <a:lnSpc>
                <a:spcPct val="100000"/>
              </a:lnSpc>
              <a:spcBef>
                <a:spcPts val="240"/>
              </a:spcBef>
            </a:pPr>
            <a:r>
              <a:rPr lang="en-US" altLang="ko-KR" b="1" dirty="0">
                <a:solidFill>
                  <a:srgbClr val="143D88"/>
                </a:solidFill>
                <a:ea typeface="굴림" panose="020B0600000101010101" pitchFamily="50" charset="-127"/>
              </a:rPr>
              <a:t>Advantages</a:t>
            </a:r>
          </a:p>
          <a:p>
            <a:pPr lvl="1">
              <a:lnSpc>
                <a:spcPct val="100000"/>
              </a:lnSpc>
              <a:spcBef>
                <a:spcPts val="240"/>
              </a:spcBef>
            </a:pPr>
            <a:r>
              <a:rPr lang="en-US" altLang="ko-KR" dirty="0">
                <a:ea typeface="굴림" panose="020B0600000101010101" pitchFamily="50" charset="-127"/>
              </a:rPr>
              <a:t>Simpler hardware (potentially less power hungry)</a:t>
            </a:r>
          </a:p>
          <a:p>
            <a:pPr lvl="1">
              <a:lnSpc>
                <a:spcPct val="100000"/>
              </a:lnSpc>
              <a:spcBef>
                <a:spcPts val="240"/>
              </a:spcBef>
            </a:pPr>
            <a:r>
              <a:rPr lang="en-US" altLang="ko-KR" dirty="0">
                <a:ea typeface="굴림" panose="020B0600000101010101" pitchFamily="50" charset="-127"/>
              </a:rPr>
              <a:t>Potentially more scalable</a:t>
            </a:r>
          </a:p>
          <a:p>
            <a:pPr lvl="2">
              <a:lnSpc>
                <a:spcPct val="100000"/>
              </a:lnSpc>
              <a:spcBef>
                <a:spcPts val="240"/>
              </a:spcBef>
            </a:pPr>
            <a:r>
              <a:rPr lang="en-US" altLang="ko-KR" dirty="0">
                <a:ea typeface="굴림" panose="020B0600000101010101" pitchFamily="50" charset="-127"/>
              </a:rPr>
              <a:t>Allow more </a:t>
            </a:r>
            <a:r>
              <a:rPr lang="en-US" altLang="ko-KR" dirty="0" err="1">
                <a:ea typeface="굴림" panose="020B0600000101010101" pitchFamily="50" charset="-127"/>
              </a:rPr>
              <a:t>instr’s</a:t>
            </a:r>
            <a:r>
              <a:rPr lang="en-US" altLang="ko-KR" dirty="0">
                <a:ea typeface="굴림" panose="020B0600000101010101" pitchFamily="50" charset="-127"/>
              </a:rPr>
              <a:t> per VLIW bundle and add more FUs</a:t>
            </a:r>
          </a:p>
          <a:p>
            <a:pPr>
              <a:lnSpc>
                <a:spcPct val="100000"/>
              </a:lnSpc>
              <a:spcBef>
                <a:spcPts val="240"/>
              </a:spcBef>
            </a:pPr>
            <a:r>
              <a:rPr lang="en-US" altLang="ko-KR" b="1" dirty="0">
                <a:solidFill>
                  <a:srgbClr val="C00000"/>
                </a:solidFill>
                <a:ea typeface="굴림" panose="020B0600000101010101" pitchFamily="50" charset="-127"/>
              </a:rPr>
              <a:t>Disadvantages</a:t>
            </a:r>
          </a:p>
          <a:p>
            <a:pPr lvl="1">
              <a:lnSpc>
                <a:spcPct val="100000"/>
              </a:lnSpc>
              <a:spcBef>
                <a:spcPts val="240"/>
              </a:spcBef>
            </a:pPr>
            <a:r>
              <a:rPr lang="en-US" altLang="ko-KR" dirty="0">
                <a:ea typeface="굴림" panose="020B0600000101010101" pitchFamily="50" charset="-127"/>
              </a:rPr>
              <a:t>Programmer/compiler complexity and longer compilation times</a:t>
            </a:r>
          </a:p>
          <a:p>
            <a:pPr lvl="2">
              <a:lnSpc>
                <a:spcPct val="100000"/>
              </a:lnSpc>
              <a:spcBef>
                <a:spcPts val="240"/>
              </a:spcBef>
            </a:pPr>
            <a:r>
              <a:rPr lang="en-US" altLang="ko-KR" dirty="0">
                <a:ea typeface="굴림" panose="020B0600000101010101" pitchFamily="50" charset="-127"/>
              </a:rPr>
              <a:t>Deep pipelines and long latencies can be confusing (making peak performance elusive)</a:t>
            </a:r>
          </a:p>
          <a:p>
            <a:pPr lvl="1">
              <a:lnSpc>
                <a:spcPct val="100000"/>
              </a:lnSpc>
              <a:spcBef>
                <a:spcPts val="240"/>
              </a:spcBef>
            </a:pPr>
            <a:r>
              <a:rPr lang="en-US" altLang="ko-KR" dirty="0">
                <a:ea typeface="굴림" panose="020B0600000101010101" pitchFamily="50" charset="-127"/>
              </a:rPr>
              <a:t>Lock step operation, i.e., on hazard all future issues stall until hazard is resolved (hence need for predication)</a:t>
            </a:r>
          </a:p>
          <a:p>
            <a:pPr lvl="1">
              <a:lnSpc>
                <a:spcPct val="100000"/>
              </a:lnSpc>
              <a:spcBef>
                <a:spcPts val="240"/>
              </a:spcBef>
            </a:pPr>
            <a:r>
              <a:rPr lang="en-US" altLang="ko-KR" dirty="0">
                <a:solidFill>
                  <a:srgbClr val="FF0000"/>
                </a:solidFill>
                <a:ea typeface="굴림" panose="020B0600000101010101" pitchFamily="50" charset="-127"/>
              </a:rPr>
              <a:t>Object (binary) code incompatibility</a:t>
            </a:r>
          </a:p>
          <a:p>
            <a:pPr lvl="1">
              <a:lnSpc>
                <a:spcPct val="100000"/>
              </a:lnSpc>
              <a:spcBef>
                <a:spcPts val="240"/>
              </a:spcBef>
            </a:pPr>
            <a:r>
              <a:rPr lang="en-US" altLang="ko-KR" dirty="0">
                <a:ea typeface="굴림" panose="020B0600000101010101" pitchFamily="50" charset="-127"/>
              </a:rPr>
              <a:t>Needs lots of program memory bandwidth</a:t>
            </a:r>
          </a:p>
          <a:p>
            <a:pPr lvl="1">
              <a:lnSpc>
                <a:spcPct val="100000"/>
              </a:lnSpc>
              <a:spcBef>
                <a:spcPts val="240"/>
              </a:spcBef>
            </a:pPr>
            <a:r>
              <a:rPr lang="en-US" altLang="ko-KR" dirty="0">
                <a:solidFill>
                  <a:srgbClr val="FF0000"/>
                </a:solidFill>
                <a:ea typeface="굴림" panose="020B0600000101010101" pitchFamily="50" charset="-127"/>
              </a:rPr>
              <a:t>Code bloat</a:t>
            </a:r>
          </a:p>
          <a:p>
            <a:pPr lvl="2">
              <a:lnSpc>
                <a:spcPct val="100000"/>
              </a:lnSpc>
              <a:spcBef>
                <a:spcPts val="240"/>
              </a:spcBef>
            </a:pPr>
            <a:r>
              <a:rPr lang="en-US" altLang="ko-KR" dirty="0" err="1">
                <a:ea typeface="굴림" panose="020B0600000101010101" pitchFamily="50" charset="-127"/>
              </a:rPr>
              <a:t>Noops</a:t>
            </a:r>
            <a:r>
              <a:rPr lang="en-US" altLang="ko-KR" dirty="0">
                <a:ea typeface="굴림" panose="020B0600000101010101" pitchFamily="50" charset="-127"/>
              </a:rPr>
              <a:t> are a waste of program memory space </a:t>
            </a:r>
          </a:p>
          <a:p>
            <a:pPr lvl="2">
              <a:lnSpc>
                <a:spcPct val="100000"/>
              </a:lnSpc>
              <a:spcBef>
                <a:spcPts val="240"/>
              </a:spcBef>
            </a:pPr>
            <a:r>
              <a:rPr lang="en-US" altLang="ko-KR" dirty="0">
                <a:ea typeface="굴림" panose="020B0600000101010101" pitchFamily="50" charset="-127"/>
              </a:rPr>
              <a:t>Loop unrolling to expose more ILP uses more program memory space</a:t>
            </a:r>
          </a:p>
        </p:txBody>
      </p:sp>
      <p:sp>
        <p:nvSpPr>
          <p:cNvPr id="5" name="文本占位符 4">
            <a:extLst>
              <a:ext uri="{FF2B5EF4-FFF2-40B4-BE49-F238E27FC236}">
                <a16:creationId xmlns:a16="http://schemas.microsoft.com/office/drawing/2014/main" id="{8453B555-9CA6-A519-5F3B-E31313203B05}"/>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1400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11" end="11"/>
                                            </p:txEl>
                                          </p:spTgt>
                                        </p:tgtEl>
                                        <p:attrNameLst>
                                          <p:attrName>style.visibility</p:attrName>
                                        </p:attrNameLst>
                                      </p:cBhvr>
                                      <p:to>
                                        <p:strVal val="visible"/>
                                      </p:to>
                                    </p:set>
                                    <p:animEffect transition="in" filter="fade">
                                      <p:cBhvr>
                                        <p:cTn id="56" dur="500"/>
                                        <p:tgtEl>
                                          <p:spTgt spid="4">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animEffect transition="in" filter="fade">
                                      <p:cBhvr>
                                        <p:cTn id="59"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DE48-7653-4A3D-9AF0-C792F0A2ECD7}"/>
              </a:ext>
            </a:extLst>
          </p:cNvPr>
          <p:cNvSpPr>
            <a:spLocks noGrp="1"/>
          </p:cNvSpPr>
          <p:nvPr>
            <p:ph type="title"/>
          </p:nvPr>
        </p:nvSpPr>
        <p:spPr/>
        <p:txBody>
          <a:bodyPr/>
          <a:lstStyle/>
          <a:p>
            <a:r>
              <a:rPr lang="en-US" altLang="ko-KR" dirty="0">
                <a:ea typeface="굴림" panose="020B0600000101010101" pitchFamily="50" charset="-127"/>
              </a:rPr>
              <a:t>CISC vs RISC vs </a:t>
            </a:r>
            <a:r>
              <a:rPr lang="en-US" altLang="ko-KR" dirty="0" err="1">
                <a:ea typeface="굴림" panose="020B0600000101010101" pitchFamily="50" charset="-127"/>
              </a:rPr>
              <a:t>SuperScalar</a:t>
            </a:r>
            <a:r>
              <a:rPr lang="en-US" altLang="ko-KR" dirty="0">
                <a:ea typeface="굴림" panose="020B0600000101010101" pitchFamily="50" charset="-127"/>
              </a:rPr>
              <a:t> vs VLIW</a:t>
            </a:r>
            <a:endParaRPr lang="ko-KR" altLang="en-US" dirty="0"/>
          </a:p>
        </p:txBody>
      </p:sp>
      <p:graphicFrame>
        <p:nvGraphicFramePr>
          <p:cNvPr id="4" name="Group 276">
            <a:extLst>
              <a:ext uri="{FF2B5EF4-FFF2-40B4-BE49-F238E27FC236}">
                <a16:creationId xmlns:a16="http://schemas.microsoft.com/office/drawing/2014/main" id="{0D976615-DC28-4A88-92D7-BCE21930C49B}"/>
              </a:ext>
            </a:extLst>
          </p:cNvPr>
          <p:cNvGraphicFramePr>
            <a:graphicFrameLocks noGrp="1"/>
          </p:cNvGraphicFramePr>
          <p:nvPr>
            <p:ph idx="1"/>
          </p:nvPr>
        </p:nvGraphicFramePr>
        <p:xfrm>
          <a:off x="312738" y="881063"/>
          <a:ext cx="11599860" cy="4946204"/>
        </p:xfrm>
        <a:graphic>
          <a:graphicData uri="http://schemas.openxmlformats.org/drawingml/2006/table">
            <a:tbl>
              <a:tblPr/>
              <a:tblGrid>
                <a:gridCol w="2298044">
                  <a:extLst>
                    <a:ext uri="{9D8B030D-6E8A-4147-A177-3AD203B41FA5}">
                      <a16:colId xmlns:a16="http://schemas.microsoft.com/office/drawing/2014/main" val="1533259007"/>
                    </a:ext>
                  </a:extLst>
                </a:gridCol>
                <a:gridCol w="2213013">
                  <a:extLst>
                    <a:ext uri="{9D8B030D-6E8A-4147-A177-3AD203B41FA5}">
                      <a16:colId xmlns:a16="http://schemas.microsoft.com/office/drawing/2014/main" val="3165323053"/>
                    </a:ext>
                  </a:extLst>
                </a:gridCol>
                <a:gridCol w="2385311">
                  <a:extLst>
                    <a:ext uri="{9D8B030D-6E8A-4147-A177-3AD203B41FA5}">
                      <a16:colId xmlns:a16="http://schemas.microsoft.com/office/drawing/2014/main" val="3380782693"/>
                    </a:ext>
                  </a:extLst>
                </a:gridCol>
                <a:gridCol w="2447964">
                  <a:extLst>
                    <a:ext uri="{9D8B030D-6E8A-4147-A177-3AD203B41FA5}">
                      <a16:colId xmlns:a16="http://schemas.microsoft.com/office/drawing/2014/main" val="234025963"/>
                    </a:ext>
                  </a:extLst>
                </a:gridCol>
                <a:gridCol w="2255528">
                  <a:extLst>
                    <a:ext uri="{9D8B030D-6E8A-4147-A177-3AD203B41FA5}">
                      <a16:colId xmlns:a16="http://schemas.microsoft.com/office/drawing/2014/main" val="90452564"/>
                    </a:ext>
                  </a:extLst>
                </a:gridCol>
              </a:tblGrid>
              <a:tr h="342900">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2000" b="1" i="0" u="none" strike="noStrike" cap="none" normalizeH="0" baseline="0" dirty="0">
                          <a:ln>
                            <a:noFill/>
                          </a:ln>
                          <a:solidFill>
                            <a:srgbClr val="143D88"/>
                          </a:solidFill>
                          <a:effectLst/>
                          <a:latin typeface="Arial" panose="020B0604020202020204" pitchFamily="34" charset="0"/>
                          <a:ea typeface="굴림" panose="020B0600000101010101" pitchFamily="50" charset="-127"/>
                        </a:rPr>
                        <a:t>CISC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2000" b="1" i="0" u="none" strike="noStrike" cap="none" normalizeH="0" baseline="0" dirty="0">
                          <a:ln>
                            <a:noFill/>
                          </a:ln>
                          <a:solidFill>
                            <a:srgbClr val="143D88"/>
                          </a:solidFill>
                          <a:effectLst/>
                          <a:latin typeface="Arial" panose="020B0604020202020204" pitchFamily="34" charset="0"/>
                          <a:ea typeface="굴림" panose="020B0600000101010101" pitchFamily="50" charset="-127"/>
                        </a:rPr>
                        <a:t>RISC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2000" b="1" i="0" u="none" strike="noStrike" cap="none" normalizeH="0" baseline="0" dirty="0">
                          <a:ln>
                            <a:noFill/>
                          </a:ln>
                          <a:solidFill>
                            <a:srgbClr val="143D88"/>
                          </a:solidFill>
                          <a:effectLst/>
                          <a:latin typeface="Arial" panose="020B0604020202020204" pitchFamily="34" charset="0"/>
                          <a:ea typeface="굴림" panose="020B0600000101010101" pitchFamily="50" charset="-127"/>
                        </a:rPr>
                        <a:t>Superscalar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2000" b="1" i="0" u="none" strike="noStrike" cap="none" normalizeH="0" baseline="0" dirty="0">
                          <a:ln>
                            <a:noFill/>
                          </a:ln>
                          <a:solidFill>
                            <a:srgbClr val="143D88"/>
                          </a:solidFill>
                          <a:effectLst/>
                          <a:latin typeface="Arial" panose="020B0604020202020204" pitchFamily="34" charset="0"/>
                          <a:ea typeface="굴림" panose="020B0600000101010101" pitchFamily="50" charset="-127"/>
                        </a:rPr>
                        <a:t>VLIW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3359432232"/>
                  </a:ext>
                </a:extLst>
              </a:tr>
              <a:tr h="651858">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err="1">
                          <a:ln>
                            <a:noFill/>
                          </a:ln>
                          <a:solidFill>
                            <a:schemeClr val="tx1"/>
                          </a:solidFill>
                          <a:effectLst/>
                          <a:latin typeface="Arial" panose="020B0604020202020204" pitchFamily="34" charset="0"/>
                          <a:ea typeface="굴림" panose="020B0600000101010101" pitchFamily="50" charset="-127"/>
                        </a:rPr>
                        <a:t>Instr</a:t>
                      </a: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 size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variable size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size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size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size (but large)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3528357"/>
                  </a:ext>
                </a:extLst>
              </a:tr>
              <a:tr h="646771">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err="1">
                          <a:ln>
                            <a:noFill/>
                          </a:ln>
                          <a:solidFill>
                            <a:schemeClr val="tx1"/>
                          </a:solidFill>
                          <a:effectLst/>
                          <a:latin typeface="Arial" panose="020B0604020202020204" pitchFamily="34" charset="0"/>
                          <a:ea typeface="굴림" panose="020B0600000101010101" pitchFamily="50" charset="-127"/>
                        </a:rPr>
                        <a:t>Instr</a:t>
                      </a: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 format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variable 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fixed format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9765830"/>
                  </a:ext>
                </a:extLst>
              </a:tr>
              <a:tr h="344488">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Registers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few, some special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many GP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GP and rename (RUU)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many, many GP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0325055"/>
                  </a:ext>
                </a:extLst>
              </a:tr>
              <a:tr h="620008">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Memory reference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ko-KR" altLang="en-US"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6694246"/>
                  </a:ext>
                </a:extLst>
              </a:tr>
              <a:tr h="912255">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Key Issues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decode complexity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data forwarding, hazards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hardware dependency resolution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bg1"/>
                          </a:solidFill>
                          <a:effectLst/>
                          <a:latin typeface="Arial" panose="020B0604020202020204" pitchFamily="34" charset="0"/>
                          <a:ea typeface="굴림" panose="020B0600000101010101" pitchFamily="50" charset="-127"/>
                        </a:rPr>
                        <a:t>(compiler) code scheduling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1165321"/>
                  </a:ext>
                </a:extLst>
              </a:tr>
              <a:tr h="342900">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chemeClr val="tx1"/>
                          </a:solidFill>
                          <a:effectLst/>
                          <a:latin typeface="Arial" panose="020B0604020202020204" pitchFamily="34" charset="0"/>
                          <a:ea typeface="굴림" panose="020B0600000101010101" pitchFamily="50" charset="-127"/>
                        </a:rPr>
                        <a:t>Instruction flow</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en-US"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en-US" altLang="ko-K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5644389"/>
                  </a:ext>
                </a:extLst>
              </a:tr>
            </a:tbl>
          </a:graphicData>
        </a:graphic>
      </p:graphicFrame>
      <p:sp>
        <p:nvSpPr>
          <p:cNvPr id="3" name="文本占位符 2">
            <a:extLst>
              <a:ext uri="{FF2B5EF4-FFF2-40B4-BE49-F238E27FC236}">
                <a16:creationId xmlns:a16="http://schemas.microsoft.com/office/drawing/2014/main" id="{C007B823-545E-22D5-FF07-2EDF3E82102C}"/>
              </a:ext>
            </a:extLst>
          </p:cNvPr>
          <p:cNvSpPr>
            <a:spLocks noGrp="1"/>
          </p:cNvSpPr>
          <p:nvPr>
            <p:ph type="body" sz="quarter" idx="10"/>
          </p:nvPr>
        </p:nvSpPr>
        <p:spPr/>
        <p:txBody>
          <a:bodyPr/>
          <a:lstStyle/>
          <a:p>
            <a:endParaRPr lang="zh-CN" altLang="en-US"/>
          </a:p>
        </p:txBody>
      </p:sp>
      <p:graphicFrame>
        <p:nvGraphicFramePr>
          <p:cNvPr id="118" name="Table 117">
            <a:extLst>
              <a:ext uri="{FF2B5EF4-FFF2-40B4-BE49-F238E27FC236}">
                <a16:creationId xmlns:a16="http://schemas.microsoft.com/office/drawing/2014/main" id="{FFADF0ED-185B-480C-9374-584AB3DAE266}"/>
              </a:ext>
            </a:extLst>
          </p:cNvPr>
          <p:cNvGraphicFramePr>
            <a:graphicFrameLocks noGrp="1"/>
          </p:cNvGraphicFramePr>
          <p:nvPr/>
        </p:nvGraphicFramePr>
        <p:xfrm>
          <a:off x="2619106" y="1283193"/>
          <a:ext cx="9293492" cy="634619"/>
        </p:xfrm>
        <a:graphic>
          <a:graphicData uri="http://schemas.openxmlformats.org/drawingml/2006/table">
            <a:tbl>
              <a:tblPr/>
              <a:tblGrid>
                <a:gridCol w="2211032">
                  <a:extLst>
                    <a:ext uri="{9D8B030D-6E8A-4147-A177-3AD203B41FA5}">
                      <a16:colId xmlns:a16="http://schemas.microsoft.com/office/drawing/2014/main" val="1479461683"/>
                    </a:ext>
                  </a:extLst>
                </a:gridCol>
                <a:gridCol w="2383176">
                  <a:extLst>
                    <a:ext uri="{9D8B030D-6E8A-4147-A177-3AD203B41FA5}">
                      <a16:colId xmlns:a16="http://schemas.microsoft.com/office/drawing/2014/main" val="448333722"/>
                    </a:ext>
                  </a:extLst>
                </a:gridCol>
                <a:gridCol w="2445774">
                  <a:extLst>
                    <a:ext uri="{9D8B030D-6E8A-4147-A177-3AD203B41FA5}">
                      <a16:colId xmlns:a16="http://schemas.microsoft.com/office/drawing/2014/main" val="3693489403"/>
                    </a:ext>
                  </a:extLst>
                </a:gridCol>
                <a:gridCol w="2253510">
                  <a:extLst>
                    <a:ext uri="{9D8B030D-6E8A-4147-A177-3AD203B41FA5}">
                      <a16:colId xmlns:a16="http://schemas.microsoft.com/office/drawing/2014/main" val="619483340"/>
                    </a:ext>
                  </a:extLst>
                </a:gridCol>
              </a:tblGrid>
              <a:tr h="360074">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variable 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size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84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size</a:t>
                      </a:r>
                    </a:p>
                    <a:p>
                      <a:pPr marL="0" marR="0" lvl="0" indent="0" algn="ctr" defTabSz="914400" rtl="0" eaLnBrk="0" fontAlgn="base" latinLnBrk="0" hangingPunct="0">
                        <a:lnSpc>
                          <a:spcPct val="84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(but large)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9166588"/>
                  </a:ext>
                </a:extLst>
              </a:tr>
            </a:tbl>
          </a:graphicData>
        </a:graphic>
      </p:graphicFrame>
      <p:graphicFrame>
        <p:nvGraphicFramePr>
          <p:cNvPr id="119" name="Table 118">
            <a:extLst>
              <a:ext uri="{FF2B5EF4-FFF2-40B4-BE49-F238E27FC236}">
                <a16:creationId xmlns:a16="http://schemas.microsoft.com/office/drawing/2014/main" id="{9B92A459-B6B5-429B-A6D5-37F4396B315D}"/>
              </a:ext>
            </a:extLst>
          </p:cNvPr>
          <p:cNvGraphicFramePr>
            <a:graphicFrameLocks noGrp="1"/>
          </p:cNvGraphicFramePr>
          <p:nvPr/>
        </p:nvGraphicFramePr>
        <p:xfrm>
          <a:off x="2619105" y="1928726"/>
          <a:ext cx="9293492" cy="639783"/>
        </p:xfrm>
        <a:graphic>
          <a:graphicData uri="http://schemas.openxmlformats.org/drawingml/2006/table">
            <a:tbl>
              <a:tblPr/>
              <a:tblGrid>
                <a:gridCol w="2211032">
                  <a:extLst>
                    <a:ext uri="{9D8B030D-6E8A-4147-A177-3AD203B41FA5}">
                      <a16:colId xmlns:a16="http://schemas.microsoft.com/office/drawing/2014/main" val="2958962792"/>
                    </a:ext>
                  </a:extLst>
                </a:gridCol>
                <a:gridCol w="2383176">
                  <a:extLst>
                    <a:ext uri="{9D8B030D-6E8A-4147-A177-3AD203B41FA5}">
                      <a16:colId xmlns:a16="http://schemas.microsoft.com/office/drawing/2014/main" val="388426400"/>
                    </a:ext>
                  </a:extLst>
                </a:gridCol>
                <a:gridCol w="2445774">
                  <a:extLst>
                    <a:ext uri="{9D8B030D-6E8A-4147-A177-3AD203B41FA5}">
                      <a16:colId xmlns:a16="http://schemas.microsoft.com/office/drawing/2014/main" val="730486769"/>
                    </a:ext>
                  </a:extLst>
                </a:gridCol>
                <a:gridCol w="2253510">
                  <a:extLst>
                    <a:ext uri="{9D8B030D-6E8A-4147-A177-3AD203B41FA5}">
                      <a16:colId xmlns:a16="http://schemas.microsoft.com/office/drawing/2014/main" val="1122297380"/>
                    </a:ext>
                  </a:extLst>
                </a:gridCol>
              </a:tblGrid>
              <a:tr h="639783">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variable format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format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format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fixed format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8004865"/>
                  </a:ext>
                </a:extLst>
              </a:tr>
            </a:tbl>
          </a:graphicData>
        </a:graphic>
      </p:graphicFrame>
      <p:graphicFrame>
        <p:nvGraphicFramePr>
          <p:cNvPr id="120" name="Table 119">
            <a:extLst>
              <a:ext uri="{FF2B5EF4-FFF2-40B4-BE49-F238E27FC236}">
                <a16:creationId xmlns:a16="http://schemas.microsoft.com/office/drawing/2014/main" id="{706BD94C-7814-41A5-9607-C2A125B6F62F}"/>
              </a:ext>
            </a:extLst>
          </p:cNvPr>
          <p:cNvGraphicFramePr>
            <a:graphicFrameLocks noGrp="1"/>
          </p:cNvGraphicFramePr>
          <p:nvPr/>
        </p:nvGraphicFramePr>
        <p:xfrm>
          <a:off x="2619105" y="2571078"/>
          <a:ext cx="9293492" cy="640080"/>
        </p:xfrm>
        <a:graphic>
          <a:graphicData uri="http://schemas.openxmlformats.org/drawingml/2006/table">
            <a:tbl>
              <a:tblPr/>
              <a:tblGrid>
                <a:gridCol w="2211032">
                  <a:extLst>
                    <a:ext uri="{9D8B030D-6E8A-4147-A177-3AD203B41FA5}">
                      <a16:colId xmlns:a16="http://schemas.microsoft.com/office/drawing/2014/main" val="603176403"/>
                    </a:ext>
                  </a:extLst>
                </a:gridCol>
                <a:gridCol w="2383176">
                  <a:extLst>
                    <a:ext uri="{9D8B030D-6E8A-4147-A177-3AD203B41FA5}">
                      <a16:colId xmlns:a16="http://schemas.microsoft.com/office/drawing/2014/main" val="130957423"/>
                    </a:ext>
                  </a:extLst>
                </a:gridCol>
                <a:gridCol w="2445774">
                  <a:extLst>
                    <a:ext uri="{9D8B030D-6E8A-4147-A177-3AD203B41FA5}">
                      <a16:colId xmlns:a16="http://schemas.microsoft.com/office/drawing/2014/main" val="2915044684"/>
                    </a:ext>
                  </a:extLst>
                </a:gridCol>
                <a:gridCol w="2253510">
                  <a:extLst>
                    <a:ext uri="{9D8B030D-6E8A-4147-A177-3AD203B41FA5}">
                      <a16:colId xmlns:a16="http://schemas.microsoft.com/office/drawing/2014/main" val="2452314146"/>
                    </a:ext>
                  </a:extLst>
                </a:gridCol>
              </a:tblGrid>
              <a:tr h="639783">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few, some special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many GP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GP and rename (RUU)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many, many GP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6019326"/>
                  </a:ext>
                </a:extLst>
              </a:tr>
            </a:tbl>
          </a:graphicData>
        </a:graphic>
      </p:graphicFrame>
      <p:graphicFrame>
        <p:nvGraphicFramePr>
          <p:cNvPr id="121" name="Table 120">
            <a:extLst>
              <a:ext uri="{FF2B5EF4-FFF2-40B4-BE49-F238E27FC236}">
                <a16:creationId xmlns:a16="http://schemas.microsoft.com/office/drawing/2014/main" id="{451EDF04-6457-4CCC-8237-AE32A8A70E38}"/>
              </a:ext>
            </a:extLst>
          </p:cNvPr>
          <p:cNvGraphicFramePr>
            <a:graphicFrameLocks noGrp="1"/>
          </p:cNvGraphicFramePr>
          <p:nvPr/>
        </p:nvGraphicFramePr>
        <p:xfrm>
          <a:off x="2619104" y="3203551"/>
          <a:ext cx="9293492" cy="640080"/>
        </p:xfrm>
        <a:graphic>
          <a:graphicData uri="http://schemas.openxmlformats.org/drawingml/2006/table">
            <a:tbl>
              <a:tblPr/>
              <a:tblGrid>
                <a:gridCol w="2211032">
                  <a:extLst>
                    <a:ext uri="{9D8B030D-6E8A-4147-A177-3AD203B41FA5}">
                      <a16:colId xmlns:a16="http://schemas.microsoft.com/office/drawing/2014/main" val="3574600405"/>
                    </a:ext>
                  </a:extLst>
                </a:gridCol>
                <a:gridCol w="2383176">
                  <a:extLst>
                    <a:ext uri="{9D8B030D-6E8A-4147-A177-3AD203B41FA5}">
                      <a16:colId xmlns:a16="http://schemas.microsoft.com/office/drawing/2014/main" val="613527411"/>
                    </a:ext>
                  </a:extLst>
                </a:gridCol>
                <a:gridCol w="2445774">
                  <a:extLst>
                    <a:ext uri="{9D8B030D-6E8A-4147-A177-3AD203B41FA5}">
                      <a16:colId xmlns:a16="http://schemas.microsoft.com/office/drawing/2014/main" val="2494318864"/>
                    </a:ext>
                  </a:extLst>
                </a:gridCol>
                <a:gridCol w="2253510">
                  <a:extLst>
                    <a:ext uri="{9D8B030D-6E8A-4147-A177-3AD203B41FA5}">
                      <a16:colId xmlns:a16="http://schemas.microsoft.com/office/drawing/2014/main" val="956631824"/>
                    </a:ext>
                  </a:extLst>
                </a:gridCol>
              </a:tblGrid>
              <a:tr h="342900">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embedded in many </a:t>
                      </a:r>
                      <a:r>
                        <a:rPr kumimoji="0" lang="en-US" altLang="ko-KR" sz="1800" b="0" i="0" u="none" strike="noStrike" cap="none" normalizeH="0" baseline="0" dirty="0" err="1">
                          <a:ln>
                            <a:noFill/>
                          </a:ln>
                          <a:solidFill>
                            <a:schemeClr val="tx1"/>
                          </a:solidFill>
                          <a:effectLst/>
                          <a:latin typeface="Arial" panose="020B0604020202020204" pitchFamily="34" charset="0"/>
                          <a:ea typeface="굴림" panose="020B0600000101010101" pitchFamily="50" charset="-127"/>
                        </a:rPr>
                        <a:t>instr’s</a:t>
                      </a:r>
                      <a:endPar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load/store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load/store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0" i="0" u="none" strike="noStrike" cap="none" normalizeH="0" baseline="0" dirty="0">
                          <a:ln>
                            <a:noFill/>
                          </a:ln>
                          <a:solidFill>
                            <a:schemeClr val="tx1"/>
                          </a:solidFill>
                          <a:effectLst/>
                          <a:latin typeface="Arial" panose="020B0604020202020204" pitchFamily="34" charset="0"/>
                          <a:ea typeface="굴림" panose="020B0600000101010101" pitchFamily="50" charset="-127"/>
                        </a:rPr>
                        <a:t>load/store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077559"/>
                  </a:ext>
                </a:extLst>
              </a:tr>
            </a:tbl>
          </a:graphicData>
        </a:graphic>
      </p:graphicFrame>
      <p:graphicFrame>
        <p:nvGraphicFramePr>
          <p:cNvPr id="122" name="Table 121">
            <a:extLst>
              <a:ext uri="{FF2B5EF4-FFF2-40B4-BE49-F238E27FC236}">
                <a16:creationId xmlns:a16="http://schemas.microsoft.com/office/drawing/2014/main" id="{AC059413-D2CE-4EB4-8EF2-539D45E06619}"/>
              </a:ext>
            </a:extLst>
          </p:cNvPr>
          <p:cNvGraphicFramePr>
            <a:graphicFrameLocks noGrp="1"/>
          </p:cNvGraphicFramePr>
          <p:nvPr/>
        </p:nvGraphicFramePr>
        <p:xfrm>
          <a:off x="2619103" y="3841104"/>
          <a:ext cx="9293492" cy="914400"/>
        </p:xfrm>
        <a:graphic>
          <a:graphicData uri="http://schemas.openxmlformats.org/drawingml/2006/table">
            <a:tbl>
              <a:tblPr/>
              <a:tblGrid>
                <a:gridCol w="2211032">
                  <a:extLst>
                    <a:ext uri="{9D8B030D-6E8A-4147-A177-3AD203B41FA5}">
                      <a16:colId xmlns:a16="http://schemas.microsoft.com/office/drawing/2014/main" val="2115501477"/>
                    </a:ext>
                  </a:extLst>
                </a:gridCol>
                <a:gridCol w="2383176">
                  <a:extLst>
                    <a:ext uri="{9D8B030D-6E8A-4147-A177-3AD203B41FA5}">
                      <a16:colId xmlns:a16="http://schemas.microsoft.com/office/drawing/2014/main" val="995055955"/>
                    </a:ext>
                  </a:extLst>
                </a:gridCol>
                <a:gridCol w="2445774">
                  <a:extLst>
                    <a:ext uri="{9D8B030D-6E8A-4147-A177-3AD203B41FA5}">
                      <a16:colId xmlns:a16="http://schemas.microsoft.com/office/drawing/2014/main" val="1367943974"/>
                    </a:ext>
                  </a:extLst>
                </a:gridCol>
                <a:gridCol w="2253510">
                  <a:extLst>
                    <a:ext uri="{9D8B030D-6E8A-4147-A177-3AD203B41FA5}">
                      <a16:colId xmlns:a16="http://schemas.microsoft.com/office/drawing/2014/main" val="908230496"/>
                    </a:ext>
                  </a:extLst>
                </a:gridCol>
              </a:tblGrid>
              <a:tr h="341313">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rgbClr val="C00000"/>
                          </a:solidFill>
                          <a:effectLst/>
                          <a:latin typeface="Arial" panose="020B0604020202020204" pitchFamily="34" charset="0"/>
                          <a:ea typeface="굴림" panose="020B0600000101010101" pitchFamily="50" charset="-127"/>
                        </a:rPr>
                        <a:t>decode complexity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rgbClr val="C00000"/>
                          </a:solidFill>
                          <a:effectLst/>
                          <a:latin typeface="Arial" panose="020B0604020202020204" pitchFamily="34" charset="0"/>
                          <a:ea typeface="굴림" panose="020B0600000101010101" pitchFamily="50" charset="-127"/>
                        </a:rPr>
                        <a:t>data forwarding, hazards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rgbClr val="C00000"/>
                          </a:solidFill>
                          <a:effectLst/>
                          <a:latin typeface="Arial" panose="020B0604020202020204" pitchFamily="34" charset="0"/>
                          <a:ea typeface="굴림" panose="020B0600000101010101" pitchFamily="50" charset="-127"/>
                        </a:rPr>
                        <a:t>hardware dependency resolution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0000"/>
                        </a:spcBef>
                        <a:buClr>
                          <a:schemeClr val="accent1"/>
                        </a:buClr>
                        <a:buSzPct val="75000"/>
                        <a:buFont typeface="Wingdings" panose="05000000000000000000" pitchFamily="2" charset="2"/>
                        <a:defRPr sz="2000">
                          <a:solidFill>
                            <a:schemeClr val="tx1"/>
                          </a:solidFill>
                          <a:latin typeface="Arial" panose="020B0604020202020204" pitchFamily="34" charset="0"/>
                        </a:defRPr>
                      </a:lvl1pPr>
                      <a:lvl2pPr marL="495300">
                        <a:spcBef>
                          <a:spcPct val="30000"/>
                        </a:spcBef>
                        <a:buClr>
                          <a:schemeClr val="accent1"/>
                        </a:buClr>
                        <a:buSzPct val="75000"/>
                        <a:buFont typeface="Monotype Sorts" pitchFamily="2" charset="2"/>
                        <a:defRPr>
                          <a:solidFill>
                            <a:schemeClr val="tx1"/>
                          </a:solidFill>
                          <a:latin typeface="Arial" panose="020B0604020202020204" pitchFamily="34" charset="0"/>
                        </a:defRPr>
                      </a:lvl2pPr>
                      <a:lvl3pPr marL="969963">
                        <a:spcBef>
                          <a:spcPct val="30000"/>
                        </a:spcBef>
                        <a:buClr>
                          <a:schemeClr val="accent1"/>
                        </a:buClr>
                        <a:buSzPct val="100000"/>
                        <a:defRPr sz="1600">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30000"/>
                        </a:spcBef>
                        <a:spcAft>
                          <a:spcPct val="0"/>
                        </a:spcAft>
                        <a:buClr>
                          <a:schemeClr val="accent1"/>
                        </a:buClr>
                        <a:buSzPct val="75000"/>
                        <a:buFont typeface="Wingdings" panose="05000000000000000000" pitchFamily="2" charset="2"/>
                        <a:buNone/>
                        <a:tabLst/>
                      </a:pPr>
                      <a:r>
                        <a:rPr kumimoji="0" lang="en-US" altLang="ko-KR" sz="1800" b="1" i="0" u="none" strike="noStrike" cap="none" normalizeH="0" baseline="0" dirty="0">
                          <a:ln>
                            <a:noFill/>
                          </a:ln>
                          <a:solidFill>
                            <a:srgbClr val="C00000"/>
                          </a:solidFill>
                          <a:effectLst/>
                          <a:latin typeface="Arial" panose="020B0604020202020204" pitchFamily="34" charset="0"/>
                          <a:ea typeface="굴림" panose="020B0600000101010101" pitchFamily="50" charset="-127"/>
                        </a:rPr>
                        <a:t>(compiler) code scheduling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2428664"/>
                  </a:ext>
                </a:extLst>
              </a:tr>
            </a:tbl>
          </a:graphicData>
        </a:graphic>
      </p:graphicFrame>
      <p:grpSp>
        <p:nvGrpSpPr>
          <p:cNvPr id="146" name="Group 145">
            <a:extLst>
              <a:ext uri="{FF2B5EF4-FFF2-40B4-BE49-F238E27FC236}">
                <a16:creationId xmlns:a16="http://schemas.microsoft.com/office/drawing/2014/main" id="{86803DD3-7226-471A-9FD5-8D8C7DEFCBC3}"/>
              </a:ext>
            </a:extLst>
          </p:cNvPr>
          <p:cNvGrpSpPr/>
          <p:nvPr/>
        </p:nvGrpSpPr>
        <p:grpSpPr>
          <a:xfrm>
            <a:off x="4832074" y="4972623"/>
            <a:ext cx="2453042" cy="726328"/>
            <a:chOff x="3666751" y="5124481"/>
            <a:chExt cx="1741886" cy="726328"/>
          </a:xfrm>
        </p:grpSpPr>
        <p:grpSp>
          <p:nvGrpSpPr>
            <p:cNvPr id="123" name="Group 122">
              <a:extLst>
                <a:ext uri="{FF2B5EF4-FFF2-40B4-BE49-F238E27FC236}">
                  <a16:creationId xmlns:a16="http://schemas.microsoft.com/office/drawing/2014/main" id="{AE8CD650-660B-413E-887E-7FD9AFCB644E}"/>
                </a:ext>
              </a:extLst>
            </p:cNvPr>
            <p:cNvGrpSpPr/>
            <p:nvPr/>
          </p:nvGrpSpPr>
          <p:grpSpPr>
            <a:xfrm>
              <a:off x="3666751" y="5124481"/>
              <a:ext cx="1278064" cy="249800"/>
              <a:chOff x="3666751" y="5124481"/>
              <a:chExt cx="1278064" cy="249800"/>
            </a:xfrm>
          </p:grpSpPr>
          <p:sp>
            <p:nvSpPr>
              <p:cNvPr id="35" name="Rectangle 168">
                <a:extLst>
                  <a:ext uri="{FF2B5EF4-FFF2-40B4-BE49-F238E27FC236}">
                    <a16:creationId xmlns:a16="http://schemas.microsoft.com/office/drawing/2014/main" id="{E2581F7C-DE38-4AE3-8316-A641DB165C57}"/>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36" name="Rectangle 169">
                <a:extLst>
                  <a:ext uri="{FF2B5EF4-FFF2-40B4-BE49-F238E27FC236}">
                    <a16:creationId xmlns:a16="http://schemas.microsoft.com/office/drawing/2014/main" id="{6864A7C5-BDD7-444C-A0FE-0A11FDE1413D}"/>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37" name="Rectangle 170">
                <a:extLst>
                  <a:ext uri="{FF2B5EF4-FFF2-40B4-BE49-F238E27FC236}">
                    <a16:creationId xmlns:a16="http://schemas.microsoft.com/office/drawing/2014/main" id="{13C4F65C-9AC1-4B06-A90A-C54B31F00847}"/>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38" name="Rectangle 171">
                <a:extLst>
                  <a:ext uri="{FF2B5EF4-FFF2-40B4-BE49-F238E27FC236}">
                    <a16:creationId xmlns:a16="http://schemas.microsoft.com/office/drawing/2014/main" id="{D8C6B6C6-3F88-4FFB-929B-DF73FD8DF74B}"/>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39" name="Rectangle 172">
                <a:extLst>
                  <a:ext uri="{FF2B5EF4-FFF2-40B4-BE49-F238E27FC236}">
                    <a16:creationId xmlns:a16="http://schemas.microsoft.com/office/drawing/2014/main" id="{542B8273-A1B1-4972-8D96-B00CDBD8026D}"/>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40" name="Rectangle 173">
                <a:extLst>
                  <a:ext uri="{FF2B5EF4-FFF2-40B4-BE49-F238E27FC236}">
                    <a16:creationId xmlns:a16="http://schemas.microsoft.com/office/drawing/2014/main" id="{52136D2F-E17D-4272-BEC0-FA643B55B936}"/>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41" name="Line 174">
                <a:extLst>
                  <a:ext uri="{FF2B5EF4-FFF2-40B4-BE49-F238E27FC236}">
                    <a16:creationId xmlns:a16="http://schemas.microsoft.com/office/drawing/2014/main" id="{76CA11D5-26A3-412D-811B-3071507AE22D}"/>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42" name="Line 175">
                <a:extLst>
                  <a:ext uri="{FF2B5EF4-FFF2-40B4-BE49-F238E27FC236}">
                    <a16:creationId xmlns:a16="http://schemas.microsoft.com/office/drawing/2014/main" id="{1BDDA4A5-520D-4445-9188-4A79B96DAFA1}"/>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43" name="Line 176">
                <a:extLst>
                  <a:ext uri="{FF2B5EF4-FFF2-40B4-BE49-F238E27FC236}">
                    <a16:creationId xmlns:a16="http://schemas.microsoft.com/office/drawing/2014/main" id="{FD9FBEC6-36F0-407F-93CF-DFE7FC9EEDB0}"/>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44" name="Line 177">
                <a:extLst>
                  <a:ext uri="{FF2B5EF4-FFF2-40B4-BE49-F238E27FC236}">
                    <a16:creationId xmlns:a16="http://schemas.microsoft.com/office/drawing/2014/main" id="{2694B449-18B6-4E37-B677-C4F4A6318403}"/>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nvGrpSpPr>
            <p:cNvPr id="124" name="Group 123">
              <a:extLst>
                <a:ext uri="{FF2B5EF4-FFF2-40B4-BE49-F238E27FC236}">
                  <a16:creationId xmlns:a16="http://schemas.microsoft.com/office/drawing/2014/main" id="{A6B8FBB8-05C1-4F70-BE13-3D270FDA34A3}"/>
                </a:ext>
              </a:extLst>
            </p:cNvPr>
            <p:cNvGrpSpPr/>
            <p:nvPr/>
          </p:nvGrpSpPr>
          <p:grpSpPr>
            <a:xfrm>
              <a:off x="3901973" y="5353637"/>
              <a:ext cx="1278064" cy="249800"/>
              <a:chOff x="3666751" y="5124481"/>
              <a:chExt cx="1278064" cy="249800"/>
            </a:xfrm>
          </p:grpSpPr>
          <p:sp>
            <p:nvSpPr>
              <p:cNvPr id="125" name="Rectangle 168">
                <a:extLst>
                  <a:ext uri="{FF2B5EF4-FFF2-40B4-BE49-F238E27FC236}">
                    <a16:creationId xmlns:a16="http://schemas.microsoft.com/office/drawing/2014/main" id="{81AAACD6-203D-4080-B1D9-0BC0F5CBF010}"/>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26" name="Rectangle 169">
                <a:extLst>
                  <a:ext uri="{FF2B5EF4-FFF2-40B4-BE49-F238E27FC236}">
                    <a16:creationId xmlns:a16="http://schemas.microsoft.com/office/drawing/2014/main" id="{DEA08B3D-F4AA-416F-A8A6-0A7828E1A0AC}"/>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127" name="Rectangle 170">
                <a:extLst>
                  <a:ext uri="{FF2B5EF4-FFF2-40B4-BE49-F238E27FC236}">
                    <a16:creationId xmlns:a16="http://schemas.microsoft.com/office/drawing/2014/main" id="{A7D744ED-886F-4227-8B61-F26FFBEE682A}"/>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128" name="Rectangle 171">
                <a:extLst>
                  <a:ext uri="{FF2B5EF4-FFF2-40B4-BE49-F238E27FC236}">
                    <a16:creationId xmlns:a16="http://schemas.microsoft.com/office/drawing/2014/main" id="{2B09BBAE-B088-49F7-9DC8-FF664A7441AE}"/>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129" name="Rectangle 172">
                <a:extLst>
                  <a:ext uri="{FF2B5EF4-FFF2-40B4-BE49-F238E27FC236}">
                    <a16:creationId xmlns:a16="http://schemas.microsoft.com/office/drawing/2014/main" id="{EC2667E7-11FC-41AF-9132-570F021A8902}"/>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130" name="Rectangle 173">
                <a:extLst>
                  <a:ext uri="{FF2B5EF4-FFF2-40B4-BE49-F238E27FC236}">
                    <a16:creationId xmlns:a16="http://schemas.microsoft.com/office/drawing/2014/main" id="{9FFC53EC-55E8-409D-948E-E93BC9D91A66}"/>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131" name="Line 174">
                <a:extLst>
                  <a:ext uri="{FF2B5EF4-FFF2-40B4-BE49-F238E27FC236}">
                    <a16:creationId xmlns:a16="http://schemas.microsoft.com/office/drawing/2014/main" id="{CF6025B3-45D7-415F-8871-82EC3D966434}"/>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32" name="Line 175">
                <a:extLst>
                  <a:ext uri="{FF2B5EF4-FFF2-40B4-BE49-F238E27FC236}">
                    <a16:creationId xmlns:a16="http://schemas.microsoft.com/office/drawing/2014/main" id="{02820C66-3119-4D61-BB67-5D02480091CA}"/>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33" name="Line 176">
                <a:extLst>
                  <a:ext uri="{FF2B5EF4-FFF2-40B4-BE49-F238E27FC236}">
                    <a16:creationId xmlns:a16="http://schemas.microsoft.com/office/drawing/2014/main" id="{6DFD3142-98D3-4613-88B1-A18046A561F3}"/>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34" name="Line 177">
                <a:extLst>
                  <a:ext uri="{FF2B5EF4-FFF2-40B4-BE49-F238E27FC236}">
                    <a16:creationId xmlns:a16="http://schemas.microsoft.com/office/drawing/2014/main" id="{B57235C4-892B-49BE-A81D-8DC7761858BD}"/>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nvGrpSpPr>
            <p:cNvPr id="135" name="Group 134">
              <a:extLst>
                <a:ext uri="{FF2B5EF4-FFF2-40B4-BE49-F238E27FC236}">
                  <a16:creationId xmlns:a16="http://schemas.microsoft.com/office/drawing/2014/main" id="{CFB0516B-9BFB-4642-9312-43AB960BFFF4}"/>
                </a:ext>
              </a:extLst>
            </p:cNvPr>
            <p:cNvGrpSpPr/>
            <p:nvPr/>
          </p:nvGrpSpPr>
          <p:grpSpPr>
            <a:xfrm>
              <a:off x="4130573" y="5601009"/>
              <a:ext cx="1278064" cy="249800"/>
              <a:chOff x="3666751" y="5124481"/>
              <a:chExt cx="1278064" cy="249800"/>
            </a:xfrm>
          </p:grpSpPr>
          <p:sp>
            <p:nvSpPr>
              <p:cNvPr id="136" name="Rectangle 168">
                <a:extLst>
                  <a:ext uri="{FF2B5EF4-FFF2-40B4-BE49-F238E27FC236}">
                    <a16:creationId xmlns:a16="http://schemas.microsoft.com/office/drawing/2014/main" id="{7BDB72C5-302B-49E3-A427-BFC21CD257BD}"/>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37" name="Rectangle 169">
                <a:extLst>
                  <a:ext uri="{FF2B5EF4-FFF2-40B4-BE49-F238E27FC236}">
                    <a16:creationId xmlns:a16="http://schemas.microsoft.com/office/drawing/2014/main" id="{C82408EE-FB05-46B5-9D2F-08F64850416A}"/>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138" name="Rectangle 170">
                <a:extLst>
                  <a:ext uri="{FF2B5EF4-FFF2-40B4-BE49-F238E27FC236}">
                    <a16:creationId xmlns:a16="http://schemas.microsoft.com/office/drawing/2014/main" id="{727FBCBC-0BA8-4F49-BA97-EA4368BF9EE1}"/>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139" name="Rectangle 171">
                <a:extLst>
                  <a:ext uri="{FF2B5EF4-FFF2-40B4-BE49-F238E27FC236}">
                    <a16:creationId xmlns:a16="http://schemas.microsoft.com/office/drawing/2014/main" id="{D4EDB67A-9465-41B2-B924-E626A20BAA80}"/>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140" name="Rectangle 172">
                <a:extLst>
                  <a:ext uri="{FF2B5EF4-FFF2-40B4-BE49-F238E27FC236}">
                    <a16:creationId xmlns:a16="http://schemas.microsoft.com/office/drawing/2014/main" id="{DD296031-F3FB-4843-A27F-40F3853CE61E}"/>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141" name="Rectangle 173">
                <a:extLst>
                  <a:ext uri="{FF2B5EF4-FFF2-40B4-BE49-F238E27FC236}">
                    <a16:creationId xmlns:a16="http://schemas.microsoft.com/office/drawing/2014/main" id="{8228C05C-03A9-4156-BA0C-96C28D9802B6}"/>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142" name="Line 174">
                <a:extLst>
                  <a:ext uri="{FF2B5EF4-FFF2-40B4-BE49-F238E27FC236}">
                    <a16:creationId xmlns:a16="http://schemas.microsoft.com/office/drawing/2014/main" id="{09DCA2B6-84B6-4504-8D47-C89D3E99F881}"/>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43" name="Line 175">
                <a:extLst>
                  <a:ext uri="{FF2B5EF4-FFF2-40B4-BE49-F238E27FC236}">
                    <a16:creationId xmlns:a16="http://schemas.microsoft.com/office/drawing/2014/main" id="{8065EA2B-97DC-474B-8D8A-DB5C0FA681BB}"/>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44" name="Line 176">
                <a:extLst>
                  <a:ext uri="{FF2B5EF4-FFF2-40B4-BE49-F238E27FC236}">
                    <a16:creationId xmlns:a16="http://schemas.microsoft.com/office/drawing/2014/main" id="{042093C1-D862-48EC-B7E8-12522DAE352A}"/>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45" name="Line 177">
                <a:extLst>
                  <a:ext uri="{FF2B5EF4-FFF2-40B4-BE49-F238E27FC236}">
                    <a16:creationId xmlns:a16="http://schemas.microsoft.com/office/drawing/2014/main" id="{77A085F9-63E6-455F-A6A8-EA711AA060C2}"/>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grpSp>
        <p:nvGrpSpPr>
          <p:cNvPr id="216" name="Group 215">
            <a:extLst>
              <a:ext uri="{FF2B5EF4-FFF2-40B4-BE49-F238E27FC236}">
                <a16:creationId xmlns:a16="http://schemas.microsoft.com/office/drawing/2014/main" id="{E1398C1C-344C-40C2-97D9-39DD61C9E011}"/>
              </a:ext>
            </a:extLst>
          </p:cNvPr>
          <p:cNvGrpSpPr/>
          <p:nvPr/>
        </p:nvGrpSpPr>
        <p:grpSpPr>
          <a:xfrm>
            <a:off x="7333528" y="4931173"/>
            <a:ext cx="1800712" cy="402042"/>
            <a:chOff x="5507158" y="5071828"/>
            <a:chExt cx="1278672" cy="402042"/>
          </a:xfrm>
        </p:grpSpPr>
        <p:grpSp>
          <p:nvGrpSpPr>
            <p:cNvPr id="150" name="Group 149">
              <a:extLst>
                <a:ext uri="{FF2B5EF4-FFF2-40B4-BE49-F238E27FC236}">
                  <a16:creationId xmlns:a16="http://schemas.microsoft.com/office/drawing/2014/main" id="{3A3D3C42-F065-45C4-A918-CDC4EA061630}"/>
                </a:ext>
              </a:extLst>
            </p:cNvPr>
            <p:cNvGrpSpPr/>
            <p:nvPr/>
          </p:nvGrpSpPr>
          <p:grpSpPr>
            <a:xfrm>
              <a:off x="5507766" y="5071828"/>
              <a:ext cx="1278064" cy="249800"/>
              <a:chOff x="3666751" y="5124481"/>
              <a:chExt cx="1278064" cy="249800"/>
            </a:xfrm>
          </p:grpSpPr>
          <p:sp>
            <p:nvSpPr>
              <p:cNvPr id="151" name="Rectangle 168">
                <a:extLst>
                  <a:ext uri="{FF2B5EF4-FFF2-40B4-BE49-F238E27FC236}">
                    <a16:creationId xmlns:a16="http://schemas.microsoft.com/office/drawing/2014/main" id="{18A466FF-D337-4FCE-9B42-860387B72F61}"/>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52" name="Rectangle 169">
                <a:extLst>
                  <a:ext uri="{FF2B5EF4-FFF2-40B4-BE49-F238E27FC236}">
                    <a16:creationId xmlns:a16="http://schemas.microsoft.com/office/drawing/2014/main" id="{4175ECF2-243B-499E-9071-AB0E9AE044C1}"/>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153" name="Rectangle 170">
                <a:extLst>
                  <a:ext uri="{FF2B5EF4-FFF2-40B4-BE49-F238E27FC236}">
                    <a16:creationId xmlns:a16="http://schemas.microsoft.com/office/drawing/2014/main" id="{DCFCA839-D59B-4C9A-85BE-62A831EF3C2E}"/>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154" name="Rectangle 171">
                <a:extLst>
                  <a:ext uri="{FF2B5EF4-FFF2-40B4-BE49-F238E27FC236}">
                    <a16:creationId xmlns:a16="http://schemas.microsoft.com/office/drawing/2014/main" id="{A174E2D1-4562-4019-BF3B-232A6C357CCE}"/>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155" name="Rectangle 172">
                <a:extLst>
                  <a:ext uri="{FF2B5EF4-FFF2-40B4-BE49-F238E27FC236}">
                    <a16:creationId xmlns:a16="http://schemas.microsoft.com/office/drawing/2014/main" id="{7F078091-8686-40B3-B337-AA6D92EF5B51}"/>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156" name="Rectangle 173">
                <a:extLst>
                  <a:ext uri="{FF2B5EF4-FFF2-40B4-BE49-F238E27FC236}">
                    <a16:creationId xmlns:a16="http://schemas.microsoft.com/office/drawing/2014/main" id="{E4E5A57F-E9D0-40F0-9ABD-EC87FE043E32}"/>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157" name="Line 174">
                <a:extLst>
                  <a:ext uri="{FF2B5EF4-FFF2-40B4-BE49-F238E27FC236}">
                    <a16:creationId xmlns:a16="http://schemas.microsoft.com/office/drawing/2014/main" id="{D6360453-4BDF-4812-928A-7A12EAA86DB9}"/>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58" name="Line 175">
                <a:extLst>
                  <a:ext uri="{FF2B5EF4-FFF2-40B4-BE49-F238E27FC236}">
                    <a16:creationId xmlns:a16="http://schemas.microsoft.com/office/drawing/2014/main" id="{FD2AA22B-4F06-49C4-8B7F-3C33467DFF4F}"/>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59" name="Line 176">
                <a:extLst>
                  <a:ext uri="{FF2B5EF4-FFF2-40B4-BE49-F238E27FC236}">
                    <a16:creationId xmlns:a16="http://schemas.microsoft.com/office/drawing/2014/main" id="{18E0CD5B-7588-4F10-BDBF-76C428E85C47}"/>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60" name="Line 177">
                <a:extLst>
                  <a:ext uri="{FF2B5EF4-FFF2-40B4-BE49-F238E27FC236}">
                    <a16:creationId xmlns:a16="http://schemas.microsoft.com/office/drawing/2014/main" id="{A2DCC416-877E-464E-AA4B-529C919E91CE}"/>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nvGrpSpPr>
            <p:cNvPr id="181" name="Group 180">
              <a:extLst>
                <a:ext uri="{FF2B5EF4-FFF2-40B4-BE49-F238E27FC236}">
                  <a16:creationId xmlns:a16="http://schemas.microsoft.com/office/drawing/2014/main" id="{30A94255-3722-4250-8401-59FDA4B1C351}"/>
                </a:ext>
              </a:extLst>
            </p:cNvPr>
            <p:cNvGrpSpPr/>
            <p:nvPr/>
          </p:nvGrpSpPr>
          <p:grpSpPr>
            <a:xfrm>
              <a:off x="5507158" y="5224070"/>
              <a:ext cx="1278064" cy="249800"/>
              <a:chOff x="3666751" y="5124481"/>
              <a:chExt cx="1278064" cy="249800"/>
            </a:xfrm>
          </p:grpSpPr>
          <p:sp>
            <p:nvSpPr>
              <p:cNvPr id="182" name="Rectangle 168">
                <a:extLst>
                  <a:ext uri="{FF2B5EF4-FFF2-40B4-BE49-F238E27FC236}">
                    <a16:creationId xmlns:a16="http://schemas.microsoft.com/office/drawing/2014/main" id="{E06FE875-F032-4C66-888A-0731D2C279E3}"/>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83" name="Rectangle 169">
                <a:extLst>
                  <a:ext uri="{FF2B5EF4-FFF2-40B4-BE49-F238E27FC236}">
                    <a16:creationId xmlns:a16="http://schemas.microsoft.com/office/drawing/2014/main" id="{4CF93D17-330D-43BD-A3A5-83BA71ACE9EE}"/>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184" name="Rectangle 170">
                <a:extLst>
                  <a:ext uri="{FF2B5EF4-FFF2-40B4-BE49-F238E27FC236}">
                    <a16:creationId xmlns:a16="http://schemas.microsoft.com/office/drawing/2014/main" id="{414899BB-7642-4E18-A61E-1BEACE40C234}"/>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185" name="Rectangle 171">
                <a:extLst>
                  <a:ext uri="{FF2B5EF4-FFF2-40B4-BE49-F238E27FC236}">
                    <a16:creationId xmlns:a16="http://schemas.microsoft.com/office/drawing/2014/main" id="{B4913E47-2D36-43C2-9D9E-08A76E41CE8F}"/>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186" name="Rectangle 172">
                <a:extLst>
                  <a:ext uri="{FF2B5EF4-FFF2-40B4-BE49-F238E27FC236}">
                    <a16:creationId xmlns:a16="http://schemas.microsoft.com/office/drawing/2014/main" id="{13423E10-6AEA-454B-9CFB-71B48A47C62C}"/>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187" name="Rectangle 173">
                <a:extLst>
                  <a:ext uri="{FF2B5EF4-FFF2-40B4-BE49-F238E27FC236}">
                    <a16:creationId xmlns:a16="http://schemas.microsoft.com/office/drawing/2014/main" id="{4ED95DEF-070C-4ED1-91E5-0D908862170A}"/>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188" name="Line 174">
                <a:extLst>
                  <a:ext uri="{FF2B5EF4-FFF2-40B4-BE49-F238E27FC236}">
                    <a16:creationId xmlns:a16="http://schemas.microsoft.com/office/drawing/2014/main" id="{9179A3CB-3AB9-4C93-8184-C549D5743B55}"/>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89" name="Line 175">
                <a:extLst>
                  <a:ext uri="{FF2B5EF4-FFF2-40B4-BE49-F238E27FC236}">
                    <a16:creationId xmlns:a16="http://schemas.microsoft.com/office/drawing/2014/main" id="{CCC6AB3C-D5E5-4989-A097-1A07C63ACC06}"/>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90" name="Line 176">
                <a:extLst>
                  <a:ext uri="{FF2B5EF4-FFF2-40B4-BE49-F238E27FC236}">
                    <a16:creationId xmlns:a16="http://schemas.microsoft.com/office/drawing/2014/main" id="{306A4839-CABA-4830-873D-690A94EC1852}"/>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91" name="Line 177">
                <a:extLst>
                  <a:ext uri="{FF2B5EF4-FFF2-40B4-BE49-F238E27FC236}">
                    <a16:creationId xmlns:a16="http://schemas.microsoft.com/office/drawing/2014/main" id="{9C35B519-58A1-4A47-A8F1-CA71C0D46004}"/>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grpSp>
        <p:nvGrpSpPr>
          <p:cNvPr id="215" name="Group 214">
            <a:extLst>
              <a:ext uri="{FF2B5EF4-FFF2-40B4-BE49-F238E27FC236}">
                <a16:creationId xmlns:a16="http://schemas.microsoft.com/office/drawing/2014/main" id="{A445F082-18AE-4434-B23D-BE8A4C927BBF}"/>
              </a:ext>
            </a:extLst>
          </p:cNvPr>
          <p:cNvGrpSpPr/>
          <p:nvPr/>
        </p:nvGrpSpPr>
        <p:grpSpPr>
          <a:xfrm>
            <a:off x="7581175" y="5321113"/>
            <a:ext cx="1800712" cy="402042"/>
            <a:chOff x="5754805" y="5461768"/>
            <a:chExt cx="1278672" cy="402042"/>
          </a:xfrm>
        </p:grpSpPr>
        <p:grpSp>
          <p:nvGrpSpPr>
            <p:cNvPr id="192" name="Group 191">
              <a:extLst>
                <a:ext uri="{FF2B5EF4-FFF2-40B4-BE49-F238E27FC236}">
                  <a16:creationId xmlns:a16="http://schemas.microsoft.com/office/drawing/2014/main" id="{F319F0B4-3BBF-4C91-8E73-15BAC0A1E214}"/>
                </a:ext>
              </a:extLst>
            </p:cNvPr>
            <p:cNvGrpSpPr/>
            <p:nvPr/>
          </p:nvGrpSpPr>
          <p:grpSpPr>
            <a:xfrm>
              <a:off x="5755413" y="5461768"/>
              <a:ext cx="1278064" cy="249800"/>
              <a:chOff x="3666751" y="5124481"/>
              <a:chExt cx="1278064" cy="249800"/>
            </a:xfrm>
          </p:grpSpPr>
          <p:sp>
            <p:nvSpPr>
              <p:cNvPr id="193" name="Rectangle 168">
                <a:extLst>
                  <a:ext uri="{FF2B5EF4-FFF2-40B4-BE49-F238E27FC236}">
                    <a16:creationId xmlns:a16="http://schemas.microsoft.com/office/drawing/2014/main" id="{02AEFD85-201A-43B3-99F3-3E8CB58316D0}"/>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194" name="Rectangle 169">
                <a:extLst>
                  <a:ext uri="{FF2B5EF4-FFF2-40B4-BE49-F238E27FC236}">
                    <a16:creationId xmlns:a16="http://schemas.microsoft.com/office/drawing/2014/main" id="{663D8F41-5A12-4161-AEDF-013966501B97}"/>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195" name="Rectangle 170">
                <a:extLst>
                  <a:ext uri="{FF2B5EF4-FFF2-40B4-BE49-F238E27FC236}">
                    <a16:creationId xmlns:a16="http://schemas.microsoft.com/office/drawing/2014/main" id="{E2FB46A1-5535-410B-91AC-226BAABC153E}"/>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196" name="Rectangle 171">
                <a:extLst>
                  <a:ext uri="{FF2B5EF4-FFF2-40B4-BE49-F238E27FC236}">
                    <a16:creationId xmlns:a16="http://schemas.microsoft.com/office/drawing/2014/main" id="{07E188D7-0C23-4034-9D08-9AD62A4264B3}"/>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197" name="Rectangle 172">
                <a:extLst>
                  <a:ext uri="{FF2B5EF4-FFF2-40B4-BE49-F238E27FC236}">
                    <a16:creationId xmlns:a16="http://schemas.microsoft.com/office/drawing/2014/main" id="{9DE8D105-BB92-435F-8493-B5619CAD34CA}"/>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198" name="Rectangle 173">
                <a:extLst>
                  <a:ext uri="{FF2B5EF4-FFF2-40B4-BE49-F238E27FC236}">
                    <a16:creationId xmlns:a16="http://schemas.microsoft.com/office/drawing/2014/main" id="{672EDA44-F783-4B07-B77B-DD1B96EABAFC}"/>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199" name="Line 174">
                <a:extLst>
                  <a:ext uri="{FF2B5EF4-FFF2-40B4-BE49-F238E27FC236}">
                    <a16:creationId xmlns:a16="http://schemas.microsoft.com/office/drawing/2014/main" id="{9C61B76C-2D54-4366-BC33-C93817F865B7}"/>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00" name="Line 175">
                <a:extLst>
                  <a:ext uri="{FF2B5EF4-FFF2-40B4-BE49-F238E27FC236}">
                    <a16:creationId xmlns:a16="http://schemas.microsoft.com/office/drawing/2014/main" id="{AB430405-2D5F-4EFB-8508-5DDC0B4B4C3C}"/>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01" name="Line 176">
                <a:extLst>
                  <a:ext uri="{FF2B5EF4-FFF2-40B4-BE49-F238E27FC236}">
                    <a16:creationId xmlns:a16="http://schemas.microsoft.com/office/drawing/2014/main" id="{8903F10F-E1D8-4075-B449-046FF789FD09}"/>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02" name="Line 177">
                <a:extLst>
                  <a:ext uri="{FF2B5EF4-FFF2-40B4-BE49-F238E27FC236}">
                    <a16:creationId xmlns:a16="http://schemas.microsoft.com/office/drawing/2014/main" id="{7CA37748-B34D-40F6-84B2-BE63BC1B81A5}"/>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nvGrpSpPr>
            <p:cNvPr id="203" name="Group 202">
              <a:extLst>
                <a:ext uri="{FF2B5EF4-FFF2-40B4-BE49-F238E27FC236}">
                  <a16:creationId xmlns:a16="http://schemas.microsoft.com/office/drawing/2014/main" id="{A4F9E592-A6E0-4D39-8360-C7189F38D18A}"/>
                </a:ext>
              </a:extLst>
            </p:cNvPr>
            <p:cNvGrpSpPr/>
            <p:nvPr/>
          </p:nvGrpSpPr>
          <p:grpSpPr>
            <a:xfrm>
              <a:off x="5754805" y="5614010"/>
              <a:ext cx="1278064" cy="249800"/>
              <a:chOff x="3666751" y="5124481"/>
              <a:chExt cx="1278064" cy="249800"/>
            </a:xfrm>
          </p:grpSpPr>
          <p:sp>
            <p:nvSpPr>
              <p:cNvPr id="204" name="Rectangle 168">
                <a:extLst>
                  <a:ext uri="{FF2B5EF4-FFF2-40B4-BE49-F238E27FC236}">
                    <a16:creationId xmlns:a16="http://schemas.microsoft.com/office/drawing/2014/main" id="{3E68BA1A-8A5B-4A52-9776-EEC26CE05C00}"/>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05" name="Rectangle 169">
                <a:extLst>
                  <a:ext uri="{FF2B5EF4-FFF2-40B4-BE49-F238E27FC236}">
                    <a16:creationId xmlns:a16="http://schemas.microsoft.com/office/drawing/2014/main" id="{C6C8604C-3EC9-481F-966E-13EDF44E9852}"/>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206" name="Rectangle 170">
                <a:extLst>
                  <a:ext uri="{FF2B5EF4-FFF2-40B4-BE49-F238E27FC236}">
                    <a16:creationId xmlns:a16="http://schemas.microsoft.com/office/drawing/2014/main" id="{3AFB0D89-2961-425B-9AC8-AEE3C5C78348}"/>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207" name="Rectangle 171">
                <a:extLst>
                  <a:ext uri="{FF2B5EF4-FFF2-40B4-BE49-F238E27FC236}">
                    <a16:creationId xmlns:a16="http://schemas.microsoft.com/office/drawing/2014/main" id="{8AA0CDE4-CB8F-494E-A0BC-110DECB72D45}"/>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208" name="Rectangle 172">
                <a:extLst>
                  <a:ext uri="{FF2B5EF4-FFF2-40B4-BE49-F238E27FC236}">
                    <a16:creationId xmlns:a16="http://schemas.microsoft.com/office/drawing/2014/main" id="{435C13DA-1E64-4A0F-BBC0-8F210C0D9F1E}"/>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209" name="Rectangle 173">
                <a:extLst>
                  <a:ext uri="{FF2B5EF4-FFF2-40B4-BE49-F238E27FC236}">
                    <a16:creationId xmlns:a16="http://schemas.microsoft.com/office/drawing/2014/main" id="{D792CD47-EB1F-4248-BB49-2DBF968169FA}"/>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210" name="Line 174">
                <a:extLst>
                  <a:ext uri="{FF2B5EF4-FFF2-40B4-BE49-F238E27FC236}">
                    <a16:creationId xmlns:a16="http://schemas.microsoft.com/office/drawing/2014/main" id="{61679538-6485-4498-9EE6-E41CD32B8F84}"/>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11" name="Line 175">
                <a:extLst>
                  <a:ext uri="{FF2B5EF4-FFF2-40B4-BE49-F238E27FC236}">
                    <a16:creationId xmlns:a16="http://schemas.microsoft.com/office/drawing/2014/main" id="{E50D3BE5-FB82-4B94-A591-DFE8D5624A38}"/>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12" name="Line 176">
                <a:extLst>
                  <a:ext uri="{FF2B5EF4-FFF2-40B4-BE49-F238E27FC236}">
                    <a16:creationId xmlns:a16="http://schemas.microsoft.com/office/drawing/2014/main" id="{3373B5D1-B2FD-4E47-A4AF-08B74800546E}"/>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13" name="Line 177">
                <a:extLst>
                  <a:ext uri="{FF2B5EF4-FFF2-40B4-BE49-F238E27FC236}">
                    <a16:creationId xmlns:a16="http://schemas.microsoft.com/office/drawing/2014/main" id="{A657447E-A1C6-48E6-AB90-EE2C97B43F14}"/>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grpSp>
        <p:nvGrpSpPr>
          <p:cNvPr id="264" name="Group 263">
            <a:extLst>
              <a:ext uri="{FF2B5EF4-FFF2-40B4-BE49-F238E27FC236}">
                <a16:creationId xmlns:a16="http://schemas.microsoft.com/office/drawing/2014/main" id="{299D5144-2D72-4AE8-9283-3EF9A4C2DE0C}"/>
              </a:ext>
            </a:extLst>
          </p:cNvPr>
          <p:cNvGrpSpPr/>
          <p:nvPr/>
        </p:nvGrpSpPr>
        <p:grpSpPr>
          <a:xfrm>
            <a:off x="9736969" y="4889723"/>
            <a:ext cx="1799856" cy="386221"/>
            <a:chOff x="9352416" y="4942034"/>
            <a:chExt cx="1278064" cy="386221"/>
          </a:xfrm>
        </p:grpSpPr>
        <p:grpSp>
          <p:nvGrpSpPr>
            <p:cNvPr id="219" name="Group 218">
              <a:extLst>
                <a:ext uri="{FF2B5EF4-FFF2-40B4-BE49-F238E27FC236}">
                  <a16:creationId xmlns:a16="http://schemas.microsoft.com/office/drawing/2014/main" id="{512E9EF1-D14B-4995-B4ED-A01984899957}"/>
                </a:ext>
              </a:extLst>
            </p:cNvPr>
            <p:cNvGrpSpPr/>
            <p:nvPr/>
          </p:nvGrpSpPr>
          <p:grpSpPr>
            <a:xfrm>
              <a:off x="9352416" y="4942034"/>
              <a:ext cx="1278064" cy="249800"/>
              <a:chOff x="3666751" y="5124481"/>
              <a:chExt cx="1278064" cy="249800"/>
            </a:xfrm>
          </p:grpSpPr>
          <p:sp>
            <p:nvSpPr>
              <p:cNvPr id="220" name="Rectangle 168">
                <a:extLst>
                  <a:ext uri="{FF2B5EF4-FFF2-40B4-BE49-F238E27FC236}">
                    <a16:creationId xmlns:a16="http://schemas.microsoft.com/office/drawing/2014/main" id="{C1399AF1-70F4-48F0-9B16-4FF72D08E2BA}"/>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21" name="Rectangle 169">
                <a:extLst>
                  <a:ext uri="{FF2B5EF4-FFF2-40B4-BE49-F238E27FC236}">
                    <a16:creationId xmlns:a16="http://schemas.microsoft.com/office/drawing/2014/main" id="{29A4E1CF-5498-443B-9803-0C5AC72345DE}"/>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222" name="Rectangle 170">
                <a:extLst>
                  <a:ext uri="{FF2B5EF4-FFF2-40B4-BE49-F238E27FC236}">
                    <a16:creationId xmlns:a16="http://schemas.microsoft.com/office/drawing/2014/main" id="{80DC97DA-2A49-4EE5-8374-16359334B80D}"/>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223" name="Rectangle 171">
                <a:extLst>
                  <a:ext uri="{FF2B5EF4-FFF2-40B4-BE49-F238E27FC236}">
                    <a16:creationId xmlns:a16="http://schemas.microsoft.com/office/drawing/2014/main" id="{306278A8-4C2D-484F-9FCE-D12B2EE911BE}"/>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224" name="Rectangle 172">
                <a:extLst>
                  <a:ext uri="{FF2B5EF4-FFF2-40B4-BE49-F238E27FC236}">
                    <a16:creationId xmlns:a16="http://schemas.microsoft.com/office/drawing/2014/main" id="{E3531835-C04F-4B9B-9E18-C504182426B0}"/>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225" name="Rectangle 173">
                <a:extLst>
                  <a:ext uri="{FF2B5EF4-FFF2-40B4-BE49-F238E27FC236}">
                    <a16:creationId xmlns:a16="http://schemas.microsoft.com/office/drawing/2014/main" id="{AF3B6901-5503-438C-9159-98C989115CF5}"/>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226" name="Line 174">
                <a:extLst>
                  <a:ext uri="{FF2B5EF4-FFF2-40B4-BE49-F238E27FC236}">
                    <a16:creationId xmlns:a16="http://schemas.microsoft.com/office/drawing/2014/main" id="{618A37EE-5918-41A1-B024-2DE8C19FE8F4}"/>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27" name="Line 175">
                <a:extLst>
                  <a:ext uri="{FF2B5EF4-FFF2-40B4-BE49-F238E27FC236}">
                    <a16:creationId xmlns:a16="http://schemas.microsoft.com/office/drawing/2014/main" id="{DFE016A7-F1A1-49B7-9903-6CA28D5DB27C}"/>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28" name="Line 176">
                <a:extLst>
                  <a:ext uri="{FF2B5EF4-FFF2-40B4-BE49-F238E27FC236}">
                    <a16:creationId xmlns:a16="http://schemas.microsoft.com/office/drawing/2014/main" id="{DA174F6D-9732-4422-829E-3DDD39883C25}"/>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29" name="Line 177">
                <a:extLst>
                  <a:ext uri="{FF2B5EF4-FFF2-40B4-BE49-F238E27FC236}">
                    <a16:creationId xmlns:a16="http://schemas.microsoft.com/office/drawing/2014/main" id="{5D7E4084-9FF7-45B1-8F86-A738041AE1E0}"/>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sp>
          <p:nvSpPr>
            <p:cNvPr id="258" name="Rectangle 207">
              <a:extLst>
                <a:ext uri="{FF2B5EF4-FFF2-40B4-BE49-F238E27FC236}">
                  <a16:creationId xmlns:a16="http://schemas.microsoft.com/office/drawing/2014/main" id="{B29837AE-BBCC-4121-BBDE-0921CC627216}"/>
                </a:ext>
              </a:extLst>
            </p:cNvPr>
            <p:cNvSpPr>
              <a:spLocks noChangeArrowheads="1"/>
            </p:cNvSpPr>
            <p:nvPr/>
          </p:nvSpPr>
          <p:spPr bwMode="auto">
            <a:xfrm>
              <a:off x="9849280" y="5132959"/>
              <a:ext cx="685800" cy="1397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59" name="Rectangle 208">
              <a:extLst>
                <a:ext uri="{FF2B5EF4-FFF2-40B4-BE49-F238E27FC236}">
                  <a16:creationId xmlns:a16="http://schemas.microsoft.com/office/drawing/2014/main" id="{EE5C6D6A-9122-4E34-AC91-E7C89BAAAD72}"/>
                </a:ext>
              </a:extLst>
            </p:cNvPr>
            <p:cNvSpPr>
              <a:spLocks noChangeArrowheads="1"/>
            </p:cNvSpPr>
            <p:nvPr/>
          </p:nvSpPr>
          <p:spPr bwMode="auto">
            <a:xfrm>
              <a:off x="9788706" y="5084599"/>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260" name="Rectangle 209">
              <a:extLst>
                <a:ext uri="{FF2B5EF4-FFF2-40B4-BE49-F238E27FC236}">
                  <a16:creationId xmlns:a16="http://schemas.microsoft.com/office/drawing/2014/main" id="{89D5193C-D60F-47C4-BEAF-2237C7D18568}"/>
                </a:ext>
              </a:extLst>
            </p:cNvPr>
            <p:cNvSpPr>
              <a:spLocks noChangeArrowheads="1"/>
            </p:cNvSpPr>
            <p:nvPr/>
          </p:nvSpPr>
          <p:spPr bwMode="auto">
            <a:xfrm>
              <a:off x="10056200" y="5077190"/>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261" name="Rectangle 210">
              <a:extLst>
                <a:ext uri="{FF2B5EF4-FFF2-40B4-BE49-F238E27FC236}">
                  <a16:creationId xmlns:a16="http://schemas.microsoft.com/office/drawing/2014/main" id="{B8447C19-49AB-4FAD-93C2-2169BB60BBD8}"/>
                </a:ext>
              </a:extLst>
            </p:cNvPr>
            <p:cNvSpPr>
              <a:spLocks noChangeArrowheads="1"/>
            </p:cNvSpPr>
            <p:nvPr/>
          </p:nvSpPr>
          <p:spPr bwMode="auto">
            <a:xfrm>
              <a:off x="10232934" y="5084599"/>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262" name="Line 211">
              <a:extLst>
                <a:ext uri="{FF2B5EF4-FFF2-40B4-BE49-F238E27FC236}">
                  <a16:creationId xmlns:a16="http://schemas.microsoft.com/office/drawing/2014/main" id="{B55115AD-C27C-4440-A9CF-B64AF76A8CAD}"/>
                </a:ext>
              </a:extLst>
            </p:cNvPr>
            <p:cNvSpPr>
              <a:spLocks noChangeShapeType="1"/>
            </p:cNvSpPr>
            <p:nvPr/>
          </p:nvSpPr>
          <p:spPr bwMode="auto">
            <a:xfrm flipH="1">
              <a:off x="10076418" y="5132959"/>
              <a:ext cx="1462" cy="139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63" name="Line 212">
              <a:extLst>
                <a:ext uri="{FF2B5EF4-FFF2-40B4-BE49-F238E27FC236}">
                  <a16:creationId xmlns:a16="http://schemas.microsoft.com/office/drawing/2014/main" id="{EE3EFEF5-8F76-4BA2-A078-6425829C33B0}"/>
                </a:ext>
              </a:extLst>
            </p:cNvPr>
            <p:cNvSpPr>
              <a:spLocks noChangeShapeType="1"/>
            </p:cNvSpPr>
            <p:nvPr/>
          </p:nvSpPr>
          <p:spPr bwMode="auto">
            <a:xfrm>
              <a:off x="10306480" y="5132959"/>
              <a:ext cx="0" cy="139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grpSp>
        <p:nvGrpSpPr>
          <p:cNvPr id="265" name="Group 264">
            <a:extLst>
              <a:ext uri="{FF2B5EF4-FFF2-40B4-BE49-F238E27FC236}">
                <a16:creationId xmlns:a16="http://schemas.microsoft.com/office/drawing/2014/main" id="{2A162D8E-3949-4636-B0EF-11DDA9D7C015}"/>
              </a:ext>
            </a:extLst>
          </p:cNvPr>
          <p:cNvGrpSpPr/>
          <p:nvPr/>
        </p:nvGrpSpPr>
        <p:grpSpPr>
          <a:xfrm>
            <a:off x="10003918" y="5326361"/>
            <a:ext cx="1799856" cy="386221"/>
            <a:chOff x="9352416" y="4942034"/>
            <a:chExt cx="1278064" cy="386221"/>
          </a:xfrm>
        </p:grpSpPr>
        <p:grpSp>
          <p:nvGrpSpPr>
            <p:cNvPr id="266" name="Group 265">
              <a:extLst>
                <a:ext uri="{FF2B5EF4-FFF2-40B4-BE49-F238E27FC236}">
                  <a16:creationId xmlns:a16="http://schemas.microsoft.com/office/drawing/2014/main" id="{F040C7A6-689A-498C-BC9F-A704510FB435}"/>
                </a:ext>
              </a:extLst>
            </p:cNvPr>
            <p:cNvGrpSpPr/>
            <p:nvPr/>
          </p:nvGrpSpPr>
          <p:grpSpPr>
            <a:xfrm>
              <a:off x="9352416" y="4942034"/>
              <a:ext cx="1278064" cy="249800"/>
              <a:chOff x="3666751" y="5124481"/>
              <a:chExt cx="1278064" cy="249800"/>
            </a:xfrm>
          </p:grpSpPr>
          <p:sp>
            <p:nvSpPr>
              <p:cNvPr id="273" name="Rectangle 168">
                <a:extLst>
                  <a:ext uri="{FF2B5EF4-FFF2-40B4-BE49-F238E27FC236}">
                    <a16:creationId xmlns:a16="http://schemas.microsoft.com/office/drawing/2014/main" id="{49BEB1B8-451B-489B-A149-F31538A9D9E1}"/>
                  </a:ext>
                </a:extLst>
              </p:cNvPr>
              <p:cNvSpPr>
                <a:spLocks noChangeArrowheads="1"/>
              </p:cNvSpPr>
              <p:nvPr/>
            </p:nvSpPr>
            <p:spPr bwMode="auto">
              <a:xfrm>
                <a:off x="3705100" y="5165931"/>
                <a:ext cx="1143000" cy="152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74" name="Rectangle 169">
                <a:extLst>
                  <a:ext uri="{FF2B5EF4-FFF2-40B4-BE49-F238E27FC236}">
                    <a16:creationId xmlns:a16="http://schemas.microsoft.com/office/drawing/2014/main" id="{CDE63E34-EF4A-45C5-8EEA-6C8080225AB6}"/>
                  </a:ext>
                </a:extLst>
              </p:cNvPr>
              <p:cNvSpPr>
                <a:spLocks noChangeArrowheads="1"/>
              </p:cNvSpPr>
              <p:nvPr/>
            </p:nvSpPr>
            <p:spPr bwMode="auto">
              <a:xfrm>
                <a:off x="3666751" y="5127328"/>
                <a:ext cx="296557"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IF</a:t>
                </a:r>
              </a:p>
            </p:txBody>
          </p:sp>
          <p:sp>
            <p:nvSpPr>
              <p:cNvPr id="275" name="Rectangle 170">
                <a:extLst>
                  <a:ext uri="{FF2B5EF4-FFF2-40B4-BE49-F238E27FC236}">
                    <a16:creationId xmlns:a16="http://schemas.microsoft.com/office/drawing/2014/main" id="{1B44FB6B-C6AE-4B80-93DC-002D1B98A6DF}"/>
                  </a:ext>
                </a:extLst>
              </p:cNvPr>
              <p:cNvSpPr>
                <a:spLocks noChangeArrowheads="1"/>
              </p:cNvSpPr>
              <p:nvPr/>
            </p:nvSpPr>
            <p:spPr bwMode="auto">
              <a:xfrm>
                <a:off x="3897063" y="5129228"/>
                <a:ext cx="3109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ID</a:t>
                </a:r>
              </a:p>
            </p:txBody>
          </p:sp>
          <p:sp>
            <p:nvSpPr>
              <p:cNvPr id="276" name="Rectangle 171">
                <a:extLst>
                  <a:ext uri="{FF2B5EF4-FFF2-40B4-BE49-F238E27FC236}">
                    <a16:creationId xmlns:a16="http://schemas.microsoft.com/office/drawing/2014/main" id="{0F9242E2-215D-4348-B374-00801CB2469E}"/>
                  </a:ext>
                </a:extLst>
              </p:cNvPr>
              <p:cNvSpPr>
                <a:spLocks noChangeArrowheads="1"/>
              </p:cNvSpPr>
              <p:nvPr/>
            </p:nvSpPr>
            <p:spPr bwMode="auto">
              <a:xfrm>
                <a:off x="4105150" y="5124481"/>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277" name="Rectangle 172">
                <a:extLst>
                  <a:ext uri="{FF2B5EF4-FFF2-40B4-BE49-F238E27FC236}">
                    <a16:creationId xmlns:a16="http://schemas.microsoft.com/office/drawing/2014/main" id="{C01595D6-A088-4BD4-9B55-C54E48511741}"/>
                  </a:ext>
                </a:extLst>
              </p:cNvPr>
              <p:cNvSpPr>
                <a:spLocks noChangeArrowheads="1"/>
              </p:cNvSpPr>
              <p:nvPr/>
            </p:nvSpPr>
            <p:spPr bwMode="auto">
              <a:xfrm>
                <a:off x="4367881" y="5125629"/>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278" name="Rectangle 173">
                <a:extLst>
                  <a:ext uri="{FF2B5EF4-FFF2-40B4-BE49-F238E27FC236}">
                    <a16:creationId xmlns:a16="http://schemas.microsoft.com/office/drawing/2014/main" id="{4020E17C-95B5-4840-A3AF-BB7015F892F6}"/>
                  </a:ext>
                </a:extLst>
              </p:cNvPr>
              <p:cNvSpPr>
                <a:spLocks noChangeArrowheads="1"/>
              </p:cNvSpPr>
              <p:nvPr/>
            </p:nvSpPr>
            <p:spPr bwMode="auto">
              <a:xfrm>
                <a:off x="4547269" y="5130625"/>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279" name="Line 174">
                <a:extLst>
                  <a:ext uri="{FF2B5EF4-FFF2-40B4-BE49-F238E27FC236}">
                    <a16:creationId xmlns:a16="http://schemas.microsoft.com/office/drawing/2014/main" id="{1A325C62-8154-4036-AE9C-F1D3184448C9}"/>
                  </a:ext>
                </a:extLst>
              </p:cNvPr>
              <p:cNvSpPr>
                <a:spLocks noChangeShapeType="1"/>
              </p:cNvSpPr>
              <p:nvPr/>
            </p:nvSpPr>
            <p:spPr bwMode="auto">
              <a:xfrm>
                <a:off x="39337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80" name="Line 175">
                <a:extLst>
                  <a:ext uri="{FF2B5EF4-FFF2-40B4-BE49-F238E27FC236}">
                    <a16:creationId xmlns:a16="http://schemas.microsoft.com/office/drawing/2014/main" id="{4BD7376F-AF84-40C4-9DBC-7B3FD5528911}"/>
                  </a:ext>
                </a:extLst>
              </p:cNvPr>
              <p:cNvSpPr>
                <a:spLocks noChangeShapeType="1"/>
              </p:cNvSpPr>
              <p:nvPr/>
            </p:nvSpPr>
            <p:spPr bwMode="auto">
              <a:xfrm>
                <a:off x="41623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81" name="Line 176">
                <a:extLst>
                  <a:ext uri="{FF2B5EF4-FFF2-40B4-BE49-F238E27FC236}">
                    <a16:creationId xmlns:a16="http://schemas.microsoft.com/office/drawing/2014/main" id="{FE713972-0699-4DC3-BE84-E5D28B8EBB57}"/>
                  </a:ext>
                </a:extLst>
              </p:cNvPr>
              <p:cNvSpPr>
                <a:spLocks noChangeShapeType="1"/>
              </p:cNvSpPr>
              <p:nvPr/>
            </p:nvSpPr>
            <p:spPr bwMode="auto">
              <a:xfrm>
                <a:off x="43909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82" name="Line 177">
                <a:extLst>
                  <a:ext uri="{FF2B5EF4-FFF2-40B4-BE49-F238E27FC236}">
                    <a16:creationId xmlns:a16="http://schemas.microsoft.com/office/drawing/2014/main" id="{60B4B5CA-F545-4A43-A374-4756119D5E75}"/>
                  </a:ext>
                </a:extLst>
              </p:cNvPr>
              <p:cNvSpPr>
                <a:spLocks noChangeShapeType="1"/>
              </p:cNvSpPr>
              <p:nvPr/>
            </p:nvSpPr>
            <p:spPr bwMode="auto">
              <a:xfrm>
                <a:off x="4619500" y="5165931"/>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sp>
          <p:nvSpPr>
            <p:cNvPr id="267" name="Rectangle 207">
              <a:extLst>
                <a:ext uri="{FF2B5EF4-FFF2-40B4-BE49-F238E27FC236}">
                  <a16:creationId xmlns:a16="http://schemas.microsoft.com/office/drawing/2014/main" id="{9992C968-328E-409A-A7EF-0E85CDAFA491}"/>
                </a:ext>
              </a:extLst>
            </p:cNvPr>
            <p:cNvSpPr>
              <a:spLocks noChangeArrowheads="1"/>
            </p:cNvSpPr>
            <p:nvPr/>
          </p:nvSpPr>
          <p:spPr bwMode="auto">
            <a:xfrm>
              <a:off x="9849280" y="5132959"/>
              <a:ext cx="685800" cy="1397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68" name="Rectangle 208">
              <a:extLst>
                <a:ext uri="{FF2B5EF4-FFF2-40B4-BE49-F238E27FC236}">
                  <a16:creationId xmlns:a16="http://schemas.microsoft.com/office/drawing/2014/main" id="{F9E8DCB7-9ADA-45F0-AA20-347D7E56EE77}"/>
                </a:ext>
              </a:extLst>
            </p:cNvPr>
            <p:cNvSpPr>
              <a:spLocks noChangeArrowheads="1"/>
            </p:cNvSpPr>
            <p:nvPr/>
          </p:nvSpPr>
          <p:spPr bwMode="auto">
            <a:xfrm>
              <a:off x="9788706" y="5084599"/>
              <a:ext cx="352662"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EX</a:t>
              </a:r>
            </a:p>
          </p:txBody>
        </p:sp>
        <p:sp>
          <p:nvSpPr>
            <p:cNvPr id="269" name="Rectangle 209">
              <a:extLst>
                <a:ext uri="{FF2B5EF4-FFF2-40B4-BE49-F238E27FC236}">
                  <a16:creationId xmlns:a16="http://schemas.microsoft.com/office/drawing/2014/main" id="{EA470E8B-2B5B-45C0-A3B5-C9CB3082F247}"/>
                </a:ext>
              </a:extLst>
            </p:cNvPr>
            <p:cNvSpPr>
              <a:spLocks noChangeArrowheads="1"/>
            </p:cNvSpPr>
            <p:nvPr/>
          </p:nvSpPr>
          <p:spPr bwMode="auto">
            <a:xfrm>
              <a:off x="10056200" y="5077190"/>
              <a:ext cx="29014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M</a:t>
              </a:r>
            </a:p>
          </p:txBody>
        </p:sp>
        <p:sp>
          <p:nvSpPr>
            <p:cNvPr id="270" name="Rectangle 210">
              <a:extLst>
                <a:ext uri="{FF2B5EF4-FFF2-40B4-BE49-F238E27FC236}">
                  <a16:creationId xmlns:a16="http://schemas.microsoft.com/office/drawing/2014/main" id="{C1BBBE84-2CF4-4660-9588-03B2F19864D3}"/>
                </a:ext>
              </a:extLst>
            </p:cNvPr>
            <p:cNvSpPr>
              <a:spLocks noChangeArrowheads="1"/>
            </p:cNvSpPr>
            <p:nvPr/>
          </p:nvSpPr>
          <p:spPr bwMode="auto">
            <a:xfrm>
              <a:off x="10232934" y="5084599"/>
              <a:ext cx="39754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WB</a:t>
              </a:r>
            </a:p>
          </p:txBody>
        </p:sp>
        <p:sp>
          <p:nvSpPr>
            <p:cNvPr id="271" name="Line 211">
              <a:extLst>
                <a:ext uri="{FF2B5EF4-FFF2-40B4-BE49-F238E27FC236}">
                  <a16:creationId xmlns:a16="http://schemas.microsoft.com/office/drawing/2014/main" id="{A2DE53C4-A26C-48A7-8097-EDD32AC195DE}"/>
                </a:ext>
              </a:extLst>
            </p:cNvPr>
            <p:cNvSpPr>
              <a:spLocks noChangeShapeType="1"/>
            </p:cNvSpPr>
            <p:nvPr/>
          </p:nvSpPr>
          <p:spPr bwMode="auto">
            <a:xfrm flipH="1">
              <a:off x="10076418" y="5132959"/>
              <a:ext cx="1462" cy="139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sp>
          <p:nvSpPr>
            <p:cNvPr id="272" name="Line 212">
              <a:extLst>
                <a:ext uri="{FF2B5EF4-FFF2-40B4-BE49-F238E27FC236}">
                  <a16:creationId xmlns:a16="http://schemas.microsoft.com/office/drawing/2014/main" id="{DC250D5A-DDA1-430F-8743-5E4C83035F50}"/>
                </a:ext>
              </a:extLst>
            </p:cNvPr>
            <p:cNvSpPr>
              <a:spLocks noChangeShapeType="1"/>
            </p:cNvSpPr>
            <p:nvPr/>
          </p:nvSpPr>
          <p:spPr bwMode="auto">
            <a:xfrm>
              <a:off x="10306480" y="5132959"/>
              <a:ext cx="0" cy="139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en-US" sz="1800" b="0" i="0" u="none" strike="noStrike" kern="1200" cap="none" spc="0" normalizeH="0" baseline="0" noProof="0">
                <a:ln>
                  <a:noFill/>
                </a:ln>
                <a:solidFill>
                  <a:srgbClr val="FC0128"/>
                </a:solidFill>
                <a:effectLst/>
                <a:uLnTx/>
                <a:uFillTx/>
                <a:latin typeface="Arial" panose="020B0604020202020204" pitchFamily="34" charset="0"/>
                <a:cs typeface="+mn-cs"/>
              </a:endParaRPr>
            </a:p>
          </p:txBody>
        </p:sp>
      </p:grpSp>
    </p:spTree>
    <p:extLst>
      <p:ext uri="{BB962C8B-B14F-4D97-AF65-F5344CB8AC3E}">
        <p14:creationId xmlns:p14="http://schemas.microsoft.com/office/powerpoint/2010/main" val="239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wipe(left)">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left)">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wipe(left)">
                                      <p:cBhvr>
                                        <p:cTn id="27" dur="500"/>
                                        <p:tgtEl>
                                          <p:spTgt spid="1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500"/>
                                        <p:tgtEl>
                                          <p:spTgt spid="1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wipe(left)">
                                      <p:cBhvr>
                                        <p:cTn id="37" dur="500"/>
                                        <p:tgtEl>
                                          <p:spTgt spid="216"/>
                                        </p:tgtEl>
                                      </p:cBhvr>
                                    </p:animEffect>
                                  </p:childTnLst>
                                </p:cTn>
                              </p:par>
                              <p:par>
                                <p:cTn id="38" presetID="22" presetClass="entr" presetSubtype="8" fill="hold" nodeType="withEffect">
                                  <p:stCondLst>
                                    <p:cond delay="100"/>
                                  </p:stCondLst>
                                  <p:childTnLst>
                                    <p:set>
                                      <p:cBhvr>
                                        <p:cTn id="39" dur="1" fill="hold">
                                          <p:stCondLst>
                                            <p:cond delay="0"/>
                                          </p:stCondLst>
                                        </p:cTn>
                                        <p:tgtEl>
                                          <p:spTgt spid="215"/>
                                        </p:tgtEl>
                                        <p:attrNameLst>
                                          <p:attrName>style.visibility</p:attrName>
                                        </p:attrNameLst>
                                      </p:cBhvr>
                                      <p:to>
                                        <p:strVal val="visible"/>
                                      </p:to>
                                    </p:set>
                                    <p:animEffect transition="in" filter="wipe(left)">
                                      <p:cBhvr>
                                        <p:cTn id="40" dur="500"/>
                                        <p:tgtEl>
                                          <p:spTgt spid="2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64"/>
                                        </p:tgtEl>
                                        <p:attrNameLst>
                                          <p:attrName>style.visibility</p:attrName>
                                        </p:attrNameLst>
                                      </p:cBhvr>
                                      <p:to>
                                        <p:strVal val="visible"/>
                                      </p:to>
                                    </p:set>
                                    <p:animEffect transition="in" filter="wipe(left)">
                                      <p:cBhvr>
                                        <p:cTn id="45" dur="500"/>
                                        <p:tgtEl>
                                          <p:spTgt spid="264"/>
                                        </p:tgtEl>
                                      </p:cBhvr>
                                    </p:animEffect>
                                  </p:childTnLst>
                                </p:cTn>
                              </p:par>
                              <p:par>
                                <p:cTn id="46" presetID="22" presetClass="entr" presetSubtype="8" fill="hold" nodeType="withEffect">
                                  <p:stCondLst>
                                    <p:cond delay="100"/>
                                  </p:stCondLst>
                                  <p:childTnLst>
                                    <p:set>
                                      <p:cBhvr>
                                        <p:cTn id="47" dur="1" fill="hold">
                                          <p:stCondLst>
                                            <p:cond delay="0"/>
                                          </p:stCondLst>
                                        </p:cTn>
                                        <p:tgtEl>
                                          <p:spTgt spid="265"/>
                                        </p:tgtEl>
                                        <p:attrNameLst>
                                          <p:attrName>style.visibility</p:attrName>
                                        </p:attrNameLst>
                                      </p:cBhvr>
                                      <p:to>
                                        <p:strVal val="visible"/>
                                      </p:to>
                                    </p:set>
                                    <p:animEffect transition="in" filter="wipe(left)">
                                      <p:cBhvr>
                                        <p:cTn id="48"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D28C-6B3A-49F5-953C-925009952C79}"/>
              </a:ext>
            </a:extLst>
          </p:cNvPr>
          <p:cNvSpPr>
            <a:spLocks noGrp="1"/>
          </p:cNvSpPr>
          <p:nvPr>
            <p:ph type="title"/>
          </p:nvPr>
        </p:nvSpPr>
        <p:spPr/>
        <p:txBody>
          <a:bodyPr/>
          <a:lstStyle/>
          <a:p>
            <a:r>
              <a:rPr lang="en-US" altLang="ko-KR" dirty="0"/>
              <a:t>Static Scheduling</a:t>
            </a:r>
            <a:endParaRPr lang="ko-KR" altLang="en-US" dirty="0"/>
          </a:p>
        </p:txBody>
      </p:sp>
      <p:sp>
        <p:nvSpPr>
          <p:cNvPr id="8" name="文本占位符 7">
            <a:extLst>
              <a:ext uri="{FF2B5EF4-FFF2-40B4-BE49-F238E27FC236}">
                <a16:creationId xmlns:a16="http://schemas.microsoft.com/office/drawing/2014/main" id="{6A65C63D-3A61-8EEA-683E-FA06B693C2B2}"/>
              </a:ext>
            </a:extLst>
          </p:cNvPr>
          <p:cNvSpPr>
            <a:spLocks noGrp="1"/>
          </p:cNvSpPr>
          <p:nvPr>
            <p:ph type="body" sz="quarter" idx="10"/>
          </p:nvPr>
        </p:nvSpPr>
        <p:spPr/>
        <p:txBody>
          <a:bodyPr/>
          <a:lstStyle/>
          <a:p>
            <a:endParaRPr lang="zh-CN" altLang="en-US"/>
          </a:p>
        </p:txBody>
      </p:sp>
      <p:sp>
        <p:nvSpPr>
          <p:cNvPr id="7" name="文本占位符 6">
            <a:extLst>
              <a:ext uri="{FF2B5EF4-FFF2-40B4-BE49-F238E27FC236}">
                <a16:creationId xmlns:a16="http://schemas.microsoft.com/office/drawing/2014/main" id="{8C35B92A-2ADD-4BB5-BB4B-7303FF30172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21498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A32F-FA09-4D4F-B2CD-0D11ED273FEE}"/>
              </a:ext>
            </a:extLst>
          </p:cNvPr>
          <p:cNvSpPr>
            <a:spLocks noGrp="1"/>
          </p:cNvSpPr>
          <p:nvPr>
            <p:ph type="title"/>
          </p:nvPr>
        </p:nvSpPr>
        <p:spPr/>
        <p:txBody>
          <a:bodyPr/>
          <a:lstStyle/>
          <a:p>
            <a:r>
              <a:rPr lang="en-US" altLang="ko-KR" dirty="0"/>
              <a:t>Recall: Data-Dependence Stalls</a:t>
            </a:r>
            <a:endParaRPr lang="ko-KR" altLang="en-US" dirty="0"/>
          </a:p>
        </p:txBody>
      </p:sp>
      <p:sp>
        <p:nvSpPr>
          <p:cNvPr id="13" name="文本占位符 12">
            <a:extLst>
              <a:ext uri="{FF2B5EF4-FFF2-40B4-BE49-F238E27FC236}">
                <a16:creationId xmlns:a16="http://schemas.microsoft.com/office/drawing/2014/main" id="{AABCF61D-3E10-BF3A-7792-3C76E2595741}"/>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D4CEEC6-13E5-4EE1-9C58-6391965D1579}"/>
              </a:ext>
            </a:extLst>
          </p:cNvPr>
          <p:cNvSpPr/>
          <p:nvPr/>
        </p:nvSpPr>
        <p:spPr>
          <a:xfrm>
            <a:off x="416512" y="885092"/>
            <a:ext cx="10244054"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Previously, we tried to reduce the program execution time with</a:t>
            </a:r>
          </a:p>
        </p:txBody>
      </p:sp>
      <p:sp>
        <p:nvSpPr>
          <p:cNvPr id="5" name="Rectangle 4">
            <a:extLst>
              <a:ext uri="{FF2B5EF4-FFF2-40B4-BE49-F238E27FC236}">
                <a16:creationId xmlns:a16="http://schemas.microsoft.com/office/drawing/2014/main" id="{F3FDF0B1-9B51-4A65-BF87-B30855A965B2}"/>
              </a:ext>
            </a:extLst>
          </p:cNvPr>
          <p:cNvSpPr/>
          <p:nvPr/>
        </p:nvSpPr>
        <p:spPr>
          <a:xfrm>
            <a:off x="416512" y="1298874"/>
            <a:ext cx="8715632"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But, there are </a:t>
            </a:r>
            <a:r>
              <a:rPr kumimoji="0" lang="en-US" altLang="ko-KR" sz="28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limits</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 due to </a:t>
            </a:r>
            <a:r>
              <a:rPr kumimoji="0" lang="en-US" altLang="ko-KR" sz="2800" b="0" i="1"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data-dependency</a:t>
            </a:r>
          </a:p>
        </p:txBody>
      </p:sp>
      <p:sp>
        <p:nvSpPr>
          <p:cNvPr id="7" name="Rectangle: Rounded Corners 6">
            <a:extLst>
              <a:ext uri="{FF2B5EF4-FFF2-40B4-BE49-F238E27FC236}">
                <a16:creationId xmlns:a16="http://schemas.microsoft.com/office/drawing/2014/main" id="{6D74E5EC-BD74-4FD2-8FAE-3AC5E74E807A}"/>
              </a:ext>
            </a:extLst>
          </p:cNvPr>
          <p:cNvSpPr/>
          <p:nvPr/>
        </p:nvSpPr>
        <p:spPr>
          <a:xfrm>
            <a:off x="2349153" y="1814066"/>
            <a:ext cx="3187699" cy="761613"/>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Single-issue pipeline (Lecture </a:t>
            </a:r>
            <a:r>
              <a:rPr kumimoji="0" lang="en-US" altLang="zh-CN"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3</a:t>
            </a: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8" name="Rectangle: Rounded Corners 7">
            <a:extLst>
              <a:ext uri="{FF2B5EF4-FFF2-40B4-BE49-F238E27FC236}">
                <a16:creationId xmlns:a16="http://schemas.microsoft.com/office/drawing/2014/main" id="{3D76688A-6806-4F59-A25A-7347DC56BC1D}"/>
              </a:ext>
            </a:extLst>
          </p:cNvPr>
          <p:cNvSpPr/>
          <p:nvPr/>
        </p:nvSpPr>
        <p:spPr>
          <a:xfrm>
            <a:off x="6235701" y="1814066"/>
            <a:ext cx="4031390" cy="761613"/>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Multiple-issue; Superscalar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(Lecture </a:t>
            </a:r>
            <a:r>
              <a:rPr kumimoji="0" lang="en-US" altLang="zh-CN"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4</a:t>
            </a: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grpSp>
        <p:nvGrpSpPr>
          <p:cNvPr id="10" name="Group 9">
            <a:extLst>
              <a:ext uri="{FF2B5EF4-FFF2-40B4-BE49-F238E27FC236}">
                <a16:creationId xmlns:a16="http://schemas.microsoft.com/office/drawing/2014/main" id="{88FF7C1D-9FEF-4C93-A724-66D2D2BB6ABA}"/>
              </a:ext>
            </a:extLst>
          </p:cNvPr>
          <p:cNvGrpSpPr/>
          <p:nvPr/>
        </p:nvGrpSpPr>
        <p:grpSpPr>
          <a:xfrm>
            <a:off x="2105089" y="2751677"/>
            <a:ext cx="3533363" cy="2448162"/>
            <a:chOff x="479488" y="2511945"/>
            <a:chExt cx="3879025" cy="2687661"/>
          </a:xfrm>
        </p:grpSpPr>
        <p:pic>
          <p:nvPicPr>
            <p:cNvPr id="6" name="Picture 5">
              <a:extLst>
                <a:ext uri="{FF2B5EF4-FFF2-40B4-BE49-F238E27FC236}">
                  <a16:creationId xmlns:a16="http://schemas.microsoft.com/office/drawing/2014/main" id="{8098D953-7511-4BC1-B10A-5F4A6145468D}"/>
                </a:ext>
              </a:extLst>
            </p:cNvPr>
            <p:cNvPicPr>
              <a:picLocks noChangeAspect="1"/>
            </p:cNvPicPr>
            <p:nvPr/>
          </p:nvPicPr>
          <p:blipFill>
            <a:blip r:embed="rId2"/>
            <a:stretch>
              <a:fillRect/>
            </a:stretch>
          </p:blipFill>
          <p:spPr>
            <a:xfrm>
              <a:off x="479488" y="2511945"/>
              <a:ext cx="3879025" cy="2687661"/>
            </a:xfrm>
            <a:prstGeom prst="rect">
              <a:avLst/>
            </a:prstGeom>
          </p:spPr>
        </p:pic>
        <p:sp>
          <p:nvSpPr>
            <p:cNvPr id="9" name="TextBox 8">
              <a:extLst>
                <a:ext uri="{FF2B5EF4-FFF2-40B4-BE49-F238E27FC236}">
                  <a16:creationId xmlns:a16="http://schemas.microsoft.com/office/drawing/2014/main" id="{70383A02-BB37-4A30-8911-695FDC2E1153}"/>
                </a:ext>
              </a:extLst>
            </p:cNvPr>
            <p:cNvSpPr txBox="1"/>
            <p:nvPr/>
          </p:nvSpPr>
          <p:spPr>
            <a:xfrm>
              <a:off x="1511300" y="4632587"/>
              <a:ext cx="2732959" cy="506829"/>
            </a:xfrm>
            <a:prstGeom prst="rect">
              <a:avLst/>
            </a:prstGeom>
            <a:solidFill>
              <a:srgbClr val="FFA7A7"/>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C00000"/>
                  </a:solidFill>
                  <a:effectLst/>
                  <a:uLnTx/>
                  <a:uFillTx/>
                  <a:latin typeface="Arial" panose="020B0604020202020204" pitchFamily="34" charset="0"/>
                  <a:ea typeface="微软雅黑"/>
                  <a:cs typeface="Arial" panose="020B0604020202020204" pitchFamily="34" charset="0"/>
                </a:rPr>
                <a:t>Load-Use (RAW)</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1DFAC9DA-B06F-4570-A385-3BCD9B06F428}"/>
              </a:ext>
            </a:extLst>
          </p:cNvPr>
          <p:cNvSpPr/>
          <p:nvPr/>
        </p:nvSpPr>
        <p:spPr>
          <a:xfrm>
            <a:off x="2156715" y="5268844"/>
            <a:ext cx="5078324" cy="1107996"/>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What else?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When no bypassing exists</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Long-latency instructions</a:t>
            </a:r>
          </a:p>
        </p:txBody>
      </p:sp>
      <p:sp>
        <p:nvSpPr>
          <p:cNvPr id="12" name="Rectangle 11">
            <a:extLst>
              <a:ext uri="{FF2B5EF4-FFF2-40B4-BE49-F238E27FC236}">
                <a16:creationId xmlns:a16="http://schemas.microsoft.com/office/drawing/2014/main" id="{CBBBD3F7-CDF0-4F3A-BC1B-87008D4AC26D}"/>
              </a:ext>
            </a:extLst>
          </p:cNvPr>
          <p:cNvSpPr/>
          <p:nvPr/>
        </p:nvSpPr>
        <p:spPr>
          <a:xfrm>
            <a:off x="6296392" y="5308441"/>
            <a:ext cx="5385929" cy="1107996"/>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What else?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Instructions executing in a same cycle shouldn't have RAW/WAR</a:t>
            </a:r>
          </a:p>
        </p:txBody>
      </p:sp>
      <p:grpSp>
        <p:nvGrpSpPr>
          <p:cNvPr id="58" name="Group 57">
            <a:extLst>
              <a:ext uri="{FF2B5EF4-FFF2-40B4-BE49-F238E27FC236}">
                <a16:creationId xmlns:a16="http://schemas.microsoft.com/office/drawing/2014/main" id="{323FAD19-AB26-4E2B-A103-44BA475328CD}"/>
              </a:ext>
            </a:extLst>
          </p:cNvPr>
          <p:cNvGrpSpPr/>
          <p:nvPr/>
        </p:nvGrpSpPr>
        <p:grpSpPr>
          <a:xfrm>
            <a:off x="6475926" y="2731459"/>
            <a:ext cx="3550940" cy="2402466"/>
            <a:chOff x="4951926" y="2751677"/>
            <a:chExt cx="3550940" cy="2402466"/>
          </a:xfrm>
        </p:grpSpPr>
        <p:grpSp>
          <p:nvGrpSpPr>
            <p:cNvPr id="56" name="Group 55">
              <a:extLst>
                <a:ext uri="{FF2B5EF4-FFF2-40B4-BE49-F238E27FC236}">
                  <a16:creationId xmlns:a16="http://schemas.microsoft.com/office/drawing/2014/main" id="{771A94CC-46F6-45CC-A136-06D6E921EEF6}"/>
                </a:ext>
              </a:extLst>
            </p:cNvPr>
            <p:cNvGrpSpPr/>
            <p:nvPr/>
          </p:nvGrpSpPr>
          <p:grpSpPr>
            <a:xfrm>
              <a:off x="4951926" y="2751677"/>
              <a:ext cx="3550940" cy="1898746"/>
              <a:chOff x="2796529" y="3044457"/>
              <a:chExt cx="3550940" cy="1898746"/>
            </a:xfrm>
          </p:grpSpPr>
          <p:pic>
            <p:nvPicPr>
              <p:cNvPr id="54" name="Picture 53">
                <a:extLst>
                  <a:ext uri="{FF2B5EF4-FFF2-40B4-BE49-F238E27FC236}">
                    <a16:creationId xmlns:a16="http://schemas.microsoft.com/office/drawing/2014/main" id="{C2D2B3E7-B077-4D20-B729-D4EA75ECC605}"/>
                  </a:ext>
                </a:extLst>
              </p:cNvPr>
              <p:cNvPicPr>
                <a:picLocks noChangeAspect="1"/>
              </p:cNvPicPr>
              <p:nvPr/>
            </p:nvPicPr>
            <p:blipFill>
              <a:blip r:embed="rId3"/>
              <a:stretch>
                <a:fillRect/>
              </a:stretch>
            </p:blipFill>
            <p:spPr>
              <a:xfrm>
                <a:off x="2796529" y="4105275"/>
                <a:ext cx="3550940" cy="837928"/>
              </a:xfrm>
              <a:prstGeom prst="rect">
                <a:avLst/>
              </a:prstGeom>
            </p:spPr>
          </p:pic>
          <p:pic>
            <p:nvPicPr>
              <p:cNvPr id="55" name="Picture 54">
                <a:extLst>
                  <a:ext uri="{FF2B5EF4-FFF2-40B4-BE49-F238E27FC236}">
                    <a16:creationId xmlns:a16="http://schemas.microsoft.com/office/drawing/2014/main" id="{B0BF7542-19B6-4885-9037-94191603F6C8}"/>
                  </a:ext>
                </a:extLst>
              </p:cNvPr>
              <p:cNvPicPr>
                <a:picLocks noChangeAspect="1"/>
              </p:cNvPicPr>
              <p:nvPr/>
            </p:nvPicPr>
            <p:blipFill>
              <a:blip r:embed="rId4"/>
              <a:stretch>
                <a:fillRect/>
              </a:stretch>
            </p:blipFill>
            <p:spPr>
              <a:xfrm>
                <a:off x="3214078" y="3044457"/>
                <a:ext cx="2965808" cy="1060818"/>
              </a:xfrm>
              <a:prstGeom prst="rect">
                <a:avLst/>
              </a:prstGeom>
            </p:spPr>
          </p:pic>
        </p:grpSp>
        <p:sp>
          <p:nvSpPr>
            <p:cNvPr id="57" name="TextBox 56">
              <a:extLst>
                <a:ext uri="{FF2B5EF4-FFF2-40B4-BE49-F238E27FC236}">
                  <a16:creationId xmlns:a16="http://schemas.microsoft.com/office/drawing/2014/main" id="{29CAF490-399B-44F3-8E52-4A9EAAE93532}"/>
                </a:ext>
              </a:extLst>
            </p:cNvPr>
            <p:cNvSpPr txBox="1"/>
            <p:nvPr/>
          </p:nvSpPr>
          <p:spPr>
            <a:xfrm>
              <a:off x="5762065" y="4692478"/>
              <a:ext cx="2489424" cy="461665"/>
            </a:xfrm>
            <a:prstGeom prst="rect">
              <a:avLst/>
            </a:prstGeom>
            <a:solidFill>
              <a:srgbClr val="FFA7A7"/>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C00000"/>
                  </a:solidFill>
                  <a:effectLst/>
                  <a:uLnTx/>
                  <a:uFillTx/>
                  <a:latin typeface="Arial" panose="020B0604020202020204" pitchFamily="34" charset="0"/>
                  <a:ea typeface="微软雅黑"/>
                  <a:cs typeface="Arial" panose="020B0604020202020204" pitchFamily="34" charset="0"/>
                </a:rPr>
                <a:t>Limits on WAW</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5794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500"/>
                                        <p:tgtEl>
                                          <p:spTgt spid="5">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250"/>
                                        <p:tgtEl>
                                          <p:spTgt spid="11">
                                            <p:txEl>
                                              <p:pRg st="0" end="0"/>
                                            </p:txEl>
                                          </p:spTgt>
                                        </p:tgtEl>
                                      </p:cBhvr>
                                    </p:animEffect>
                                  </p:childTnLst>
                                </p:cTn>
                              </p:par>
                            </p:childTnLst>
                          </p:cTn>
                        </p:par>
                        <p:par>
                          <p:cTn id="30" fill="hold">
                            <p:stCondLst>
                              <p:cond delay="250"/>
                            </p:stCondLst>
                            <p:childTnLst>
                              <p:par>
                                <p:cTn id="31" presetID="22" presetClass="entr" presetSubtype="8" fill="hold" nodeType="after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left)">
                                      <p:cBhvr>
                                        <p:cTn id="33" dur="250"/>
                                        <p:tgtEl>
                                          <p:spTgt spid="11">
                                            <p:txEl>
                                              <p:pRg st="1" end="1"/>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animEffect transition="in" filter="wipe(left)">
                                      <p:cBhvr>
                                        <p:cTn id="36" dur="250"/>
                                        <p:tgtEl>
                                          <p:spTgt spid="1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250"/>
                                        <p:tgtEl>
                                          <p:spTgt spid="58"/>
                                        </p:tgtEl>
                                      </p:cBhvr>
                                    </p:animEffect>
                                  </p:childTnLst>
                                </p:cTn>
                              </p:par>
                            </p:childTnLst>
                          </p:cTn>
                        </p:par>
                        <p:par>
                          <p:cTn id="42" fill="hold">
                            <p:stCondLst>
                              <p:cond delay="250"/>
                            </p:stCondLst>
                            <p:childTnLst>
                              <p:par>
                                <p:cTn id="43" presetID="22" presetClass="entr" presetSubtype="8" fill="hold" nodeType="after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Effect transition="in" filter="wipe(left)">
                                      <p:cBhvr>
                                        <p:cTn id="45" dur="250"/>
                                        <p:tgtEl>
                                          <p:spTgt spid="12">
                                            <p:txEl>
                                              <p:pRg st="0" end="0"/>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Effect transition="in" filter="wipe(left)">
                                      <p:cBhvr>
                                        <p:cTn id="49" dur="25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B0204CB5-0D16-438E-9C49-664632D1020A}"/>
              </a:ext>
            </a:extLst>
          </p:cNvPr>
          <p:cNvSpPr/>
          <p:nvPr/>
        </p:nvSpPr>
        <p:spPr>
          <a:xfrm>
            <a:off x="5494020" y="619992"/>
            <a:ext cx="99060" cy="99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 name="Title 1">
            <a:extLst>
              <a:ext uri="{FF2B5EF4-FFF2-40B4-BE49-F238E27FC236}">
                <a16:creationId xmlns:a16="http://schemas.microsoft.com/office/drawing/2014/main" id="{E70C6D8E-5CC9-44D9-9DF3-7F65EC134049}"/>
              </a:ext>
            </a:extLst>
          </p:cNvPr>
          <p:cNvSpPr>
            <a:spLocks noGrp="1"/>
          </p:cNvSpPr>
          <p:nvPr>
            <p:ph type="title"/>
          </p:nvPr>
        </p:nvSpPr>
        <p:spPr/>
        <p:txBody>
          <a:bodyPr/>
          <a:lstStyle/>
          <a:p>
            <a:r>
              <a:rPr lang="en-US" altLang="ko-KR" dirty="0"/>
              <a:t>Solution: Instruction Scheduling</a:t>
            </a:r>
            <a:endParaRPr lang="ko-KR" altLang="en-US" dirty="0"/>
          </a:p>
        </p:txBody>
      </p:sp>
      <p:sp>
        <p:nvSpPr>
          <p:cNvPr id="8" name="内容占位符 7">
            <a:extLst>
              <a:ext uri="{FF2B5EF4-FFF2-40B4-BE49-F238E27FC236}">
                <a16:creationId xmlns:a16="http://schemas.microsoft.com/office/drawing/2014/main" id="{72FABB2C-AB03-1D5D-3C96-A32A2A805264}"/>
              </a:ext>
            </a:extLst>
          </p:cNvPr>
          <p:cNvSpPr>
            <a:spLocks noGrp="1"/>
          </p:cNvSpPr>
          <p:nvPr>
            <p:ph idx="1"/>
          </p:nvPr>
        </p:nvSpPr>
        <p:spPr/>
        <p:txBody>
          <a:bodyPr/>
          <a:lstStyle/>
          <a:p>
            <a:endParaRPr lang="zh-CN" altLang="en-US"/>
          </a:p>
        </p:txBody>
      </p:sp>
      <p:sp>
        <p:nvSpPr>
          <p:cNvPr id="11" name="文本占位符 10">
            <a:extLst>
              <a:ext uri="{FF2B5EF4-FFF2-40B4-BE49-F238E27FC236}">
                <a16:creationId xmlns:a16="http://schemas.microsoft.com/office/drawing/2014/main" id="{915710FF-398D-FFFD-9737-B4B5D6CAAAE5}"/>
              </a:ext>
            </a:extLst>
          </p:cNvPr>
          <p:cNvSpPr>
            <a:spLocks noGrp="1"/>
          </p:cNvSpPr>
          <p:nvPr>
            <p:ph type="body" sz="quarter" idx="10"/>
          </p:nvPr>
        </p:nvSpPr>
        <p:spPr/>
        <p:txBody>
          <a:bodyPr/>
          <a:lstStyle/>
          <a:p>
            <a:endParaRPr lang="zh-CN" altLang="en-US"/>
          </a:p>
        </p:txBody>
      </p:sp>
      <p:sp>
        <p:nvSpPr>
          <p:cNvPr id="4" name="Rectangle: Rounded Corners 3">
            <a:extLst>
              <a:ext uri="{FF2B5EF4-FFF2-40B4-BE49-F238E27FC236}">
                <a16:creationId xmlns:a16="http://schemas.microsoft.com/office/drawing/2014/main" id="{8049615E-69A6-4982-87EC-5DB49A746637}"/>
              </a:ext>
            </a:extLst>
          </p:cNvPr>
          <p:cNvSpPr/>
          <p:nvPr/>
        </p:nvSpPr>
        <p:spPr>
          <a:xfrm>
            <a:off x="2237258" y="1440578"/>
            <a:ext cx="2677643" cy="521648"/>
          </a:xfrm>
          <a:prstGeom prst="roundRect">
            <a:avLst>
              <a:gd name="adj" fmla="val 0"/>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Static Scheduling</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5" name="Rectangle: Rounded Corners 4">
            <a:extLst>
              <a:ext uri="{FF2B5EF4-FFF2-40B4-BE49-F238E27FC236}">
                <a16:creationId xmlns:a16="http://schemas.microsoft.com/office/drawing/2014/main" id="{199A6849-F00A-4965-AB43-164479A97EF8}"/>
              </a:ext>
            </a:extLst>
          </p:cNvPr>
          <p:cNvSpPr/>
          <p:nvPr/>
        </p:nvSpPr>
        <p:spPr>
          <a:xfrm>
            <a:off x="5992345" y="1440578"/>
            <a:ext cx="2986556" cy="521648"/>
          </a:xfrm>
          <a:prstGeom prst="roundRect">
            <a:avLst>
              <a:gd name="adj" fmla="val 0"/>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Dynamic Scheduling</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grpSp>
        <p:nvGrpSpPr>
          <p:cNvPr id="10" name="Group 9">
            <a:extLst>
              <a:ext uri="{FF2B5EF4-FFF2-40B4-BE49-F238E27FC236}">
                <a16:creationId xmlns:a16="http://schemas.microsoft.com/office/drawing/2014/main" id="{F3ECF14C-D929-47D1-9BE7-FC44396E383A}"/>
              </a:ext>
            </a:extLst>
          </p:cNvPr>
          <p:cNvGrpSpPr/>
          <p:nvPr/>
        </p:nvGrpSpPr>
        <p:grpSpPr>
          <a:xfrm>
            <a:off x="3576080" y="719053"/>
            <a:ext cx="3909543" cy="721527"/>
            <a:chOff x="2052079" y="719052"/>
            <a:chExt cx="3909543" cy="721527"/>
          </a:xfrm>
        </p:grpSpPr>
        <p:cxnSp>
          <p:nvCxnSpPr>
            <p:cNvPr id="7" name="Connector: Elbow 6">
              <a:extLst>
                <a:ext uri="{FF2B5EF4-FFF2-40B4-BE49-F238E27FC236}">
                  <a16:creationId xmlns:a16="http://schemas.microsoft.com/office/drawing/2014/main" id="{3FC3AAC0-DC5D-47FA-8123-A476126BF567}"/>
                </a:ext>
              </a:extLst>
            </p:cNvPr>
            <p:cNvCxnSpPr>
              <a:cxnSpLocks/>
              <a:stCxn id="42" idx="4"/>
              <a:endCxn id="4" idx="0"/>
            </p:cNvCxnSpPr>
            <p:nvPr/>
          </p:nvCxnSpPr>
          <p:spPr>
            <a:xfrm rot="5400000">
              <a:off x="2675052" y="96080"/>
              <a:ext cx="721526" cy="1967471"/>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86DB8B1-D131-4D42-8A78-5BC37AF3D45D}"/>
                </a:ext>
              </a:extLst>
            </p:cNvPr>
            <p:cNvCxnSpPr>
              <a:cxnSpLocks/>
              <a:stCxn id="42" idx="4"/>
              <a:endCxn id="5" idx="0"/>
            </p:cNvCxnSpPr>
            <p:nvPr/>
          </p:nvCxnSpPr>
          <p:spPr>
            <a:xfrm rot="16200000" flipH="1">
              <a:off x="4629823" y="108778"/>
              <a:ext cx="721526" cy="1942073"/>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DCCD157B-C82D-4B92-9F39-D24C660C41CC}"/>
              </a:ext>
            </a:extLst>
          </p:cNvPr>
          <p:cNvSpPr txBox="1"/>
          <p:nvPr/>
        </p:nvSpPr>
        <p:spPr>
          <a:xfrm rot="16200000">
            <a:off x="723539" y="2616383"/>
            <a:ext cx="220605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50000"/>
                    <a:lumOff val="50000"/>
                  </a:srgbClr>
                </a:solidFill>
                <a:effectLst/>
                <a:uLnTx/>
                <a:uFillTx/>
                <a:latin typeface="Calibri"/>
                <a:ea typeface="微软雅黑"/>
                <a:cs typeface="+mn-cs"/>
              </a:rPr>
              <a:t>Compile-time</a:t>
            </a:r>
            <a:endParaRPr kumimoji="0" lang="ko-KR" altLang="en-US" sz="2800" b="1" i="0" u="none" strike="noStrike" kern="1200" cap="none" spc="0" normalizeH="0" baseline="0" noProof="0" dirty="0">
              <a:ln>
                <a:noFill/>
              </a:ln>
              <a:solidFill>
                <a:srgbClr val="000000">
                  <a:lumMod val="50000"/>
                  <a:lumOff val="50000"/>
                </a:srgbClr>
              </a:solidFill>
              <a:effectLst/>
              <a:uLnTx/>
              <a:uFillTx/>
              <a:latin typeface="Calibri"/>
              <a:cs typeface="+mn-cs"/>
            </a:endParaRPr>
          </a:p>
        </p:txBody>
      </p:sp>
      <p:cxnSp>
        <p:nvCxnSpPr>
          <p:cNvPr id="14" name="Straight Connector 13">
            <a:extLst>
              <a:ext uri="{FF2B5EF4-FFF2-40B4-BE49-F238E27FC236}">
                <a16:creationId xmlns:a16="http://schemas.microsoft.com/office/drawing/2014/main" id="{1FC74332-F84C-44E1-AC66-AFF63543FD02}"/>
              </a:ext>
            </a:extLst>
          </p:cNvPr>
          <p:cNvCxnSpPr>
            <a:cxnSpLocks/>
          </p:cNvCxnSpPr>
          <p:nvPr/>
        </p:nvCxnSpPr>
        <p:spPr>
          <a:xfrm>
            <a:off x="1928837" y="3961146"/>
            <a:ext cx="7389335" cy="0"/>
          </a:xfrm>
          <a:prstGeom prst="line">
            <a:avLst/>
          </a:prstGeom>
          <a:ln w="571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D3836C-B90C-4AB0-BF28-6AA01FDE7B98}"/>
              </a:ext>
            </a:extLst>
          </p:cNvPr>
          <p:cNvSpPr txBox="1"/>
          <p:nvPr/>
        </p:nvSpPr>
        <p:spPr>
          <a:xfrm rot="16200000">
            <a:off x="1042535" y="5059803"/>
            <a:ext cx="156805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50000"/>
                    <a:lumOff val="50000"/>
                  </a:srgbClr>
                </a:solidFill>
                <a:effectLst/>
                <a:uLnTx/>
                <a:uFillTx/>
                <a:latin typeface="Calibri"/>
                <a:ea typeface="微软雅黑"/>
                <a:cs typeface="+mn-cs"/>
              </a:rPr>
              <a:t>Run-time</a:t>
            </a:r>
            <a:endParaRPr kumimoji="0" lang="ko-KR" altLang="en-US" sz="2800" b="1" i="0" u="none" strike="noStrike" kern="1200" cap="none" spc="0" normalizeH="0" baseline="0" noProof="0" dirty="0">
              <a:ln>
                <a:noFill/>
              </a:ln>
              <a:solidFill>
                <a:srgbClr val="000000">
                  <a:lumMod val="50000"/>
                  <a:lumOff val="50000"/>
                </a:srgbClr>
              </a:solidFill>
              <a:effectLst/>
              <a:uLnTx/>
              <a:uFillTx/>
              <a:latin typeface="Calibri"/>
              <a:cs typeface="+mn-cs"/>
            </a:endParaRPr>
          </a:p>
        </p:txBody>
      </p:sp>
      <p:grpSp>
        <p:nvGrpSpPr>
          <p:cNvPr id="21" name="Group 20">
            <a:extLst>
              <a:ext uri="{FF2B5EF4-FFF2-40B4-BE49-F238E27FC236}">
                <a16:creationId xmlns:a16="http://schemas.microsoft.com/office/drawing/2014/main" id="{EF60ADBC-4E79-40DE-9F08-F3AC801012B8}"/>
              </a:ext>
            </a:extLst>
          </p:cNvPr>
          <p:cNvGrpSpPr/>
          <p:nvPr/>
        </p:nvGrpSpPr>
        <p:grpSpPr>
          <a:xfrm>
            <a:off x="4535435" y="2207748"/>
            <a:ext cx="2124300" cy="819439"/>
            <a:chOff x="3148069" y="2207747"/>
            <a:chExt cx="2820139" cy="819439"/>
          </a:xfrm>
        </p:grpSpPr>
        <p:sp>
          <p:nvSpPr>
            <p:cNvPr id="16" name="Rectangle: Folded Corner 15">
              <a:extLst>
                <a:ext uri="{FF2B5EF4-FFF2-40B4-BE49-F238E27FC236}">
                  <a16:creationId xmlns:a16="http://schemas.microsoft.com/office/drawing/2014/main" id="{C78DB2FF-8CA4-44B1-8164-45C5903CA476}"/>
                </a:ext>
              </a:extLst>
            </p:cNvPr>
            <p:cNvSpPr/>
            <p:nvPr/>
          </p:nvSpPr>
          <p:spPr>
            <a:xfrm>
              <a:off x="3206337" y="2207747"/>
              <a:ext cx="2731325" cy="819435"/>
            </a:xfrm>
            <a:prstGeom prst="foldedCorner">
              <a:avLst>
                <a:gd name="adj" fmla="val 33909"/>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7" name="TextBox 16">
              <a:extLst>
                <a:ext uri="{FF2B5EF4-FFF2-40B4-BE49-F238E27FC236}">
                  <a16:creationId xmlns:a16="http://schemas.microsoft.com/office/drawing/2014/main" id="{6E420F18-EAFB-4735-9485-1DF31B479042}"/>
                </a:ext>
              </a:extLst>
            </p:cNvPr>
            <p:cNvSpPr txBox="1"/>
            <p:nvPr/>
          </p:nvSpPr>
          <p:spPr>
            <a:xfrm>
              <a:off x="3148069" y="2236841"/>
              <a:ext cx="2820139" cy="790345"/>
            </a:xfrm>
            <a:prstGeom prst="rect">
              <a:avLst/>
            </a:prstGeom>
            <a:noFill/>
          </p:spPr>
          <p:txBody>
            <a:bodyPr wrap="non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solidFill>
                  <a:effectLst/>
                  <a:uLnTx/>
                  <a:uFillTx/>
                  <a:latin typeface="Calibri"/>
                  <a:ea typeface="微软雅黑"/>
                  <a:cs typeface="+mn-cs"/>
                </a:rPr>
                <a:t>Unscheduled</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solidFill>
                  <a:effectLst/>
                  <a:uLnTx/>
                  <a:uFillTx/>
                  <a:latin typeface="Calibri"/>
                  <a:ea typeface="微软雅黑"/>
                  <a:cs typeface="+mn-cs"/>
                </a:rPr>
                <a:t>program</a:t>
              </a:r>
              <a:endParaRPr kumimoji="0" lang="ko-KR" altLang="en-US" sz="2800" b="1" i="0" u="none" strike="noStrike" kern="1200" cap="none" spc="0" normalizeH="0" baseline="0" noProof="0" dirty="0">
                <a:ln>
                  <a:noFill/>
                </a:ln>
                <a:solidFill>
                  <a:srgbClr val="000000"/>
                </a:solidFill>
                <a:effectLst/>
                <a:uLnTx/>
                <a:uFillTx/>
                <a:latin typeface="Calibri"/>
                <a:cs typeface="+mn-cs"/>
              </a:endParaRPr>
            </a:p>
          </p:txBody>
        </p:sp>
      </p:grpSp>
      <p:sp>
        <p:nvSpPr>
          <p:cNvPr id="22" name="Rectangle: Rounded Corners 21">
            <a:extLst>
              <a:ext uri="{FF2B5EF4-FFF2-40B4-BE49-F238E27FC236}">
                <a16:creationId xmlns:a16="http://schemas.microsoft.com/office/drawing/2014/main" id="{6834CAE8-73D9-4411-8794-64A29271F6D7}"/>
              </a:ext>
            </a:extLst>
          </p:cNvPr>
          <p:cNvSpPr/>
          <p:nvPr/>
        </p:nvSpPr>
        <p:spPr>
          <a:xfrm>
            <a:off x="2374900" y="2946400"/>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Static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Scheduler</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sp>
        <p:nvSpPr>
          <p:cNvPr id="23" name="Rectangle: Rounded Corners 22">
            <a:extLst>
              <a:ext uri="{FF2B5EF4-FFF2-40B4-BE49-F238E27FC236}">
                <a16:creationId xmlns:a16="http://schemas.microsoft.com/office/drawing/2014/main" id="{AA1C03A0-1191-45A4-B89D-11086DED07AC}"/>
              </a:ext>
            </a:extLst>
          </p:cNvPr>
          <p:cNvSpPr/>
          <p:nvPr/>
        </p:nvSpPr>
        <p:spPr>
          <a:xfrm>
            <a:off x="2374900" y="5391658"/>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Functional Units</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cxnSp>
        <p:nvCxnSpPr>
          <p:cNvPr id="25" name="Connector: Elbow 24">
            <a:extLst>
              <a:ext uri="{FF2B5EF4-FFF2-40B4-BE49-F238E27FC236}">
                <a16:creationId xmlns:a16="http://schemas.microsoft.com/office/drawing/2014/main" id="{472BBA44-F492-475C-8A42-51E7FC57DCC6}"/>
              </a:ext>
            </a:extLst>
          </p:cNvPr>
          <p:cNvCxnSpPr>
            <a:stCxn id="16" idx="1"/>
            <a:endCxn id="22" idx="0"/>
          </p:cNvCxnSpPr>
          <p:nvPr/>
        </p:nvCxnSpPr>
        <p:spPr>
          <a:xfrm rot="10800000" flipV="1">
            <a:off x="3403600" y="2617465"/>
            <a:ext cx="1175726" cy="32893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236938-AAA8-4010-8535-672498680E7B}"/>
              </a:ext>
            </a:extLst>
          </p:cNvPr>
          <p:cNvCxnSpPr>
            <a:stCxn id="22" idx="2"/>
            <a:endCxn id="23" idx="0"/>
          </p:cNvCxnSpPr>
          <p:nvPr/>
        </p:nvCxnSpPr>
        <p:spPr>
          <a:xfrm>
            <a:off x="3403600" y="3848098"/>
            <a:ext cx="0" cy="1543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EEB1973C-CFEF-496A-9FE1-431EC827A3E8}"/>
              </a:ext>
            </a:extLst>
          </p:cNvPr>
          <p:cNvSpPr/>
          <p:nvPr/>
        </p:nvSpPr>
        <p:spPr>
          <a:xfrm>
            <a:off x="6602126" y="4056909"/>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Dynamic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Scheduler</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sp>
        <p:nvSpPr>
          <p:cNvPr id="29" name="Rectangle: Rounded Corners 28">
            <a:extLst>
              <a:ext uri="{FF2B5EF4-FFF2-40B4-BE49-F238E27FC236}">
                <a16:creationId xmlns:a16="http://schemas.microsoft.com/office/drawing/2014/main" id="{A106F732-491A-47D8-937B-7D928BF4FAAB}"/>
              </a:ext>
            </a:extLst>
          </p:cNvPr>
          <p:cNvSpPr/>
          <p:nvPr/>
        </p:nvSpPr>
        <p:spPr>
          <a:xfrm>
            <a:off x="6602126" y="5391658"/>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Functional Units</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cxnSp>
        <p:nvCxnSpPr>
          <p:cNvPr id="30" name="Connector: Elbow 29">
            <a:extLst>
              <a:ext uri="{FF2B5EF4-FFF2-40B4-BE49-F238E27FC236}">
                <a16:creationId xmlns:a16="http://schemas.microsoft.com/office/drawing/2014/main" id="{8997433A-B31A-4994-B56A-66C63DB4E56A}"/>
              </a:ext>
            </a:extLst>
          </p:cNvPr>
          <p:cNvCxnSpPr>
            <a:cxnSpLocks/>
            <a:stCxn id="16" idx="3"/>
            <a:endCxn id="28" idx="0"/>
          </p:cNvCxnSpPr>
          <p:nvPr/>
        </p:nvCxnSpPr>
        <p:spPr>
          <a:xfrm>
            <a:off x="6636726" y="2617465"/>
            <a:ext cx="994100" cy="1439444"/>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C0479E-6875-4629-8A22-6B3B0085129B}"/>
              </a:ext>
            </a:extLst>
          </p:cNvPr>
          <p:cNvCxnSpPr>
            <a:cxnSpLocks/>
            <a:stCxn id="28" idx="2"/>
            <a:endCxn id="29" idx="0"/>
          </p:cNvCxnSpPr>
          <p:nvPr/>
        </p:nvCxnSpPr>
        <p:spPr>
          <a:xfrm>
            <a:off x="7630826" y="4958608"/>
            <a:ext cx="0" cy="43305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356D805-EF61-4BC6-ACC3-1365764FF883}"/>
              </a:ext>
            </a:extLst>
          </p:cNvPr>
          <p:cNvSpPr txBox="1"/>
          <p:nvPr/>
        </p:nvSpPr>
        <p:spPr>
          <a:xfrm>
            <a:off x="4262627" y="3337188"/>
            <a:ext cx="2216832" cy="830997"/>
          </a:xfrm>
          <a:prstGeom prst="rect">
            <a:avLst/>
          </a:prstGeom>
          <a:solidFill>
            <a:srgbClr val="FFA7A7"/>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C00000"/>
                </a:solidFill>
                <a:effectLst/>
                <a:uLnTx/>
                <a:uFillTx/>
                <a:latin typeface="Arial" panose="020B0604020202020204" pitchFamily="34" charset="0"/>
                <a:ea typeface="微软雅黑"/>
                <a:cs typeface="Arial" panose="020B0604020202020204" pitchFamily="34" charset="0"/>
              </a:rPr>
              <a:t>Conservative</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 schedule</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03E18DA-76D1-4A9D-8494-E0B3BD860807}"/>
              </a:ext>
            </a:extLst>
          </p:cNvPr>
          <p:cNvSpPr txBox="1"/>
          <p:nvPr/>
        </p:nvSpPr>
        <p:spPr>
          <a:xfrm>
            <a:off x="8067356" y="5960068"/>
            <a:ext cx="2600645" cy="830997"/>
          </a:xfrm>
          <a:prstGeom prst="rect">
            <a:avLst/>
          </a:prstGeom>
          <a:solidFill>
            <a:srgbClr val="FFA7A7"/>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C00000"/>
                </a:solidFill>
                <a:effectLst/>
                <a:uLnTx/>
                <a:uFillTx/>
                <a:latin typeface="Arial" panose="020B0604020202020204" pitchFamily="34" charset="0"/>
                <a:ea typeface="微软雅黑"/>
                <a:cs typeface="Arial" panose="020B0604020202020204" pitchFamily="34" charset="0"/>
              </a:rPr>
              <a:t>High-complexity</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 implementation</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1022AE3F-62AB-47BB-8F03-EC3E601EFF1C}"/>
              </a:ext>
            </a:extLst>
          </p:cNvPr>
          <p:cNvSpPr txBox="1"/>
          <p:nvPr/>
        </p:nvSpPr>
        <p:spPr>
          <a:xfrm>
            <a:off x="3989656" y="5960067"/>
            <a:ext cx="2524930" cy="830997"/>
          </a:xfrm>
          <a:prstGeom prst="rect">
            <a:avLst/>
          </a:prstGeom>
          <a:solidFill>
            <a:srgbClr val="A7DBF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2060"/>
                </a:solidFill>
                <a:effectLst/>
                <a:uLnTx/>
                <a:uFillTx/>
                <a:latin typeface="Arial" panose="020B0604020202020204" pitchFamily="34" charset="0"/>
                <a:ea typeface="微软雅黑"/>
                <a:cs typeface="Arial" panose="020B0604020202020204" pitchFamily="34" charset="0"/>
              </a:rPr>
              <a:t>Low-complexity</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 implementation</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DB2E179C-B07B-4EE1-B651-A1DB4CC7C3DD}"/>
              </a:ext>
            </a:extLst>
          </p:cNvPr>
          <p:cNvSpPr txBox="1"/>
          <p:nvPr/>
        </p:nvSpPr>
        <p:spPr>
          <a:xfrm>
            <a:off x="8362984" y="3279297"/>
            <a:ext cx="2057400" cy="830997"/>
          </a:xfrm>
          <a:prstGeom prst="rect">
            <a:avLst/>
          </a:prstGeom>
          <a:solidFill>
            <a:srgbClr val="A7DBF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2060"/>
                </a:solidFill>
                <a:effectLst/>
                <a:uLnTx/>
                <a:uFillTx/>
                <a:latin typeface="Arial" panose="020B0604020202020204" pitchFamily="34" charset="0"/>
                <a:ea typeface="微软雅黑"/>
                <a:cs typeface="Arial" panose="020B0604020202020204" pitchFamily="34" charset="0"/>
              </a:rPr>
              <a:t>High-quality</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 schedule</a:t>
            </a:r>
            <a:endParaRPr kumimoji="0" lang="ko-KR" altLang="en-US" sz="24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531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par>
                          <p:cTn id="23" fill="hold">
                            <p:stCondLst>
                              <p:cond delay="25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50"/>
                                        <p:tgtEl>
                                          <p:spTgt spid="21"/>
                                        </p:tgtEl>
                                      </p:cBhvr>
                                    </p:animEffect>
                                  </p:childTnLst>
                                </p:cTn>
                              </p:par>
                            </p:childTnLst>
                          </p:cTn>
                        </p:par>
                        <p:par>
                          <p:cTn id="32" fill="hold">
                            <p:stCondLst>
                              <p:cond delay="250"/>
                            </p:stCondLst>
                            <p:childTnLst>
                              <p:par>
                                <p:cTn id="33" presetID="22" presetClass="entr" presetSubtype="1"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250"/>
                                        <p:tgtEl>
                                          <p:spTgt spid="2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50"/>
                                        <p:tgtEl>
                                          <p:spTgt spid="22"/>
                                        </p:tgtEl>
                                      </p:cBhvr>
                                    </p:animEffect>
                                  </p:childTnLst>
                                </p:cTn>
                              </p:par>
                            </p:childTnLst>
                          </p:cTn>
                        </p:par>
                        <p:par>
                          <p:cTn id="40" fill="hold">
                            <p:stCondLst>
                              <p:cond delay="7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250"/>
                                        <p:tgtEl>
                                          <p:spTgt spid="2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5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up)">
                                      <p:cBhvr>
                                        <p:cTn id="52" dur="250"/>
                                        <p:tgtEl>
                                          <p:spTgt spid="30"/>
                                        </p:tgtEl>
                                      </p:cBhvr>
                                    </p:animEffect>
                                  </p:childTnLst>
                                </p:cTn>
                              </p:par>
                            </p:childTnLst>
                          </p:cTn>
                        </p:par>
                        <p:par>
                          <p:cTn id="53" fill="hold">
                            <p:stCondLst>
                              <p:cond delay="25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250"/>
                                        <p:tgtEl>
                                          <p:spTgt spid="28"/>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up)">
                                      <p:cBhvr>
                                        <p:cTn id="60" dur="250"/>
                                        <p:tgtEl>
                                          <p:spTgt spid="33"/>
                                        </p:tgtEl>
                                      </p:cBhvr>
                                    </p:animEffect>
                                  </p:childTnLst>
                                </p:cTn>
                              </p:par>
                            </p:childTnLst>
                          </p:cTn>
                        </p:par>
                        <p:par>
                          <p:cTn id="61" fill="hold">
                            <p:stCondLst>
                              <p:cond delay="75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25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250"/>
                                        <p:tgtEl>
                                          <p:spTgt spid="37"/>
                                        </p:tgtEl>
                                      </p:cBhvr>
                                    </p:animEffect>
                                  </p:childTnLst>
                                </p:cTn>
                              </p:par>
                            </p:childTnLst>
                          </p:cTn>
                        </p:par>
                        <p:par>
                          <p:cTn id="70" fill="hold">
                            <p:stCondLst>
                              <p:cond delay="250"/>
                            </p:stCondLst>
                            <p:childTnLst>
                              <p:par>
                                <p:cTn id="71" presetID="10"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25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250"/>
                                        <p:tgtEl>
                                          <p:spTgt spid="47"/>
                                        </p:tgtEl>
                                      </p:cBhvr>
                                    </p:animEffect>
                                  </p:childTnLst>
                                </p:cTn>
                              </p:par>
                            </p:childTnLst>
                          </p:cTn>
                        </p:par>
                        <p:par>
                          <p:cTn id="79" fill="hold">
                            <p:stCondLst>
                              <p:cond delay="250"/>
                            </p:stCondLst>
                            <p:childTnLst>
                              <p:par>
                                <p:cTn id="80" presetID="10" presetClass="entr" presetSubtype="0"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15" grpId="0"/>
      <p:bldP spid="22" grpId="0" animBg="1"/>
      <p:bldP spid="23" grpId="0" animBg="1"/>
      <p:bldP spid="28" grpId="0" animBg="1"/>
      <p:bldP spid="29" grpId="0" animBg="1"/>
      <p:bldP spid="37" grpId="0" animBg="1"/>
      <p:bldP spid="38" grpId="0" animBg="1"/>
      <p:bldP spid="46"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B8EC-4B59-48E9-85BB-8A3C2BD34CE5}"/>
              </a:ext>
            </a:extLst>
          </p:cNvPr>
          <p:cNvSpPr>
            <a:spLocks noGrp="1"/>
          </p:cNvSpPr>
          <p:nvPr>
            <p:ph type="title"/>
          </p:nvPr>
        </p:nvSpPr>
        <p:spPr/>
        <p:txBody>
          <a:bodyPr/>
          <a:lstStyle/>
          <a:p>
            <a:r>
              <a:rPr lang="en-US" altLang="ko-KR" dirty="0"/>
              <a:t>Static Scheduling</a:t>
            </a:r>
            <a:endParaRPr lang="ko-KR" altLang="en-US" dirty="0"/>
          </a:p>
        </p:txBody>
      </p:sp>
      <p:sp>
        <p:nvSpPr>
          <p:cNvPr id="7" name="文本占位符 6">
            <a:extLst>
              <a:ext uri="{FF2B5EF4-FFF2-40B4-BE49-F238E27FC236}">
                <a16:creationId xmlns:a16="http://schemas.microsoft.com/office/drawing/2014/main" id="{FCA83667-5EB6-5364-EB77-9A02531E8AC4}"/>
              </a:ext>
            </a:extLst>
          </p:cNvPr>
          <p:cNvSpPr>
            <a:spLocks noGrp="1"/>
          </p:cNvSpPr>
          <p:nvPr>
            <p:ph type="body" sz="quarter" idx="10"/>
          </p:nvPr>
        </p:nvSpPr>
        <p:spPr/>
        <p:txBody>
          <a:bodyPr/>
          <a:lstStyle/>
          <a:p>
            <a:endParaRPr lang="zh-CN" altLang="en-US"/>
          </a:p>
        </p:txBody>
      </p:sp>
      <p:sp>
        <p:nvSpPr>
          <p:cNvPr id="4" name="Oval 3">
            <a:extLst>
              <a:ext uri="{FF2B5EF4-FFF2-40B4-BE49-F238E27FC236}">
                <a16:creationId xmlns:a16="http://schemas.microsoft.com/office/drawing/2014/main" id="{AEE283C4-3C91-4335-88EB-0F5704FE0F73}"/>
              </a:ext>
            </a:extLst>
          </p:cNvPr>
          <p:cNvSpPr/>
          <p:nvPr/>
        </p:nvSpPr>
        <p:spPr>
          <a:xfrm>
            <a:off x="5494020" y="619992"/>
            <a:ext cx="99060" cy="99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 name="Rectangle: Rounded Corners 4">
            <a:extLst>
              <a:ext uri="{FF2B5EF4-FFF2-40B4-BE49-F238E27FC236}">
                <a16:creationId xmlns:a16="http://schemas.microsoft.com/office/drawing/2014/main" id="{ED730D60-6DD6-451B-81D5-2EF8552E0B17}"/>
              </a:ext>
            </a:extLst>
          </p:cNvPr>
          <p:cNvSpPr/>
          <p:nvPr/>
        </p:nvSpPr>
        <p:spPr>
          <a:xfrm>
            <a:off x="2237258" y="1440578"/>
            <a:ext cx="2677643" cy="521648"/>
          </a:xfrm>
          <a:prstGeom prst="roundRect">
            <a:avLst>
              <a:gd name="adj" fmla="val 0"/>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Static Scheduling</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6" name="Rectangle: Rounded Corners 5">
            <a:extLst>
              <a:ext uri="{FF2B5EF4-FFF2-40B4-BE49-F238E27FC236}">
                <a16:creationId xmlns:a16="http://schemas.microsoft.com/office/drawing/2014/main" id="{F31D6657-5CD4-4A7F-8ED2-CAD549C19CD6}"/>
              </a:ext>
            </a:extLst>
          </p:cNvPr>
          <p:cNvSpPr/>
          <p:nvPr/>
        </p:nvSpPr>
        <p:spPr>
          <a:xfrm>
            <a:off x="5992345" y="1440578"/>
            <a:ext cx="2986556" cy="521648"/>
          </a:xfrm>
          <a:prstGeom prst="roundRect">
            <a:avLst>
              <a:gd name="adj" fmla="val 0"/>
            </a:avLst>
          </a:prstGeom>
          <a:solidFill>
            <a:schemeClr val="bg1">
              <a:lumMod val="9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lumMod val="75000"/>
                  </a:srgbClr>
                </a:solidFill>
                <a:effectLst/>
                <a:uLnTx/>
                <a:uFillTx/>
                <a:latin typeface="Bell Gothic Std Black" panose="020B0706020202040204" pitchFamily="34" charset="0"/>
                <a:ea typeface="微软雅黑"/>
                <a:cs typeface="+mn-cs"/>
              </a:rPr>
              <a:t>Dynamic Scheduling</a:t>
            </a:r>
            <a:endParaRPr kumimoji="0" lang="ko-KR" altLang="en-US" sz="2400" b="0" i="0" u="none" strike="noStrike" kern="1200" cap="none" spc="0" normalizeH="0" baseline="0" noProof="0" dirty="0">
              <a:ln>
                <a:noFill/>
              </a:ln>
              <a:solidFill>
                <a:srgbClr val="FFFFFF">
                  <a:lumMod val="75000"/>
                </a:srgbClr>
              </a:solidFill>
              <a:effectLst/>
              <a:uLnTx/>
              <a:uFillTx/>
              <a:latin typeface="Calibri"/>
              <a:cs typeface="+mn-cs"/>
            </a:endParaRPr>
          </a:p>
        </p:txBody>
      </p:sp>
      <p:sp>
        <p:nvSpPr>
          <p:cNvPr id="10" name="TextBox 9">
            <a:extLst>
              <a:ext uri="{FF2B5EF4-FFF2-40B4-BE49-F238E27FC236}">
                <a16:creationId xmlns:a16="http://schemas.microsoft.com/office/drawing/2014/main" id="{E38104C3-28D8-4096-9659-BB08DF8F854F}"/>
              </a:ext>
            </a:extLst>
          </p:cNvPr>
          <p:cNvSpPr txBox="1"/>
          <p:nvPr/>
        </p:nvSpPr>
        <p:spPr>
          <a:xfrm rot="16200000">
            <a:off x="723539" y="2616383"/>
            <a:ext cx="220605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50000"/>
                    <a:lumOff val="50000"/>
                  </a:srgbClr>
                </a:solidFill>
                <a:effectLst/>
                <a:uLnTx/>
                <a:uFillTx/>
                <a:latin typeface="Calibri"/>
                <a:ea typeface="微软雅黑"/>
                <a:cs typeface="+mn-cs"/>
              </a:rPr>
              <a:t>Compile-time</a:t>
            </a:r>
            <a:endParaRPr kumimoji="0" lang="ko-KR" altLang="en-US" sz="2800" b="1" i="0" u="none" strike="noStrike" kern="1200" cap="none" spc="0" normalizeH="0" baseline="0" noProof="0" dirty="0">
              <a:ln>
                <a:noFill/>
              </a:ln>
              <a:solidFill>
                <a:srgbClr val="000000">
                  <a:lumMod val="50000"/>
                  <a:lumOff val="50000"/>
                </a:srgbClr>
              </a:solidFill>
              <a:effectLst/>
              <a:uLnTx/>
              <a:uFillTx/>
              <a:latin typeface="Calibri"/>
              <a:cs typeface="+mn-cs"/>
            </a:endParaRPr>
          </a:p>
        </p:txBody>
      </p:sp>
      <p:cxnSp>
        <p:nvCxnSpPr>
          <p:cNvPr id="11" name="Straight Connector 10">
            <a:extLst>
              <a:ext uri="{FF2B5EF4-FFF2-40B4-BE49-F238E27FC236}">
                <a16:creationId xmlns:a16="http://schemas.microsoft.com/office/drawing/2014/main" id="{79534BAD-B559-4255-B7CE-B1041E4DC14C}"/>
              </a:ext>
            </a:extLst>
          </p:cNvPr>
          <p:cNvCxnSpPr>
            <a:cxnSpLocks/>
          </p:cNvCxnSpPr>
          <p:nvPr/>
        </p:nvCxnSpPr>
        <p:spPr>
          <a:xfrm>
            <a:off x="1928837" y="3961146"/>
            <a:ext cx="7389335" cy="0"/>
          </a:xfrm>
          <a:prstGeom prst="line">
            <a:avLst/>
          </a:prstGeom>
          <a:ln w="571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3853B8-69BC-4C6D-898D-2C8FBB5D0BCF}"/>
              </a:ext>
            </a:extLst>
          </p:cNvPr>
          <p:cNvSpPr txBox="1"/>
          <p:nvPr/>
        </p:nvSpPr>
        <p:spPr>
          <a:xfrm rot="16200000">
            <a:off x="1042535" y="5059803"/>
            <a:ext cx="1568058"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lumMod val="50000"/>
                    <a:lumOff val="50000"/>
                  </a:srgbClr>
                </a:solidFill>
                <a:effectLst/>
                <a:uLnTx/>
                <a:uFillTx/>
                <a:latin typeface="Calibri"/>
                <a:ea typeface="微软雅黑"/>
                <a:cs typeface="+mn-cs"/>
              </a:rPr>
              <a:t>Run-time</a:t>
            </a:r>
            <a:endParaRPr kumimoji="0" lang="ko-KR" altLang="en-US" sz="2800" b="1" i="0" u="none" strike="noStrike" kern="1200" cap="none" spc="0" normalizeH="0" baseline="0" noProof="0" dirty="0">
              <a:ln>
                <a:noFill/>
              </a:ln>
              <a:solidFill>
                <a:srgbClr val="000000">
                  <a:lumMod val="50000"/>
                  <a:lumOff val="50000"/>
                </a:srgbClr>
              </a:solidFill>
              <a:effectLst/>
              <a:uLnTx/>
              <a:uFillTx/>
              <a:latin typeface="Calibri"/>
              <a:cs typeface="+mn-cs"/>
            </a:endParaRPr>
          </a:p>
        </p:txBody>
      </p:sp>
      <p:grpSp>
        <p:nvGrpSpPr>
          <p:cNvPr id="13" name="Group 12">
            <a:extLst>
              <a:ext uri="{FF2B5EF4-FFF2-40B4-BE49-F238E27FC236}">
                <a16:creationId xmlns:a16="http://schemas.microsoft.com/office/drawing/2014/main" id="{D43CF94F-C520-4472-94CC-5805B35FAD81}"/>
              </a:ext>
            </a:extLst>
          </p:cNvPr>
          <p:cNvGrpSpPr/>
          <p:nvPr/>
        </p:nvGrpSpPr>
        <p:grpSpPr>
          <a:xfrm>
            <a:off x="4535435" y="2207748"/>
            <a:ext cx="2124300" cy="819439"/>
            <a:chOff x="3148069" y="2207747"/>
            <a:chExt cx="2820139" cy="819439"/>
          </a:xfrm>
        </p:grpSpPr>
        <p:sp>
          <p:nvSpPr>
            <p:cNvPr id="14" name="Rectangle: Folded Corner 13">
              <a:extLst>
                <a:ext uri="{FF2B5EF4-FFF2-40B4-BE49-F238E27FC236}">
                  <a16:creationId xmlns:a16="http://schemas.microsoft.com/office/drawing/2014/main" id="{B2CB1608-370B-495D-81FB-EE18520A6F6B}"/>
                </a:ext>
              </a:extLst>
            </p:cNvPr>
            <p:cNvSpPr/>
            <p:nvPr/>
          </p:nvSpPr>
          <p:spPr>
            <a:xfrm>
              <a:off x="3206337" y="2207747"/>
              <a:ext cx="2731325" cy="819435"/>
            </a:xfrm>
            <a:prstGeom prst="foldedCorner">
              <a:avLst>
                <a:gd name="adj" fmla="val 33909"/>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 name="TextBox 14">
              <a:extLst>
                <a:ext uri="{FF2B5EF4-FFF2-40B4-BE49-F238E27FC236}">
                  <a16:creationId xmlns:a16="http://schemas.microsoft.com/office/drawing/2014/main" id="{86B68C9D-9B5A-4392-982E-78FF21A9088F}"/>
                </a:ext>
              </a:extLst>
            </p:cNvPr>
            <p:cNvSpPr txBox="1"/>
            <p:nvPr/>
          </p:nvSpPr>
          <p:spPr>
            <a:xfrm>
              <a:off x="3148069" y="2236841"/>
              <a:ext cx="2820139" cy="790345"/>
            </a:xfrm>
            <a:prstGeom prst="rect">
              <a:avLst/>
            </a:prstGeom>
            <a:noFill/>
          </p:spPr>
          <p:txBody>
            <a:bodyPr wrap="non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solidFill>
                  <a:effectLst/>
                  <a:uLnTx/>
                  <a:uFillTx/>
                  <a:latin typeface="Calibri"/>
                  <a:ea typeface="微软雅黑"/>
                  <a:cs typeface="+mn-cs"/>
                </a:rPr>
                <a:t>Unscheduled</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0000"/>
                  </a:solidFill>
                  <a:effectLst/>
                  <a:uLnTx/>
                  <a:uFillTx/>
                  <a:latin typeface="Calibri"/>
                  <a:ea typeface="微软雅黑"/>
                  <a:cs typeface="+mn-cs"/>
                </a:rPr>
                <a:t>program</a:t>
              </a:r>
              <a:endParaRPr kumimoji="0" lang="ko-KR" altLang="en-US" sz="2800" b="1" i="0" u="none" strike="noStrike" kern="1200" cap="none" spc="0" normalizeH="0" baseline="0" noProof="0" dirty="0">
                <a:ln>
                  <a:noFill/>
                </a:ln>
                <a:solidFill>
                  <a:srgbClr val="000000"/>
                </a:solidFill>
                <a:effectLst/>
                <a:uLnTx/>
                <a:uFillTx/>
                <a:latin typeface="Calibri"/>
                <a:cs typeface="+mn-cs"/>
              </a:endParaRPr>
            </a:p>
          </p:txBody>
        </p:sp>
      </p:grpSp>
      <p:sp>
        <p:nvSpPr>
          <p:cNvPr id="16" name="Rectangle: Rounded Corners 15">
            <a:extLst>
              <a:ext uri="{FF2B5EF4-FFF2-40B4-BE49-F238E27FC236}">
                <a16:creationId xmlns:a16="http://schemas.microsoft.com/office/drawing/2014/main" id="{E49E24E6-6C1F-4E23-A7C1-07D957647952}"/>
              </a:ext>
            </a:extLst>
          </p:cNvPr>
          <p:cNvSpPr/>
          <p:nvPr/>
        </p:nvSpPr>
        <p:spPr>
          <a:xfrm>
            <a:off x="2374900" y="2946400"/>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Static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Scheduler</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sp>
        <p:nvSpPr>
          <p:cNvPr id="17" name="Rectangle: Rounded Corners 16">
            <a:extLst>
              <a:ext uri="{FF2B5EF4-FFF2-40B4-BE49-F238E27FC236}">
                <a16:creationId xmlns:a16="http://schemas.microsoft.com/office/drawing/2014/main" id="{B9846CB7-A317-4DAA-A532-2B0433F49623}"/>
              </a:ext>
            </a:extLst>
          </p:cNvPr>
          <p:cNvSpPr/>
          <p:nvPr/>
        </p:nvSpPr>
        <p:spPr>
          <a:xfrm>
            <a:off x="2374900" y="5391658"/>
            <a:ext cx="2057400" cy="901698"/>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solidFill>
                <a:effectLst/>
                <a:uLnTx/>
                <a:uFillTx/>
                <a:latin typeface="Calibri"/>
                <a:ea typeface="微软雅黑"/>
                <a:cs typeface="+mn-cs"/>
              </a:rPr>
              <a:t>Functional Units</a:t>
            </a:r>
            <a:endParaRPr kumimoji="0" lang="ko-KR" altLang="en-US" sz="2800" b="1" i="0" u="none" strike="noStrike" kern="1200" cap="none" spc="0" normalizeH="0" baseline="0" noProof="0" dirty="0">
              <a:ln>
                <a:noFill/>
              </a:ln>
              <a:solidFill>
                <a:srgbClr val="FFFFFF"/>
              </a:solidFill>
              <a:effectLst/>
              <a:uLnTx/>
              <a:uFillTx/>
              <a:latin typeface="Calibri"/>
              <a:cs typeface="+mn-cs"/>
            </a:endParaRPr>
          </a:p>
        </p:txBody>
      </p:sp>
      <p:cxnSp>
        <p:nvCxnSpPr>
          <p:cNvPr id="18" name="Connector: Elbow 17">
            <a:extLst>
              <a:ext uri="{FF2B5EF4-FFF2-40B4-BE49-F238E27FC236}">
                <a16:creationId xmlns:a16="http://schemas.microsoft.com/office/drawing/2014/main" id="{1E6AA296-E47F-4772-9796-653922F4C5DA}"/>
              </a:ext>
            </a:extLst>
          </p:cNvPr>
          <p:cNvCxnSpPr>
            <a:stCxn id="14" idx="1"/>
            <a:endCxn id="16" idx="0"/>
          </p:cNvCxnSpPr>
          <p:nvPr/>
        </p:nvCxnSpPr>
        <p:spPr>
          <a:xfrm rot="10800000" flipV="1">
            <a:off x="3403600" y="2617465"/>
            <a:ext cx="1175726" cy="32893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1C815D0-3011-4BAB-9EF5-04FC71136D97}"/>
              </a:ext>
            </a:extLst>
          </p:cNvPr>
          <p:cNvCxnSpPr>
            <a:stCxn id="16" idx="2"/>
            <a:endCxn id="17" idx="0"/>
          </p:cNvCxnSpPr>
          <p:nvPr/>
        </p:nvCxnSpPr>
        <p:spPr>
          <a:xfrm>
            <a:off x="3403600" y="3848098"/>
            <a:ext cx="0" cy="15435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D86D251-8290-4DA7-B5E9-A75EF94D7813}"/>
              </a:ext>
            </a:extLst>
          </p:cNvPr>
          <p:cNvSpPr/>
          <p:nvPr/>
        </p:nvSpPr>
        <p:spPr>
          <a:xfrm>
            <a:off x="6602126" y="4056909"/>
            <a:ext cx="2057400" cy="901698"/>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lumMod val="75000"/>
                  </a:srgbClr>
                </a:solidFill>
                <a:effectLst/>
                <a:uLnTx/>
                <a:uFillTx/>
                <a:latin typeface="Calibri"/>
                <a:ea typeface="微软雅黑"/>
                <a:cs typeface="+mn-cs"/>
              </a:rPr>
              <a:t>Dynamic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lumMod val="75000"/>
                  </a:srgbClr>
                </a:solidFill>
                <a:effectLst/>
                <a:uLnTx/>
                <a:uFillTx/>
                <a:latin typeface="Calibri"/>
                <a:ea typeface="微软雅黑"/>
                <a:cs typeface="+mn-cs"/>
              </a:rPr>
              <a:t>Scheduler</a:t>
            </a:r>
            <a:endParaRPr kumimoji="0" lang="ko-KR" altLang="en-US" sz="2800" b="1" i="0" u="none" strike="noStrike" kern="1200" cap="none" spc="0" normalizeH="0" baseline="0" noProof="0" dirty="0">
              <a:ln>
                <a:noFill/>
              </a:ln>
              <a:solidFill>
                <a:srgbClr val="FFFFFF">
                  <a:lumMod val="75000"/>
                </a:srgbClr>
              </a:solidFill>
              <a:effectLst/>
              <a:uLnTx/>
              <a:uFillTx/>
              <a:latin typeface="Calibri"/>
              <a:cs typeface="+mn-cs"/>
            </a:endParaRPr>
          </a:p>
        </p:txBody>
      </p:sp>
      <p:sp>
        <p:nvSpPr>
          <p:cNvPr id="21" name="Rectangle: Rounded Corners 20">
            <a:extLst>
              <a:ext uri="{FF2B5EF4-FFF2-40B4-BE49-F238E27FC236}">
                <a16:creationId xmlns:a16="http://schemas.microsoft.com/office/drawing/2014/main" id="{03E08C65-CE6D-4FA5-95CE-02B30BB9EA26}"/>
              </a:ext>
            </a:extLst>
          </p:cNvPr>
          <p:cNvSpPr/>
          <p:nvPr/>
        </p:nvSpPr>
        <p:spPr>
          <a:xfrm>
            <a:off x="6602126" y="5391658"/>
            <a:ext cx="2057400" cy="901698"/>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FFFF">
                    <a:lumMod val="75000"/>
                  </a:srgbClr>
                </a:solidFill>
                <a:effectLst/>
                <a:uLnTx/>
                <a:uFillTx/>
                <a:latin typeface="Calibri"/>
                <a:ea typeface="微软雅黑"/>
                <a:cs typeface="+mn-cs"/>
              </a:rPr>
              <a:t>Functional Units</a:t>
            </a:r>
            <a:endParaRPr kumimoji="0" lang="ko-KR" altLang="en-US" sz="2800" b="1" i="0" u="none" strike="noStrike" kern="1200" cap="none" spc="0" normalizeH="0" baseline="0" noProof="0" dirty="0">
              <a:ln>
                <a:noFill/>
              </a:ln>
              <a:solidFill>
                <a:srgbClr val="FFFFFF">
                  <a:lumMod val="75000"/>
                </a:srgbClr>
              </a:solidFill>
              <a:effectLst/>
              <a:uLnTx/>
              <a:uFillTx/>
              <a:latin typeface="Calibri"/>
              <a:cs typeface="+mn-cs"/>
            </a:endParaRPr>
          </a:p>
        </p:txBody>
      </p:sp>
      <p:cxnSp>
        <p:nvCxnSpPr>
          <p:cNvPr id="22" name="Connector: Elbow 21">
            <a:extLst>
              <a:ext uri="{FF2B5EF4-FFF2-40B4-BE49-F238E27FC236}">
                <a16:creationId xmlns:a16="http://schemas.microsoft.com/office/drawing/2014/main" id="{564C1C7E-CA5E-4828-A63F-A544DC1957CC}"/>
              </a:ext>
            </a:extLst>
          </p:cNvPr>
          <p:cNvCxnSpPr>
            <a:cxnSpLocks/>
            <a:stCxn id="14" idx="3"/>
            <a:endCxn id="20" idx="0"/>
          </p:cNvCxnSpPr>
          <p:nvPr/>
        </p:nvCxnSpPr>
        <p:spPr>
          <a:xfrm>
            <a:off x="6636726" y="2617465"/>
            <a:ext cx="994100" cy="1439444"/>
          </a:xfrm>
          <a:prstGeom prst="bentConnector2">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725512-9BC1-41F7-A3B5-5C4CD54C27B4}"/>
              </a:ext>
            </a:extLst>
          </p:cNvPr>
          <p:cNvCxnSpPr>
            <a:cxnSpLocks/>
            <a:stCxn id="20" idx="2"/>
            <a:endCxn id="21" idx="0"/>
          </p:cNvCxnSpPr>
          <p:nvPr/>
        </p:nvCxnSpPr>
        <p:spPr>
          <a:xfrm>
            <a:off x="7630826" y="4958608"/>
            <a:ext cx="0" cy="433051"/>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AC00D11-1B14-4C16-9B4B-9D8CAAD1FA2E}"/>
              </a:ext>
            </a:extLst>
          </p:cNvPr>
          <p:cNvSpPr/>
          <p:nvPr/>
        </p:nvSpPr>
        <p:spPr>
          <a:xfrm>
            <a:off x="425274" y="886305"/>
            <a:ext cx="9911905"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Statically schedule inst. from the </a:t>
            </a:r>
            <a:r>
              <a:rPr kumimoji="0" lang="en-US" altLang="ko-KR" sz="2800" b="1"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compiler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angle! (for data-dep.)</a:t>
            </a:r>
            <a:endParaRPr kumimoji="0" lang="en-US" altLang="ko-KR" sz="28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endParaRPr>
          </a:p>
        </p:txBody>
      </p:sp>
    </p:spTree>
    <p:extLst>
      <p:ext uri="{BB962C8B-B14F-4D97-AF65-F5344CB8AC3E}">
        <p14:creationId xmlns:p14="http://schemas.microsoft.com/office/powerpoint/2010/main" val="18669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6F64369D-E949-4AA5-9C15-C610217DF13F}"/>
              </a:ext>
            </a:extLst>
          </p:cNvPr>
          <p:cNvGrpSpPr/>
          <p:nvPr/>
        </p:nvGrpSpPr>
        <p:grpSpPr>
          <a:xfrm>
            <a:off x="5282225" y="1314368"/>
            <a:ext cx="4196666" cy="4611409"/>
            <a:chOff x="3758225" y="1314368"/>
            <a:chExt cx="4196666" cy="1905944"/>
          </a:xfrm>
        </p:grpSpPr>
        <p:cxnSp>
          <p:nvCxnSpPr>
            <p:cNvPr id="65" name="Straight Connector 64">
              <a:extLst>
                <a:ext uri="{FF2B5EF4-FFF2-40B4-BE49-F238E27FC236}">
                  <a16:creationId xmlns:a16="http://schemas.microsoft.com/office/drawing/2014/main" id="{7A4FD33A-26D0-43F4-91E5-6492805DE63C}"/>
                </a:ext>
              </a:extLst>
            </p:cNvPr>
            <p:cNvCxnSpPr>
              <a:cxnSpLocks/>
            </p:cNvCxnSpPr>
            <p:nvPr/>
          </p:nvCxnSpPr>
          <p:spPr>
            <a:xfrm>
              <a:off x="7954891"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526B70-1341-487A-A976-89C828E16443}"/>
                </a:ext>
              </a:extLst>
            </p:cNvPr>
            <p:cNvCxnSpPr>
              <a:cxnSpLocks/>
            </p:cNvCxnSpPr>
            <p:nvPr/>
          </p:nvCxnSpPr>
          <p:spPr>
            <a:xfrm>
              <a:off x="6892677"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AFC656-7C0D-41E2-B193-8FF49689B4A4}"/>
                </a:ext>
              </a:extLst>
            </p:cNvPr>
            <p:cNvCxnSpPr>
              <a:cxnSpLocks/>
            </p:cNvCxnSpPr>
            <p:nvPr/>
          </p:nvCxnSpPr>
          <p:spPr>
            <a:xfrm>
              <a:off x="5854198"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7F6C0D-5647-4B80-A5BF-DDD87E95F64D}"/>
                </a:ext>
              </a:extLst>
            </p:cNvPr>
            <p:cNvCxnSpPr>
              <a:cxnSpLocks/>
            </p:cNvCxnSpPr>
            <p:nvPr/>
          </p:nvCxnSpPr>
          <p:spPr>
            <a:xfrm>
              <a:off x="4809641"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F2C938-662E-4E6B-8863-E51258CD972C}"/>
                </a:ext>
              </a:extLst>
            </p:cNvPr>
            <p:cNvCxnSpPr>
              <a:cxnSpLocks/>
            </p:cNvCxnSpPr>
            <p:nvPr/>
          </p:nvCxnSpPr>
          <p:spPr>
            <a:xfrm>
              <a:off x="3758225" y="1314368"/>
              <a:ext cx="0" cy="1905944"/>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57989FB-16F9-482D-866A-498B7AB93053}"/>
              </a:ext>
            </a:extLst>
          </p:cNvPr>
          <p:cNvSpPr>
            <a:spLocks noGrp="1"/>
          </p:cNvSpPr>
          <p:nvPr>
            <p:ph type="title"/>
          </p:nvPr>
        </p:nvSpPr>
        <p:spPr/>
        <p:txBody>
          <a:bodyPr/>
          <a:lstStyle/>
          <a:p>
            <a:r>
              <a:rPr lang="en-US" altLang="ko-KR" dirty="0"/>
              <a:t>Ideal Case of </a:t>
            </a:r>
            <a:r>
              <a:rPr lang="en-US" altLang="en-US" dirty="0"/>
              <a:t>Super-pipelining</a:t>
            </a:r>
            <a:endParaRPr lang="ko-KR" altLang="en-US" dirty="0"/>
          </a:p>
        </p:txBody>
      </p:sp>
      <p:sp>
        <p:nvSpPr>
          <p:cNvPr id="6" name="文本占位符 5">
            <a:extLst>
              <a:ext uri="{FF2B5EF4-FFF2-40B4-BE49-F238E27FC236}">
                <a16:creationId xmlns:a16="http://schemas.microsoft.com/office/drawing/2014/main" id="{E5CE63C6-37F8-0FB2-449E-B86963DB87A5}"/>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634E220A-ED1D-4101-87DF-4BE2A2312BB1}"/>
              </a:ext>
            </a:extLst>
          </p:cNvPr>
          <p:cNvSpPr/>
          <p:nvPr/>
        </p:nvSpPr>
        <p:spPr>
          <a:xfrm>
            <a:off x="564204" y="752075"/>
            <a:ext cx="8629651" cy="369332"/>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The super-pipeline produces the result every T/m clock cycle</a:t>
            </a:r>
            <a:endParaRPr lang="en-US" altLang="ko-KR" sz="2400" b="1" dirty="0">
              <a:solidFill>
                <a:srgbClr val="143D88"/>
              </a:solidFill>
              <a:latin typeface="Calibri" panose="020F0502020204030204" pitchFamily="34" charset="0"/>
              <a:cs typeface="Calibri" panose="020F0502020204030204" pitchFamily="34" charset="0"/>
            </a:endParaRPr>
          </a:p>
        </p:txBody>
      </p:sp>
      <p:sp>
        <p:nvSpPr>
          <p:cNvPr id="18" name="TextBox 20">
            <a:extLst>
              <a:ext uri="{FF2B5EF4-FFF2-40B4-BE49-F238E27FC236}">
                <a16:creationId xmlns:a16="http://schemas.microsoft.com/office/drawing/2014/main" id="{8BF76883-6949-4690-9702-89EF2635848E}"/>
              </a:ext>
            </a:extLst>
          </p:cNvPr>
          <p:cNvSpPr txBox="1">
            <a:spLocks noChangeArrowheads="1"/>
          </p:cNvSpPr>
          <p:nvPr/>
        </p:nvSpPr>
        <p:spPr bwMode="auto">
          <a:xfrm>
            <a:off x="3381981" y="3866697"/>
            <a:ext cx="74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a:t>
            </a:r>
            <a:r>
              <a:rPr lang="en-US" altLang="ko-KR" dirty="0" err="1">
                <a:solidFill>
                  <a:schemeClr val="tx1"/>
                </a:solidFill>
                <a:latin typeface="Bell Gothic Std Black" panose="020B0706020202040204" pitchFamily="34" charset="0"/>
                <a:ea typeface="맑은 고딕" panose="020B0503020000020004" pitchFamily="50" charset="-127"/>
              </a:rPr>
              <a:t>i</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19" name="TextBox 21">
            <a:extLst>
              <a:ext uri="{FF2B5EF4-FFF2-40B4-BE49-F238E27FC236}">
                <a16:creationId xmlns:a16="http://schemas.microsoft.com/office/drawing/2014/main" id="{EB50D922-4103-440B-922F-73BB6F62E89A}"/>
              </a:ext>
            </a:extLst>
          </p:cNvPr>
          <p:cNvSpPr txBox="1">
            <a:spLocks noChangeArrowheads="1"/>
          </p:cNvSpPr>
          <p:nvPr/>
        </p:nvSpPr>
        <p:spPr bwMode="auto">
          <a:xfrm>
            <a:off x="3155103" y="4335756"/>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i+1</a:t>
            </a:r>
            <a:endParaRPr lang="ko-KR" altLang="en-US" dirty="0">
              <a:solidFill>
                <a:schemeClr val="tx1"/>
              </a:solidFill>
              <a:latin typeface="Bell Gothic Std Black" panose="020B0706020202040204" pitchFamily="34" charset="0"/>
              <a:ea typeface="맑은 고딕" panose="020B0503020000020004" pitchFamily="50" charset="-127"/>
            </a:endParaRPr>
          </a:p>
        </p:txBody>
      </p:sp>
      <p:cxnSp>
        <p:nvCxnSpPr>
          <p:cNvPr id="28" name="Straight Connector 27">
            <a:extLst>
              <a:ext uri="{FF2B5EF4-FFF2-40B4-BE49-F238E27FC236}">
                <a16:creationId xmlns:a16="http://schemas.microsoft.com/office/drawing/2014/main" id="{824D8986-F085-48E5-8C3A-580FD5FF45CE}"/>
              </a:ext>
            </a:extLst>
          </p:cNvPr>
          <p:cNvCxnSpPr>
            <a:cxnSpLocks/>
          </p:cNvCxnSpPr>
          <p:nvPr/>
        </p:nvCxnSpPr>
        <p:spPr>
          <a:xfrm>
            <a:off x="4241427" y="1314369"/>
            <a:ext cx="0" cy="4611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07501D-5422-40F6-B623-D3EDFA07F22E}"/>
              </a:ext>
            </a:extLst>
          </p:cNvPr>
          <p:cNvCxnSpPr>
            <a:cxnSpLocks/>
          </p:cNvCxnSpPr>
          <p:nvPr/>
        </p:nvCxnSpPr>
        <p:spPr>
          <a:xfrm flipV="1">
            <a:off x="4225678" y="5949539"/>
            <a:ext cx="6418573"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EF71CA69-9A19-4C50-9AAB-CD60D1A265E2}"/>
              </a:ext>
            </a:extLst>
          </p:cNvPr>
          <p:cNvGrpSpPr/>
          <p:nvPr/>
        </p:nvGrpSpPr>
        <p:grpSpPr>
          <a:xfrm>
            <a:off x="1642622" y="1536700"/>
            <a:ext cx="1402410" cy="1651000"/>
            <a:chOff x="118622" y="1536700"/>
            <a:chExt cx="1402410" cy="1651000"/>
          </a:xfrm>
        </p:grpSpPr>
        <p:sp>
          <p:nvSpPr>
            <p:cNvPr id="37" name="Left Brace 36">
              <a:extLst>
                <a:ext uri="{FF2B5EF4-FFF2-40B4-BE49-F238E27FC236}">
                  <a16:creationId xmlns:a16="http://schemas.microsoft.com/office/drawing/2014/main" id="{E3C4899B-F983-41BD-8655-41DFF96FFB76}"/>
                </a:ext>
              </a:extLst>
            </p:cNvPr>
            <p:cNvSpPr/>
            <p:nvPr/>
          </p:nvSpPr>
          <p:spPr>
            <a:xfrm>
              <a:off x="1337130" y="1536700"/>
              <a:ext cx="183902" cy="1651000"/>
            </a:xfrm>
            <a:prstGeom prst="leftBrace">
              <a:avLst>
                <a:gd name="adj1" fmla="val 77392"/>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TextBox 14">
              <a:extLst>
                <a:ext uri="{FF2B5EF4-FFF2-40B4-BE49-F238E27FC236}">
                  <a16:creationId xmlns:a16="http://schemas.microsoft.com/office/drawing/2014/main" id="{A6C67B2B-A5D1-4038-A975-3AD62BE0F2EA}"/>
                </a:ext>
              </a:extLst>
            </p:cNvPr>
            <p:cNvSpPr txBox="1">
              <a:spLocks noChangeArrowheads="1"/>
            </p:cNvSpPr>
            <p:nvPr/>
          </p:nvSpPr>
          <p:spPr bwMode="auto">
            <a:xfrm>
              <a:off x="118622" y="2170942"/>
              <a:ext cx="11047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Pipelining</a:t>
              </a:r>
              <a:endParaRPr lang="ko-KR" altLang="en-US" dirty="0">
                <a:solidFill>
                  <a:schemeClr val="tx1"/>
                </a:solidFill>
                <a:latin typeface="Bell Gothic Std Black" panose="020B0706020202040204" pitchFamily="34" charset="0"/>
                <a:ea typeface="맑은 고딕" panose="020B0503020000020004" pitchFamily="50" charset="-127"/>
              </a:endParaRPr>
            </a:p>
          </p:txBody>
        </p:sp>
      </p:grpSp>
      <p:grpSp>
        <p:nvGrpSpPr>
          <p:cNvPr id="82" name="Group 81">
            <a:extLst>
              <a:ext uri="{FF2B5EF4-FFF2-40B4-BE49-F238E27FC236}">
                <a16:creationId xmlns:a16="http://schemas.microsoft.com/office/drawing/2014/main" id="{DAC182FD-F8F8-42D9-80C1-CED987F5789B}"/>
              </a:ext>
            </a:extLst>
          </p:cNvPr>
          <p:cNvGrpSpPr/>
          <p:nvPr/>
        </p:nvGrpSpPr>
        <p:grpSpPr>
          <a:xfrm>
            <a:off x="1621040" y="3931994"/>
            <a:ext cx="1469833" cy="1651000"/>
            <a:chOff x="97039" y="3813238"/>
            <a:chExt cx="1469833" cy="1651000"/>
          </a:xfrm>
        </p:grpSpPr>
        <p:sp>
          <p:nvSpPr>
            <p:cNvPr id="38" name="Left Brace 37">
              <a:extLst>
                <a:ext uri="{FF2B5EF4-FFF2-40B4-BE49-F238E27FC236}">
                  <a16:creationId xmlns:a16="http://schemas.microsoft.com/office/drawing/2014/main" id="{A4E82F63-9AC3-4614-876C-F20BA9B86009}"/>
                </a:ext>
              </a:extLst>
            </p:cNvPr>
            <p:cNvSpPr/>
            <p:nvPr/>
          </p:nvSpPr>
          <p:spPr>
            <a:xfrm>
              <a:off x="1382970" y="3813238"/>
              <a:ext cx="183902" cy="1651000"/>
            </a:xfrm>
            <a:prstGeom prst="leftBrace">
              <a:avLst>
                <a:gd name="adj1" fmla="val 7739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0" name="TextBox 14">
              <a:extLst>
                <a:ext uri="{FF2B5EF4-FFF2-40B4-BE49-F238E27FC236}">
                  <a16:creationId xmlns:a16="http://schemas.microsoft.com/office/drawing/2014/main" id="{A1AD98A9-C1CC-4ADD-8978-D0E12D0A6ACF}"/>
                </a:ext>
              </a:extLst>
            </p:cNvPr>
            <p:cNvSpPr txBox="1">
              <a:spLocks noChangeArrowheads="1"/>
            </p:cNvSpPr>
            <p:nvPr/>
          </p:nvSpPr>
          <p:spPr bwMode="auto">
            <a:xfrm>
              <a:off x="97039" y="4315572"/>
              <a:ext cx="11047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dirty="0">
                  <a:solidFill>
                    <a:srgbClr val="0000FF"/>
                  </a:solidFill>
                  <a:latin typeface="Bell Gothic Std Black" panose="020B0706020202040204" pitchFamily="34" charset="0"/>
                  <a:ea typeface="맑은 고딕" panose="020B0503020000020004" pitchFamily="50" charset="-127"/>
                </a:rPr>
                <a:t>Super-</a:t>
              </a:r>
            </a:p>
            <a:p>
              <a:pPr algn="ctr" defTabSz="914400" eaLnBrk="0" fontAlgn="base" hangingPunct="0">
                <a:spcBef>
                  <a:spcPct val="0"/>
                </a:spcBef>
                <a:spcAft>
                  <a:spcPct val="0"/>
                </a:spcAft>
                <a:defRPr/>
              </a:pPr>
              <a:r>
                <a:rPr lang="en-US" altLang="ko-KR" dirty="0">
                  <a:solidFill>
                    <a:srgbClr val="0000FF"/>
                  </a:solidFill>
                  <a:latin typeface="Bell Gothic Std Black" panose="020B0706020202040204" pitchFamily="34" charset="0"/>
                  <a:ea typeface="맑은 고딕" panose="020B0503020000020004" pitchFamily="50" charset="-127"/>
                </a:rPr>
                <a:t>Pipelining</a:t>
              </a:r>
              <a:endParaRPr lang="ko-KR" altLang="en-US" dirty="0">
                <a:solidFill>
                  <a:srgbClr val="0000FF"/>
                </a:solidFill>
                <a:latin typeface="Bell Gothic Std Black" panose="020B0706020202040204" pitchFamily="34" charset="0"/>
                <a:ea typeface="맑은 고딕" panose="020B0503020000020004" pitchFamily="50" charset="-127"/>
              </a:endParaRPr>
            </a:p>
          </p:txBody>
        </p:sp>
      </p:grpSp>
      <p:sp>
        <p:nvSpPr>
          <p:cNvPr id="13" name="TextBox 14">
            <a:extLst>
              <a:ext uri="{FF2B5EF4-FFF2-40B4-BE49-F238E27FC236}">
                <a16:creationId xmlns:a16="http://schemas.microsoft.com/office/drawing/2014/main" id="{3E2D3E04-B870-4663-A600-57B252C03B8D}"/>
              </a:ext>
            </a:extLst>
          </p:cNvPr>
          <p:cNvSpPr txBox="1">
            <a:spLocks noChangeArrowheads="1"/>
          </p:cNvSpPr>
          <p:nvPr/>
        </p:nvSpPr>
        <p:spPr bwMode="auto">
          <a:xfrm>
            <a:off x="3464183" y="1469572"/>
            <a:ext cx="74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a:t>
            </a:r>
            <a:r>
              <a:rPr lang="en-US" altLang="ko-KR" dirty="0" err="1">
                <a:solidFill>
                  <a:schemeClr val="tx1"/>
                </a:solidFill>
                <a:latin typeface="Bell Gothic Std Black" panose="020B0706020202040204" pitchFamily="34" charset="0"/>
                <a:ea typeface="맑은 고딕" panose="020B0503020000020004" pitchFamily="50" charset="-127"/>
              </a:rPr>
              <a:t>i</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45" name="Rectangle 44">
            <a:extLst>
              <a:ext uri="{FF2B5EF4-FFF2-40B4-BE49-F238E27FC236}">
                <a16:creationId xmlns:a16="http://schemas.microsoft.com/office/drawing/2014/main" id="{B0CFFFB4-4421-410A-8583-198AFE2B4DCF}"/>
              </a:ext>
            </a:extLst>
          </p:cNvPr>
          <p:cNvSpPr/>
          <p:nvPr/>
        </p:nvSpPr>
        <p:spPr>
          <a:xfrm>
            <a:off x="4241429" y="148625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46" name="Rectangle 45">
            <a:extLst>
              <a:ext uri="{FF2B5EF4-FFF2-40B4-BE49-F238E27FC236}">
                <a16:creationId xmlns:a16="http://schemas.microsoft.com/office/drawing/2014/main" id="{2B87C5CE-D581-4240-B536-BB8D0FBE72F6}"/>
              </a:ext>
            </a:extLst>
          </p:cNvPr>
          <p:cNvSpPr/>
          <p:nvPr/>
        </p:nvSpPr>
        <p:spPr>
          <a:xfrm>
            <a:off x="5292472" y="148625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47" name="Rectangle 46">
            <a:extLst>
              <a:ext uri="{FF2B5EF4-FFF2-40B4-BE49-F238E27FC236}">
                <a16:creationId xmlns:a16="http://schemas.microsoft.com/office/drawing/2014/main" id="{7903D1C2-C777-4013-A8DC-34629A59E686}"/>
              </a:ext>
            </a:extLst>
          </p:cNvPr>
          <p:cNvSpPr/>
          <p:nvPr/>
        </p:nvSpPr>
        <p:spPr>
          <a:xfrm>
            <a:off x="6343515" y="1486256"/>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sp>
        <p:nvSpPr>
          <p:cNvPr id="14" name="TextBox 15">
            <a:extLst>
              <a:ext uri="{FF2B5EF4-FFF2-40B4-BE49-F238E27FC236}">
                <a16:creationId xmlns:a16="http://schemas.microsoft.com/office/drawing/2014/main" id="{DAEBDA9A-A58A-4E32-9306-2C59F233B38D}"/>
              </a:ext>
            </a:extLst>
          </p:cNvPr>
          <p:cNvSpPr txBox="1">
            <a:spLocks noChangeArrowheads="1"/>
          </p:cNvSpPr>
          <p:nvPr/>
        </p:nvSpPr>
        <p:spPr bwMode="auto">
          <a:xfrm>
            <a:off x="3231747" y="1844222"/>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i+1</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50" name="Rectangle 49">
            <a:extLst>
              <a:ext uri="{FF2B5EF4-FFF2-40B4-BE49-F238E27FC236}">
                <a16:creationId xmlns:a16="http://schemas.microsoft.com/office/drawing/2014/main" id="{F6F72F6E-CFE2-4992-9523-F7D99A2B6932}"/>
              </a:ext>
            </a:extLst>
          </p:cNvPr>
          <p:cNvSpPr/>
          <p:nvPr/>
        </p:nvSpPr>
        <p:spPr>
          <a:xfrm>
            <a:off x="5282599" y="1894542"/>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51" name="Rectangle 50">
            <a:extLst>
              <a:ext uri="{FF2B5EF4-FFF2-40B4-BE49-F238E27FC236}">
                <a16:creationId xmlns:a16="http://schemas.microsoft.com/office/drawing/2014/main" id="{FADB60F9-5870-47D8-86BE-FB94D840F39D}"/>
              </a:ext>
            </a:extLst>
          </p:cNvPr>
          <p:cNvSpPr/>
          <p:nvPr/>
        </p:nvSpPr>
        <p:spPr>
          <a:xfrm>
            <a:off x="6333642" y="1894542"/>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52" name="Rectangle 51">
            <a:extLst>
              <a:ext uri="{FF2B5EF4-FFF2-40B4-BE49-F238E27FC236}">
                <a16:creationId xmlns:a16="http://schemas.microsoft.com/office/drawing/2014/main" id="{11A02EA7-1745-4549-8F00-D42EE2496237}"/>
              </a:ext>
            </a:extLst>
          </p:cNvPr>
          <p:cNvSpPr/>
          <p:nvPr/>
        </p:nvSpPr>
        <p:spPr>
          <a:xfrm>
            <a:off x="7384685" y="1894542"/>
            <a:ext cx="1051043" cy="26869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nvGrpSpPr>
          <p:cNvPr id="71" name="Group 70">
            <a:extLst>
              <a:ext uri="{FF2B5EF4-FFF2-40B4-BE49-F238E27FC236}">
                <a16:creationId xmlns:a16="http://schemas.microsoft.com/office/drawing/2014/main" id="{645E5262-0E7A-46FB-A2E1-12C17F96B056}"/>
              </a:ext>
            </a:extLst>
          </p:cNvPr>
          <p:cNvGrpSpPr/>
          <p:nvPr/>
        </p:nvGrpSpPr>
        <p:grpSpPr>
          <a:xfrm>
            <a:off x="3231747" y="2247447"/>
            <a:ext cx="6247145" cy="369332"/>
            <a:chOff x="1707746" y="2247447"/>
            <a:chExt cx="6247145" cy="369332"/>
          </a:xfrm>
        </p:grpSpPr>
        <p:sp>
          <p:nvSpPr>
            <p:cNvPr id="15" name="TextBox 16">
              <a:extLst>
                <a:ext uri="{FF2B5EF4-FFF2-40B4-BE49-F238E27FC236}">
                  <a16:creationId xmlns:a16="http://schemas.microsoft.com/office/drawing/2014/main" id="{D89A7004-A2A1-42C4-BFEC-C6F9C33F8AB6}"/>
                </a:ext>
              </a:extLst>
            </p:cNvPr>
            <p:cNvSpPr txBox="1">
              <a:spLocks noChangeArrowheads="1"/>
            </p:cNvSpPr>
            <p:nvPr/>
          </p:nvSpPr>
          <p:spPr bwMode="auto">
            <a:xfrm>
              <a:off x="1707746" y="2247447"/>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i+2</a:t>
              </a:r>
              <a:endParaRPr lang="ko-KR" altLang="en-US" dirty="0">
                <a:solidFill>
                  <a:schemeClr val="tx1"/>
                </a:solidFill>
                <a:latin typeface="Bell Gothic Std Black" panose="020B0706020202040204" pitchFamily="34" charset="0"/>
                <a:ea typeface="맑은 고딕" panose="020B0503020000020004" pitchFamily="50" charset="-127"/>
              </a:endParaRPr>
            </a:p>
          </p:txBody>
        </p:sp>
        <p:grpSp>
          <p:nvGrpSpPr>
            <p:cNvPr id="53" name="Group 52">
              <a:extLst>
                <a:ext uri="{FF2B5EF4-FFF2-40B4-BE49-F238E27FC236}">
                  <a16:creationId xmlns:a16="http://schemas.microsoft.com/office/drawing/2014/main" id="{7DB0DC0B-15F9-410B-8755-0753BF752EF9}"/>
                </a:ext>
              </a:extLst>
            </p:cNvPr>
            <p:cNvGrpSpPr/>
            <p:nvPr/>
          </p:nvGrpSpPr>
          <p:grpSpPr>
            <a:xfrm>
              <a:off x="4801762" y="2307881"/>
              <a:ext cx="3153129" cy="268692"/>
              <a:chOff x="2717428" y="1486256"/>
              <a:chExt cx="3153129" cy="268692"/>
            </a:xfrm>
            <a:solidFill>
              <a:schemeClr val="bg1">
                <a:lumMod val="85000"/>
              </a:schemeClr>
            </a:solidFill>
          </p:grpSpPr>
          <p:sp>
            <p:nvSpPr>
              <p:cNvPr id="54" name="Rectangle 53">
                <a:extLst>
                  <a:ext uri="{FF2B5EF4-FFF2-40B4-BE49-F238E27FC236}">
                    <a16:creationId xmlns:a16="http://schemas.microsoft.com/office/drawing/2014/main" id="{FDD7DE1F-838F-4883-9776-D6AECA616CC7}"/>
                  </a:ext>
                </a:extLst>
              </p:cNvPr>
              <p:cNvSpPr/>
              <p:nvPr/>
            </p:nvSpPr>
            <p:spPr>
              <a:xfrm>
                <a:off x="2717428"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55" name="Rectangle 54">
                <a:extLst>
                  <a:ext uri="{FF2B5EF4-FFF2-40B4-BE49-F238E27FC236}">
                    <a16:creationId xmlns:a16="http://schemas.microsoft.com/office/drawing/2014/main" id="{B5A3B149-C0D4-4522-9F42-650486CA879B}"/>
                  </a:ext>
                </a:extLst>
              </p:cNvPr>
              <p:cNvSpPr/>
              <p:nvPr/>
            </p:nvSpPr>
            <p:spPr>
              <a:xfrm>
                <a:off x="3768471"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56" name="Rectangle 55">
                <a:extLst>
                  <a:ext uri="{FF2B5EF4-FFF2-40B4-BE49-F238E27FC236}">
                    <a16:creationId xmlns:a16="http://schemas.microsoft.com/office/drawing/2014/main" id="{2E8A6D97-9DE5-440C-A406-C7F1795A1625}"/>
                  </a:ext>
                </a:extLst>
              </p:cNvPr>
              <p:cNvSpPr/>
              <p:nvPr/>
            </p:nvSpPr>
            <p:spPr>
              <a:xfrm>
                <a:off x="4819514"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grpSp>
      <p:grpSp>
        <p:nvGrpSpPr>
          <p:cNvPr id="72" name="Group 71">
            <a:extLst>
              <a:ext uri="{FF2B5EF4-FFF2-40B4-BE49-F238E27FC236}">
                <a16:creationId xmlns:a16="http://schemas.microsoft.com/office/drawing/2014/main" id="{55DE573D-D72E-4F06-94C4-4BB46F8810DD}"/>
              </a:ext>
            </a:extLst>
          </p:cNvPr>
          <p:cNvGrpSpPr/>
          <p:nvPr/>
        </p:nvGrpSpPr>
        <p:grpSpPr>
          <a:xfrm>
            <a:off x="3231746" y="2672897"/>
            <a:ext cx="7298188" cy="369332"/>
            <a:chOff x="1707746" y="2672897"/>
            <a:chExt cx="7298188" cy="369332"/>
          </a:xfrm>
        </p:grpSpPr>
        <p:sp>
          <p:nvSpPr>
            <p:cNvPr id="17" name="TextBox 19">
              <a:extLst>
                <a:ext uri="{FF2B5EF4-FFF2-40B4-BE49-F238E27FC236}">
                  <a16:creationId xmlns:a16="http://schemas.microsoft.com/office/drawing/2014/main" id="{E114CFDC-751D-4DA5-8BF1-7B5006819F89}"/>
                </a:ext>
              </a:extLst>
            </p:cNvPr>
            <p:cNvSpPr txBox="1">
              <a:spLocks noChangeArrowheads="1"/>
            </p:cNvSpPr>
            <p:nvPr/>
          </p:nvSpPr>
          <p:spPr bwMode="auto">
            <a:xfrm>
              <a:off x="1707746" y="2672897"/>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i+3</a:t>
              </a:r>
              <a:endParaRPr lang="ko-KR" altLang="en-US" dirty="0">
                <a:solidFill>
                  <a:schemeClr val="tx1"/>
                </a:solidFill>
                <a:latin typeface="Bell Gothic Std Black" panose="020B0706020202040204" pitchFamily="34" charset="0"/>
                <a:ea typeface="맑은 고딕" panose="020B0503020000020004" pitchFamily="50" charset="-127"/>
              </a:endParaRPr>
            </a:p>
          </p:txBody>
        </p:sp>
        <p:grpSp>
          <p:nvGrpSpPr>
            <p:cNvPr id="57" name="Group 56">
              <a:extLst>
                <a:ext uri="{FF2B5EF4-FFF2-40B4-BE49-F238E27FC236}">
                  <a16:creationId xmlns:a16="http://schemas.microsoft.com/office/drawing/2014/main" id="{81E31E85-2D25-4E07-8562-6352F8EEEDC2}"/>
                </a:ext>
              </a:extLst>
            </p:cNvPr>
            <p:cNvGrpSpPr/>
            <p:nvPr/>
          </p:nvGrpSpPr>
          <p:grpSpPr>
            <a:xfrm>
              <a:off x="5852805" y="2721603"/>
              <a:ext cx="3153129" cy="268692"/>
              <a:chOff x="2717428" y="1486256"/>
              <a:chExt cx="3153129" cy="268692"/>
            </a:xfrm>
            <a:solidFill>
              <a:schemeClr val="bg1">
                <a:lumMod val="85000"/>
              </a:schemeClr>
            </a:solidFill>
          </p:grpSpPr>
          <p:sp>
            <p:nvSpPr>
              <p:cNvPr id="58" name="Rectangle 57">
                <a:extLst>
                  <a:ext uri="{FF2B5EF4-FFF2-40B4-BE49-F238E27FC236}">
                    <a16:creationId xmlns:a16="http://schemas.microsoft.com/office/drawing/2014/main" id="{73158665-A103-4165-A180-15E3E5A51AE2}"/>
                  </a:ext>
                </a:extLst>
              </p:cNvPr>
              <p:cNvSpPr/>
              <p:nvPr/>
            </p:nvSpPr>
            <p:spPr>
              <a:xfrm>
                <a:off x="2717428"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Fetch</a:t>
                </a:r>
                <a:endParaRPr lang="ko-KR" altLang="en-US" dirty="0">
                  <a:solidFill>
                    <a:schemeClr val="tx1"/>
                  </a:solidFill>
                  <a:latin typeface="Bell Gothic Std Black" panose="020B0706020202040204" pitchFamily="34" charset="0"/>
                </a:endParaRPr>
              </a:p>
            </p:txBody>
          </p:sp>
          <p:sp>
            <p:nvSpPr>
              <p:cNvPr id="59" name="Rectangle 58">
                <a:extLst>
                  <a:ext uri="{FF2B5EF4-FFF2-40B4-BE49-F238E27FC236}">
                    <a16:creationId xmlns:a16="http://schemas.microsoft.com/office/drawing/2014/main" id="{7E4C5B41-B559-43BE-8034-20FA8BAF61F8}"/>
                  </a:ext>
                </a:extLst>
              </p:cNvPr>
              <p:cNvSpPr/>
              <p:nvPr/>
            </p:nvSpPr>
            <p:spPr>
              <a:xfrm>
                <a:off x="3768471"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Decode</a:t>
                </a:r>
                <a:endParaRPr lang="ko-KR" altLang="en-US" dirty="0">
                  <a:solidFill>
                    <a:schemeClr val="tx1"/>
                  </a:solidFill>
                  <a:latin typeface="Bell Gothic Std Black" panose="020B0706020202040204" pitchFamily="34" charset="0"/>
                </a:endParaRPr>
              </a:p>
            </p:txBody>
          </p:sp>
          <p:sp>
            <p:nvSpPr>
              <p:cNvPr id="60" name="Rectangle 59">
                <a:extLst>
                  <a:ext uri="{FF2B5EF4-FFF2-40B4-BE49-F238E27FC236}">
                    <a16:creationId xmlns:a16="http://schemas.microsoft.com/office/drawing/2014/main" id="{45F111BB-1F3D-4202-8ABF-631252130079}"/>
                  </a:ext>
                </a:extLst>
              </p:cNvPr>
              <p:cNvSpPr/>
              <p:nvPr/>
            </p:nvSpPr>
            <p:spPr>
              <a:xfrm>
                <a:off x="4819514" y="1486256"/>
                <a:ext cx="1051043" cy="268692"/>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Inst</a:t>
                </a:r>
                <a:endParaRPr lang="ko-KR" altLang="en-US" dirty="0">
                  <a:solidFill>
                    <a:schemeClr val="tx1"/>
                  </a:solidFill>
                  <a:latin typeface="Bell Gothic Std Black" panose="020B0706020202040204" pitchFamily="34" charset="0"/>
                </a:endParaRPr>
              </a:p>
            </p:txBody>
          </p:sp>
        </p:grpSp>
      </p:grpSp>
      <p:sp>
        <p:nvSpPr>
          <p:cNvPr id="73" name="Rectangle 72">
            <a:extLst>
              <a:ext uri="{FF2B5EF4-FFF2-40B4-BE49-F238E27FC236}">
                <a16:creationId xmlns:a16="http://schemas.microsoft.com/office/drawing/2014/main" id="{52034CD9-27D7-423D-AA77-6696EA786370}"/>
              </a:ext>
            </a:extLst>
          </p:cNvPr>
          <p:cNvSpPr/>
          <p:nvPr/>
        </p:nvSpPr>
        <p:spPr>
          <a:xfrm>
            <a:off x="4240132"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sp>
        <p:nvSpPr>
          <p:cNvPr id="74" name="Rectangle 73">
            <a:extLst>
              <a:ext uri="{FF2B5EF4-FFF2-40B4-BE49-F238E27FC236}">
                <a16:creationId xmlns:a16="http://schemas.microsoft.com/office/drawing/2014/main" id="{BF9104E9-A452-46D6-97D7-C7867C803281}"/>
              </a:ext>
            </a:extLst>
          </p:cNvPr>
          <p:cNvSpPr/>
          <p:nvPr/>
        </p:nvSpPr>
        <p:spPr>
          <a:xfrm>
            <a:off x="4761179"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89" name="Rectangle 88">
            <a:extLst>
              <a:ext uri="{FF2B5EF4-FFF2-40B4-BE49-F238E27FC236}">
                <a16:creationId xmlns:a16="http://schemas.microsoft.com/office/drawing/2014/main" id="{D42F6763-7D93-4B37-A127-1EDAD1B6929D}"/>
              </a:ext>
            </a:extLst>
          </p:cNvPr>
          <p:cNvSpPr/>
          <p:nvPr/>
        </p:nvSpPr>
        <p:spPr>
          <a:xfrm>
            <a:off x="4761179"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sp>
        <p:nvSpPr>
          <p:cNvPr id="77" name="Rectangle 76">
            <a:extLst>
              <a:ext uri="{FF2B5EF4-FFF2-40B4-BE49-F238E27FC236}">
                <a16:creationId xmlns:a16="http://schemas.microsoft.com/office/drawing/2014/main" id="{1F6FBB47-00D5-4518-B928-E95192D8AA33}"/>
              </a:ext>
            </a:extLst>
          </p:cNvPr>
          <p:cNvSpPr/>
          <p:nvPr/>
        </p:nvSpPr>
        <p:spPr>
          <a:xfrm>
            <a:off x="5280929"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90" name="Rectangle 89">
            <a:extLst>
              <a:ext uri="{FF2B5EF4-FFF2-40B4-BE49-F238E27FC236}">
                <a16:creationId xmlns:a16="http://schemas.microsoft.com/office/drawing/2014/main" id="{6CF2A57A-A944-47DD-9462-8E74CA19AC8A}"/>
              </a:ext>
            </a:extLst>
          </p:cNvPr>
          <p:cNvSpPr/>
          <p:nvPr/>
        </p:nvSpPr>
        <p:spPr>
          <a:xfrm>
            <a:off x="5282226"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78" name="Rectangle 77">
            <a:extLst>
              <a:ext uri="{FF2B5EF4-FFF2-40B4-BE49-F238E27FC236}">
                <a16:creationId xmlns:a16="http://schemas.microsoft.com/office/drawing/2014/main" id="{872FB864-B7A4-4079-9D25-E8A6D8407AC5}"/>
              </a:ext>
            </a:extLst>
          </p:cNvPr>
          <p:cNvSpPr/>
          <p:nvPr/>
        </p:nvSpPr>
        <p:spPr>
          <a:xfrm>
            <a:off x="5801976"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91" name="Rectangle 90">
            <a:extLst>
              <a:ext uri="{FF2B5EF4-FFF2-40B4-BE49-F238E27FC236}">
                <a16:creationId xmlns:a16="http://schemas.microsoft.com/office/drawing/2014/main" id="{D6F1B745-B3C7-4023-A2B4-9EFA75581808}"/>
              </a:ext>
            </a:extLst>
          </p:cNvPr>
          <p:cNvSpPr/>
          <p:nvPr/>
        </p:nvSpPr>
        <p:spPr>
          <a:xfrm>
            <a:off x="5801976"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80" name="Rectangle 79">
            <a:extLst>
              <a:ext uri="{FF2B5EF4-FFF2-40B4-BE49-F238E27FC236}">
                <a16:creationId xmlns:a16="http://schemas.microsoft.com/office/drawing/2014/main" id="{6D21AFEB-24DA-4E57-84AA-92BC143E30EC}"/>
              </a:ext>
            </a:extLst>
          </p:cNvPr>
          <p:cNvSpPr/>
          <p:nvPr/>
        </p:nvSpPr>
        <p:spPr>
          <a:xfrm>
            <a:off x="6324345"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92" name="Rectangle 91">
            <a:extLst>
              <a:ext uri="{FF2B5EF4-FFF2-40B4-BE49-F238E27FC236}">
                <a16:creationId xmlns:a16="http://schemas.microsoft.com/office/drawing/2014/main" id="{1222590A-0E95-4C56-9891-21D2304A28C5}"/>
              </a:ext>
            </a:extLst>
          </p:cNvPr>
          <p:cNvSpPr/>
          <p:nvPr/>
        </p:nvSpPr>
        <p:spPr>
          <a:xfrm>
            <a:off x="6323023"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81" name="Rectangle 80">
            <a:extLst>
              <a:ext uri="{FF2B5EF4-FFF2-40B4-BE49-F238E27FC236}">
                <a16:creationId xmlns:a16="http://schemas.microsoft.com/office/drawing/2014/main" id="{099AB909-7AE8-41B7-94C0-770031A6793F}"/>
              </a:ext>
            </a:extLst>
          </p:cNvPr>
          <p:cNvSpPr/>
          <p:nvPr/>
        </p:nvSpPr>
        <p:spPr>
          <a:xfrm>
            <a:off x="6845392" y="384685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sp>
        <p:nvSpPr>
          <p:cNvPr id="93" name="Rectangle 92">
            <a:extLst>
              <a:ext uri="{FF2B5EF4-FFF2-40B4-BE49-F238E27FC236}">
                <a16:creationId xmlns:a16="http://schemas.microsoft.com/office/drawing/2014/main" id="{80A0A994-59A6-4D62-A2D0-45DEBB1C0D87}"/>
              </a:ext>
            </a:extLst>
          </p:cNvPr>
          <p:cNvSpPr/>
          <p:nvPr/>
        </p:nvSpPr>
        <p:spPr>
          <a:xfrm>
            <a:off x="6845392"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94" name="Rectangle 93">
            <a:extLst>
              <a:ext uri="{FF2B5EF4-FFF2-40B4-BE49-F238E27FC236}">
                <a16:creationId xmlns:a16="http://schemas.microsoft.com/office/drawing/2014/main" id="{ED69F559-9D4A-4FEC-A468-620689FCEB1F}"/>
              </a:ext>
            </a:extLst>
          </p:cNvPr>
          <p:cNvSpPr/>
          <p:nvPr/>
        </p:nvSpPr>
        <p:spPr>
          <a:xfrm>
            <a:off x="7366439" y="4308976"/>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grpSp>
        <p:nvGrpSpPr>
          <p:cNvPr id="153" name="Group 152">
            <a:extLst>
              <a:ext uri="{FF2B5EF4-FFF2-40B4-BE49-F238E27FC236}">
                <a16:creationId xmlns:a16="http://schemas.microsoft.com/office/drawing/2014/main" id="{604965C7-97E3-45F4-8769-8EE4B258376E}"/>
              </a:ext>
            </a:extLst>
          </p:cNvPr>
          <p:cNvGrpSpPr/>
          <p:nvPr/>
        </p:nvGrpSpPr>
        <p:grpSpPr>
          <a:xfrm>
            <a:off x="3159624" y="4760560"/>
            <a:ext cx="5266648" cy="395065"/>
            <a:chOff x="1616574" y="4760559"/>
            <a:chExt cx="5266648" cy="395065"/>
          </a:xfrm>
        </p:grpSpPr>
        <p:sp>
          <p:nvSpPr>
            <p:cNvPr id="20" name="TextBox 22">
              <a:extLst>
                <a:ext uri="{FF2B5EF4-FFF2-40B4-BE49-F238E27FC236}">
                  <a16:creationId xmlns:a16="http://schemas.microsoft.com/office/drawing/2014/main" id="{3AD0490C-6C03-4233-9051-F796E3E903F3}"/>
                </a:ext>
              </a:extLst>
            </p:cNvPr>
            <p:cNvSpPr txBox="1">
              <a:spLocks noChangeArrowheads="1"/>
            </p:cNvSpPr>
            <p:nvPr/>
          </p:nvSpPr>
          <p:spPr bwMode="auto">
            <a:xfrm>
              <a:off x="1616574" y="4786292"/>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i+2</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98" name="Rectangle 97">
              <a:extLst>
                <a:ext uri="{FF2B5EF4-FFF2-40B4-BE49-F238E27FC236}">
                  <a16:creationId xmlns:a16="http://schemas.microsoft.com/office/drawing/2014/main" id="{DBD2E550-D9ED-4DE2-AADD-F9A275664068}"/>
                </a:ext>
              </a:extLst>
            </p:cNvPr>
            <p:cNvSpPr/>
            <p:nvPr/>
          </p:nvSpPr>
          <p:spPr>
            <a:xfrm>
              <a:off x="3756915"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sp>
          <p:nvSpPr>
            <p:cNvPr id="99" name="Rectangle 98">
              <a:extLst>
                <a:ext uri="{FF2B5EF4-FFF2-40B4-BE49-F238E27FC236}">
                  <a16:creationId xmlns:a16="http://schemas.microsoft.com/office/drawing/2014/main" id="{AAE99B0C-EB80-47DB-8193-B5786A191C4E}"/>
                </a:ext>
              </a:extLst>
            </p:cNvPr>
            <p:cNvSpPr/>
            <p:nvPr/>
          </p:nvSpPr>
          <p:spPr>
            <a:xfrm>
              <a:off x="4277962"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100" name="Rectangle 99">
              <a:extLst>
                <a:ext uri="{FF2B5EF4-FFF2-40B4-BE49-F238E27FC236}">
                  <a16:creationId xmlns:a16="http://schemas.microsoft.com/office/drawing/2014/main" id="{502D444A-2D1B-4FF7-9C71-42769FF74373}"/>
                </a:ext>
              </a:extLst>
            </p:cNvPr>
            <p:cNvSpPr/>
            <p:nvPr/>
          </p:nvSpPr>
          <p:spPr>
            <a:xfrm>
              <a:off x="4797712"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101" name="Rectangle 100">
              <a:extLst>
                <a:ext uri="{FF2B5EF4-FFF2-40B4-BE49-F238E27FC236}">
                  <a16:creationId xmlns:a16="http://schemas.microsoft.com/office/drawing/2014/main" id="{FBE213A9-125F-4947-B3B9-2CD8EA8BA3F6}"/>
                </a:ext>
              </a:extLst>
            </p:cNvPr>
            <p:cNvSpPr/>
            <p:nvPr/>
          </p:nvSpPr>
          <p:spPr>
            <a:xfrm>
              <a:off x="5318759"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102" name="Rectangle 101">
              <a:extLst>
                <a:ext uri="{FF2B5EF4-FFF2-40B4-BE49-F238E27FC236}">
                  <a16:creationId xmlns:a16="http://schemas.microsoft.com/office/drawing/2014/main" id="{B1CC5710-556B-482C-8521-430A9944B207}"/>
                </a:ext>
              </a:extLst>
            </p:cNvPr>
            <p:cNvSpPr/>
            <p:nvPr/>
          </p:nvSpPr>
          <p:spPr>
            <a:xfrm>
              <a:off x="5841128"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103" name="Rectangle 102">
              <a:extLst>
                <a:ext uri="{FF2B5EF4-FFF2-40B4-BE49-F238E27FC236}">
                  <a16:creationId xmlns:a16="http://schemas.microsoft.com/office/drawing/2014/main" id="{22101A0B-4435-44BE-8C7B-8BA6258FFDBF}"/>
                </a:ext>
              </a:extLst>
            </p:cNvPr>
            <p:cNvSpPr/>
            <p:nvPr/>
          </p:nvSpPr>
          <p:spPr>
            <a:xfrm>
              <a:off x="6362175" y="4760559"/>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grpSp>
      <p:grpSp>
        <p:nvGrpSpPr>
          <p:cNvPr id="154" name="Group 153">
            <a:extLst>
              <a:ext uri="{FF2B5EF4-FFF2-40B4-BE49-F238E27FC236}">
                <a16:creationId xmlns:a16="http://schemas.microsoft.com/office/drawing/2014/main" id="{A07DABDB-D6C0-440E-AA2C-3E86CA839ED2}"/>
              </a:ext>
            </a:extLst>
          </p:cNvPr>
          <p:cNvGrpSpPr/>
          <p:nvPr/>
        </p:nvGrpSpPr>
        <p:grpSpPr>
          <a:xfrm>
            <a:off x="3149130" y="5221720"/>
            <a:ext cx="5809879" cy="369332"/>
            <a:chOff x="1606079" y="5221720"/>
            <a:chExt cx="5809879" cy="369332"/>
          </a:xfrm>
        </p:grpSpPr>
        <p:sp>
          <p:nvSpPr>
            <p:cNvPr id="21" name="TextBox 23">
              <a:extLst>
                <a:ext uri="{FF2B5EF4-FFF2-40B4-BE49-F238E27FC236}">
                  <a16:creationId xmlns:a16="http://schemas.microsoft.com/office/drawing/2014/main" id="{EAC208FE-495E-40DE-A121-745534101AED}"/>
                </a:ext>
              </a:extLst>
            </p:cNvPr>
            <p:cNvSpPr txBox="1">
              <a:spLocks noChangeArrowheads="1"/>
            </p:cNvSpPr>
            <p:nvPr/>
          </p:nvSpPr>
          <p:spPr bwMode="auto">
            <a:xfrm>
              <a:off x="1606079" y="5221720"/>
              <a:ext cx="9812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defTabSz="914400" eaLnBrk="0" fontAlgn="base" hangingPunct="0">
                <a:spcBef>
                  <a:spcPct val="0"/>
                </a:spcBef>
                <a:spcAft>
                  <a:spcPct val="0"/>
                </a:spcAft>
                <a:defRPr/>
              </a:pPr>
              <a:r>
                <a:rPr lang="en-US" altLang="ko-KR" dirty="0">
                  <a:solidFill>
                    <a:schemeClr val="tx1"/>
                  </a:solidFill>
                  <a:latin typeface="Bell Gothic Std Black" panose="020B0706020202040204" pitchFamily="34" charset="0"/>
                  <a:ea typeface="맑은 고딕" panose="020B0503020000020004" pitchFamily="50" charset="-127"/>
                </a:rPr>
                <a:t>Instr. i+3</a:t>
              </a:r>
              <a:endParaRPr lang="ko-KR" altLang="en-US" dirty="0">
                <a:solidFill>
                  <a:schemeClr val="tx1"/>
                </a:solidFill>
                <a:latin typeface="Bell Gothic Std Black" panose="020B0706020202040204" pitchFamily="34" charset="0"/>
                <a:ea typeface="맑은 고딕" panose="020B0503020000020004" pitchFamily="50" charset="-127"/>
              </a:endParaRPr>
            </a:p>
          </p:txBody>
        </p:sp>
        <p:sp>
          <p:nvSpPr>
            <p:cNvPr id="105" name="Rectangle 104">
              <a:extLst>
                <a:ext uri="{FF2B5EF4-FFF2-40B4-BE49-F238E27FC236}">
                  <a16:creationId xmlns:a16="http://schemas.microsoft.com/office/drawing/2014/main" id="{C72131E8-2E3F-4BD7-9D3E-26EAB537750F}"/>
                </a:ext>
              </a:extLst>
            </p:cNvPr>
            <p:cNvSpPr/>
            <p:nvPr/>
          </p:nvSpPr>
          <p:spPr>
            <a:xfrm>
              <a:off x="4289651"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F1</a:t>
              </a:r>
              <a:endParaRPr lang="ko-KR" altLang="en-US" dirty="0">
                <a:solidFill>
                  <a:schemeClr val="tx1"/>
                </a:solidFill>
                <a:latin typeface="Bell Gothic Std Black" panose="020B0706020202040204" pitchFamily="34" charset="0"/>
              </a:endParaRPr>
            </a:p>
          </p:txBody>
        </p:sp>
        <p:sp>
          <p:nvSpPr>
            <p:cNvPr id="106" name="Rectangle 105">
              <a:extLst>
                <a:ext uri="{FF2B5EF4-FFF2-40B4-BE49-F238E27FC236}">
                  <a16:creationId xmlns:a16="http://schemas.microsoft.com/office/drawing/2014/main" id="{34D57C00-7FAF-4F33-BF5F-A4AAE1864377}"/>
                </a:ext>
              </a:extLst>
            </p:cNvPr>
            <p:cNvSpPr/>
            <p:nvPr/>
          </p:nvSpPr>
          <p:spPr>
            <a:xfrm>
              <a:off x="4810698"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F2</a:t>
              </a:r>
              <a:endParaRPr lang="ko-KR" altLang="en-US" dirty="0">
                <a:solidFill>
                  <a:schemeClr val="tx1"/>
                </a:solidFill>
                <a:latin typeface="Bell Gothic Std Black" panose="020B0706020202040204" pitchFamily="34" charset="0"/>
              </a:endParaRPr>
            </a:p>
          </p:txBody>
        </p:sp>
        <p:sp>
          <p:nvSpPr>
            <p:cNvPr id="107" name="Rectangle 106">
              <a:extLst>
                <a:ext uri="{FF2B5EF4-FFF2-40B4-BE49-F238E27FC236}">
                  <a16:creationId xmlns:a16="http://schemas.microsoft.com/office/drawing/2014/main" id="{ED24C30E-3E2C-426E-A66E-AA9301CD9829}"/>
                </a:ext>
              </a:extLst>
            </p:cNvPr>
            <p:cNvSpPr/>
            <p:nvPr/>
          </p:nvSpPr>
          <p:spPr>
            <a:xfrm>
              <a:off x="5330448"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D1</a:t>
              </a:r>
              <a:endParaRPr lang="ko-KR" altLang="en-US" dirty="0">
                <a:solidFill>
                  <a:schemeClr val="tx1"/>
                </a:solidFill>
                <a:latin typeface="Bell Gothic Std Black" panose="020B0706020202040204" pitchFamily="34" charset="0"/>
              </a:endParaRPr>
            </a:p>
          </p:txBody>
        </p:sp>
        <p:sp>
          <p:nvSpPr>
            <p:cNvPr id="108" name="Rectangle 107">
              <a:extLst>
                <a:ext uri="{FF2B5EF4-FFF2-40B4-BE49-F238E27FC236}">
                  <a16:creationId xmlns:a16="http://schemas.microsoft.com/office/drawing/2014/main" id="{E3C84573-B268-481B-BAE2-ED1174A9B876}"/>
                </a:ext>
              </a:extLst>
            </p:cNvPr>
            <p:cNvSpPr/>
            <p:nvPr/>
          </p:nvSpPr>
          <p:spPr>
            <a:xfrm>
              <a:off x="5851495"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D2</a:t>
              </a:r>
              <a:endParaRPr lang="ko-KR" altLang="en-US" dirty="0">
                <a:solidFill>
                  <a:schemeClr val="tx1"/>
                </a:solidFill>
                <a:latin typeface="Bell Gothic Std Black" panose="020B0706020202040204" pitchFamily="34" charset="0"/>
              </a:endParaRPr>
            </a:p>
          </p:txBody>
        </p:sp>
        <p:sp>
          <p:nvSpPr>
            <p:cNvPr id="109" name="Rectangle 108">
              <a:extLst>
                <a:ext uri="{FF2B5EF4-FFF2-40B4-BE49-F238E27FC236}">
                  <a16:creationId xmlns:a16="http://schemas.microsoft.com/office/drawing/2014/main" id="{9B776F86-E4F3-4E51-9D6E-4FE4596A6F97}"/>
                </a:ext>
              </a:extLst>
            </p:cNvPr>
            <p:cNvSpPr/>
            <p:nvPr/>
          </p:nvSpPr>
          <p:spPr>
            <a:xfrm>
              <a:off x="6373864"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E1</a:t>
              </a:r>
              <a:endParaRPr lang="ko-KR" altLang="en-US" dirty="0">
                <a:solidFill>
                  <a:schemeClr val="tx1"/>
                </a:solidFill>
                <a:latin typeface="Bell Gothic Std Black" panose="020B0706020202040204" pitchFamily="34" charset="0"/>
              </a:endParaRPr>
            </a:p>
          </p:txBody>
        </p:sp>
        <p:sp>
          <p:nvSpPr>
            <p:cNvPr id="110" name="Rectangle 109">
              <a:extLst>
                <a:ext uri="{FF2B5EF4-FFF2-40B4-BE49-F238E27FC236}">
                  <a16:creationId xmlns:a16="http://schemas.microsoft.com/office/drawing/2014/main" id="{1890E65C-045E-445C-A963-F7DA0B8B3A2E}"/>
                </a:ext>
              </a:extLst>
            </p:cNvPr>
            <p:cNvSpPr/>
            <p:nvPr/>
          </p:nvSpPr>
          <p:spPr>
            <a:xfrm>
              <a:off x="6894911" y="5225997"/>
              <a:ext cx="521047" cy="360779"/>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Bell Gothic Std Black" panose="020B0706020202040204" pitchFamily="34" charset="0"/>
                </a:rPr>
                <a:t>E2</a:t>
              </a:r>
              <a:endParaRPr lang="ko-KR" altLang="en-US" dirty="0">
                <a:solidFill>
                  <a:schemeClr val="tx1"/>
                </a:solidFill>
                <a:latin typeface="Bell Gothic Std Black" panose="020B0706020202040204" pitchFamily="34" charset="0"/>
              </a:endParaRPr>
            </a:p>
          </p:txBody>
        </p:sp>
      </p:grpSp>
      <p:sp>
        <p:nvSpPr>
          <p:cNvPr id="118" name="TextBox 117">
            <a:extLst>
              <a:ext uri="{FF2B5EF4-FFF2-40B4-BE49-F238E27FC236}">
                <a16:creationId xmlns:a16="http://schemas.microsoft.com/office/drawing/2014/main" id="{2390A611-1EDA-4AE1-9F78-4949EE0CD3A3}"/>
              </a:ext>
            </a:extLst>
          </p:cNvPr>
          <p:cNvSpPr txBox="1"/>
          <p:nvPr/>
        </p:nvSpPr>
        <p:spPr>
          <a:xfrm>
            <a:off x="4821307"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Cycle1</a:t>
            </a:r>
            <a:endParaRPr lang="ko-KR" altLang="en-US" sz="2000" dirty="0">
              <a:latin typeface="Bell Gothic Std Light" panose="020B0606020203020204" pitchFamily="34" charset="0"/>
            </a:endParaRPr>
          </a:p>
        </p:txBody>
      </p:sp>
      <p:sp>
        <p:nvSpPr>
          <p:cNvPr id="119" name="TextBox 118">
            <a:extLst>
              <a:ext uri="{FF2B5EF4-FFF2-40B4-BE49-F238E27FC236}">
                <a16:creationId xmlns:a16="http://schemas.microsoft.com/office/drawing/2014/main" id="{0174DE70-33B0-43C6-A646-B12DB2013D56}"/>
              </a:ext>
            </a:extLst>
          </p:cNvPr>
          <p:cNvSpPr txBox="1"/>
          <p:nvPr/>
        </p:nvSpPr>
        <p:spPr>
          <a:xfrm>
            <a:off x="5862104"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Cycle2</a:t>
            </a:r>
            <a:endParaRPr lang="ko-KR" altLang="en-US" sz="2000" dirty="0">
              <a:latin typeface="Bell Gothic Std Light" panose="020B0606020203020204" pitchFamily="34" charset="0"/>
            </a:endParaRPr>
          </a:p>
        </p:txBody>
      </p:sp>
      <p:sp>
        <p:nvSpPr>
          <p:cNvPr id="120" name="TextBox 119">
            <a:extLst>
              <a:ext uri="{FF2B5EF4-FFF2-40B4-BE49-F238E27FC236}">
                <a16:creationId xmlns:a16="http://schemas.microsoft.com/office/drawing/2014/main" id="{D9A2C8C3-80E1-4D77-901F-2E13E2360F91}"/>
              </a:ext>
            </a:extLst>
          </p:cNvPr>
          <p:cNvSpPr txBox="1"/>
          <p:nvPr/>
        </p:nvSpPr>
        <p:spPr>
          <a:xfrm>
            <a:off x="6927443"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Cycle3</a:t>
            </a:r>
            <a:endParaRPr lang="ko-KR" altLang="en-US" sz="2000" dirty="0">
              <a:latin typeface="Bell Gothic Std Light" panose="020B0606020203020204" pitchFamily="34" charset="0"/>
            </a:endParaRPr>
          </a:p>
        </p:txBody>
      </p:sp>
      <p:sp>
        <p:nvSpPr>
          <p:cNvPr id="121" name="TextBox 120">
            <a:extLst>
              <a:ext uri="{FF2B5EF4-FFF2-40B4-BE49-F238E27FC236}">
                <a16:creationId xmlns:a16="http://schemas.microsoft.com/office/drawing/2014/main" id="{8E6B370E-7C39-449E-87CA-8CD395E5B234}"/>
              </a:ext>
            </a:extLst>
          </p:cNvPr>
          <p:cNvSpPr txBox="1"/>
          <p:nvPr/>
        </p:nvSpPr>
        <p:spPr>
          <a:xfrm>
            <a:off x="7968240"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Cycle4</a:t>
            </a:r>
            <a:endParaRPr lang="ko-KR" altLang="en-US" sz="2000" dirty="0">
              <a:latin typeface="Bell Gothic Std Light" panose="020B0606020203020204" pitchFamily="34" charset="0"/>
            </a:endParaRPr>
          </a:p>
        </p:txBody>
      </p:sp>
      <p:sp>
        <p:nvSpPr>
          <p:cNvPr id="122" name="TextBox 121">
            <a:extLst>
              <a:ext uri="{FF2B5EF4-FFF2-40B4-BE49-F238E27FC236}">
                <a16:creationId xmlns:a16="http://schemas.microsoft.com/office/drawing/2014/main" id="{446345F8-4179-4069-9BA1-4B900E00ED74}"/>
              </a:ext>
            </a:extLst>
          </p:cNvPr>
          <p:cNvSpPr txBox="1"/>
          <p:nvPr/>
        </p:nvSpPr>
        <p:spPr>
          <a:xfrm>
            <a:off x="9044593" y="5931644"/>
            <a:ext cx="919216" cy="400110"/>
          </a:xfrm>
          <a:prstGeom prst="rect">
            <a:avLst/>
          </a:prstGeom>
          <a:noFill/>
        </p:spPr>
        <p:txBody>
          <a:bodyPr wrap="square" rtlCol="0">
            <a:spAutoFit/>
          </a:bodyPr>
          <a:lstStyle/>
          <a:p>
            <a:r>
              <a:rPr lang="en-US" altLang="ko-KR" sz="2000" dirty="0">
                <a:latin typeface="Bell Gothic Std Light" panose="020B0606020203020204" pitchFamily="34" charset="0"/>
              </a:rPr>
              <a:t>Cycle5</a:t>
            </a:r>
            <a:endParaRPr lang="ko-KR" altLang="en-US" sz="2000" dirty="0">
              <a:latin typeface="Bell Gothic Std Light" panose="020B0606020203020204" pitchFamily="34" charset="0"/>
            </a:endParaRPr>
          </a:p>
        </p:txBody>
      </p:sp>
      <p:cxnSp>
        <p:nvCxnSpPr>
          <p:cNvPr id="125" name="Straight Connector 124">
            <a:extLst>
              <a:ext uri="{FF2B5EF4-FFF2-40B4-BE49-F238E27FC236}">
                <a16:creationId xmlns:a16="http://schemas.microsoft.com/office/drawing/2014/main" id="{3CD639A2-5036-45FA-96EE-96ECBCD68126}"/>
              </a:ext>
            </a:extLst>
          </p:cNvPr>
          <p:cNvCxnSpPr>
            <a:cxnSpLocks/>
          </p:cNvCxnSpPr>
          <p:nvPr/>
        </p:nvCxnSpPr>
        <p:spPr>
          <a:xfrm>
            <a:off x="10529934" y="1338129"/>
            <a:ext cx="0" cy="4611409"/>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42528C37-F0F1-42C4-8740-94A75F646A87}"/>
              </a:ext>
            </a:extLst>
          </p:cNvPr>
          <p:cNvGrpSpPr/>
          <p:nvPr/>
        </p:nvGrpSpPr>
        <p:grpSpPr>
          <a:xfrm>
            <a:off x="8956777" y="4890505"/>
            <a:ext cx="1581036" cy="656366"/>
            <a:chOff x="7432777" y="4890505"/>
            <a:chExt cx="1581036" cy="656366"/>
          </a:xfrm>
        </p:grpSpPr>
        <p:sp>
          <p:nvSpPr>
            <p:cNvPr id="127" name="Arrow: Left 126">
              <a:extLst>
                <a:ext uri="{FF2B5EF4-FFF2-40B4-BE49-F238E27FC236}">
                  <a16:creationId xmlns:a16="http://schemas.microsoft.com/office/drawing/2014/main" id="{F2F314F1-4573-45D7-A9E1-21C7D57257C9}"/>
                </a:ext>
              </a:extLst>
            </p:cNvPr>
            <p:cNvSpPr/>
            <p:nvPr/>
          </p:nvSpPr>
          <p:spPr>
            <a:xfrm>
              <a:off x="7432777" y="5220640"/>
              <a:ext cx="1581036" cy="326231"/>
            </a:xfrm>
            <a:prstGeom prst="leftArrow">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TextBox 14">
              <a:extLst>
                <a:ext uri="{FF2B5EF4-FFF2-40B4-BE49-F238E27FC236}">
                  <a16:creationId xmlns:a16="http://schemas.microsoft.com/office/drawing/2014/main" id="{B92A9E62-A18A-47DD-8199-58A5BA8DA5F0}"/>
                </a:ext>
              </a:extLst>
            </p:cNvPr>
            <p:cNvSpPr txBox="1">
              <a:spLocks noChangeArrowheads="1"/>
            </p:cNvSpPr>
            <p:nvPr/>
          </p:nvSpPr>
          <p:spPr bwMode="auto">
            <a:xfrm>
              <a:off x="8251252" y="4890505"/>
              <a:ext cx="7585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sz="2400" dirty="0">
                  <a:solidFill>
                    <a:srgbClr val="0000FF"/>
                  </a:solidFill>
                  <a:latin typeface="Bell Gothic Std Black" panose="020B0706020202040204" pitchFamily="34" charset="0"/>
                  <a:ea typeface="맑은 고딕" panose="020B0503020000020004" pitchFamily="50" charset="-127"/>
                </a:rPr>
                <a:t>Gain</a:t>
              </a:r>
              <a:endParaRPr lang="ko-KR" altLang="en-US" sz="2400" dirty="0">
                <a:solidFill>
                  <a:srgbClr val="0000FF"/>
                </a:solidFill>
                <a:latin typeface="Bell Gothic Std Black" panose="020B0706020202040204" pitchFamily="34" charset="0"/>
                <a:ea typeface="맑은 고딕" panose="020B0503020000020004" pitchFamily="50" charset="-127"/>
              </a:endParaRPr>
            </a:p>
          </p:txBody>
        </p:sp>
      </p:grpSp>
      <p:cxnSp>
        <p:nvCxnSpPr>
          <p:cNvPr id="131" name="Straight Connector 130">
            <a:extLst>
              <a:ext uri="{FF2B5EF4-FFF2-40B4-BE49-F238E27FC236}">
                <a16:creationId xmlns:a16="http://schemas.microsoft.com/office/drawing/2014/main" id="{324952F9-7F15-43DD-947B-6F39F096E0EC}"/>
              </a:ext>
            </a:extLst>
          </p:cNvPr>
          <p:cNvCxnSpPr>
            <a:cxnSpLocks/>
          </p:cNvCxnSpPr>
          <p:nvPr/>
        </p:nvCxnSpPr>
        <p:spPr>
          <a:xfrm>
            <a:off x="7886175" y="1314367"/>
            <a:ext cx="0" cy="4635170"/>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5055B55-9DA9-4382-B675-C38CAF64B793}"/>
              </a:ext>
            </a:extLst>
          </p:cNvPr>
          <p:cNvCxnSpPr>
            <a:cxnSpLocks/>
          </p:cNvCxnSpPr>
          <p:nvPr/>
        </p:nvCxnSpPr>
        <p:spPr>
          <a:xfrm>
            <a:off x="8412740" y="1314367"/>
            <a:ext cx="0" cy="4635170"/>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3638D167-789D-48F6-9293-C7F271305648}"/>
              </a:ext>
            </a:extLst>
          </p:cNvPr>
          <p:cNvGrpSpPr/>
          <p:nvPr/>
        </p:nvGrpSpPr>
        <p:grpSpPr>
          <a:xfrm>
            <a:off x="7890423" y="3236055"/>
            <a:ext cx="543767" cy="324587"/>
            <a:chOff x="6366422" y="3236054"/>
            <a:chExt cx="543767" cy="324587"/>
          </a:xfrm>
        </p:grpSpPr>
        <p:cxnSp>
          <p:nvCxnSpPr>
            <p:cNvPr id="141" name="Straight Arrow Connector 140">
              <a:extLst>
                <a:ext uri="{FF2B5EF4-FFF2-40B4-BE49-F238E27FC236}">
                  <a16:creationId xmlns:a16="http://schemas.microsoft.com/office/drawing/2014/main" id="{DFBF1119-30D8-45ED-A4BD-EB96E2B14B0B}"/>
                </a:ext>
              </a:extLst>
            </p:cNvPr>
            <p:cNvCxnSpPr/>
            <p:nvPr/>
          </p:nvCxnSpPr>
          <p:spPr>
            <a:xfrm flipV="1">
              <a:off x="6366422" y="3560640"/>
              <a:ext cx="543767" cy="1"/>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4" name="TextBox 14">
              <a:extLst>
                <a:ext uri="{FF2B5EF4-FFF2-40B4-BE49-F238E27FC236}">
                  <a16:creationId xmlns:a16="http://schemas.microsoft.com/office/drawing/2014/main" id="{3984E986-73D9-4C08-965F-D547F69FA09B}"/>
                </a:ext>
              </a:extLst>
            </p:cNvPr>
            <p:cNvSpPr txBox="1">
              <a:spLocks noChangeArrowheads="1"/>
            </p:cNvSpPr>
            <p:nvPr/>
          </p:nvSpPr>
          <p:spPr bwMode="auto">
            <a:xfrm>
              <a:off x="6369591" y="3236054"/>
              <a:ext cx="4924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sz="1400" dirty="0">
                  <a:solidFill>
                    <a:srgbClr val="0000FF"/>
                  </a:solidFill>
                  <a:latin typeface="Bell Gothic Std Black" panose="020B0706020202040204" pitchFamily="34" charset="0"/>
                  <a:ea typeface="맑은 고딕" panose="020B0503020000020004" pitchFamily="50" charset="-127"/>
                </a:rPr>
                <a:t>T/m</a:t>
              </a:r>
              <a:endParaRPr lang="ko-KR" altLang="en-US" sz="1400" dirty="0">
                <a:solidFill>
                  <a:srgbClr val="0000FF"/>
                </a:solidFill>
                <a:latin typeface="Bell Gothic Std Black" panose="020B0706020202040204" pitchFamily="34" charset="0"/>
                <a:ea typeface="맑은 고딕" panose="020B0503020000020004" pitchFamily="50" charset="-127"/>
              </a:endParaRPr>
            </a:p>
          </p:txBody>
        </p:sp>
      </p:grpSp>
      <p:cxnSp>
        <p:nvCxnSpPr>
          <p:cNvPr id="158" name="Straight Connector 157">
            <a:extLst>
              <a:ext uri="{FF2B5EF4-FFF2-40B4-BE49-F238E27FC236}">
                <a16:creationId xmlns:a16="http://schemas.microsoft.com/office/drawing/2014/main" id="{CFF09C09-14CD-4F0E-A875-5551BC775931}"/>
              </a:ext>
            </a:extLst>
          </p:cNvPr>
          <p:cNvCxnSpPr>
            <a:cxnSpLocks/>
          </p:cNvCxnSpPr>
          <p:nvPr/>
        </p:nvCxnSpPr>
        <p:spPr>
          <a:xfrm>
            <a:off x="10537813" y="1290606"/>
            <a:ext cx="0" cy="4635170"/>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up)">
                                      <p:cBhvr>
                                        <p:cTn id="12" dur="250"/>
                                        <p:tgtEl>
                                          <p:spTgt spid="82"/>
                                        </p:tgtEl>
                                      </p:cBhvr>
                                    </p:animEffect>
                                  </p:childTnLst>
                                </p:cTn>
                              </p:par>
                              <p:par>
                                <p:cTn id="13" presetID="22" presetClass="entr" presetSubtype="1"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up)">
                                      <p:cBhvr>
                                        <p:cTn id="15" dur="250"/>
                                        <p:tgtEl>
                                          <p:spTgt spid="68"/>
                                        </p:tgtEl>
                                      </p:cBhvr>
                                    </p:animEffect>
                                  </p:childTnLst>
                                </p:cTn>
                              </p:par>
                            </p:childTnLst>
                          </p:cTn>
                        </p:par>
                        <p:par>
                          <p:cTn id="16" fill="hold">
                            <p:stCondLst>
                              <p:cond delay="25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25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250"/>
                                        <p:tgtEl>
                                          <p:spTgt spid="1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250"/>
                                        <p:tgtEl>
                                          <p:spTgt spid="4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250"/>
                                        <p:tgtEl>
                                          <p:spTgt spid="73"/>
                                        </p:tgtEl>
                                      </p:cBhvr>
                                    </p:animEffect>
                                  </p:childTnLst>
                                </p:cTn>
                              </p:par>
                            </p:childTnLst>
                          </p:cTn>
                        </p:par>
                        <p:par>
                          <p:cTn id="30" fill="hold">
                            <p:stCondLst>
                              <p:cond delay="750"/>
                            </p:stCondLst>
                            <p:childTnLst>
                              <p:par>
                                <p:cTn id="31" presetID="22" presetClass="entr" presetSubtype="8"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25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250"/>
                                        <p:tgtEl>
                                          <p:spTgt spid="4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wipe(left)">
                                      <p:cBhvr>
                                        <p:cTn id="41" dur="250"/>
                                        <p:tgtEl>
                                          <p:spTgt spid="77"/>
                                        </p:tgtEl>
                                      </p:cBhvr>
                                    </p:animEffect>
                                  </p:childTnLst>
                                </p:cTn>
                              </p:par>
                            </p:childTnLst>
                          </p:cTn>
                        </p:par>
                        <p:par>
                          <p:cTn id="42" fill="hold">
                            <p:stCondLst>
                              <p:cond delay="250"/>
                            </p:stCondLst>
                            <p:childTnLst>
                              <p:par>
                                <p:cTn id="43" presetID="22" presetClass="entr" presetSubtype="8"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25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250"/>
                                        <p:tgtEl>
                                          <p:spTgt spid="4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left)">
                                      <p:cBhvr>
                                        <p:cTn id="53" dur="250"/>
                                        <p:tgtEl>
                                          <p:spTgt spid="80"/>
                                        </p:tgtEl>
                                      </p:cBhvr>
                                    </p:animEffect>
                                  </p:childTnLst>
                                </p:cTn>
                              </p:par>
                            </p:childTnLst>
                          </p:cTn>
                        </p:par>
                        <p:par>
                          <p:cTn id="54" fill="hold">
                            <p:stCondLst>
                              <p:cond delay="250"/>
                            </p:stCondLst>
                            <p:childTnLst>
                              <p:par>
                                <p:cTn id="55" presetID="22" presetClass="entr" presetSubtype="8" fill="hold" grpId="0"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25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250"/>
                                        <p:tgtEl>
                                          <p:spTgt spid="1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250"/>
                                        <p:tgtEl>
                                          <p:spTgt spid="14"/>
                                        </p:tgtEl>
                                      </p:cBhvr>
                                    </p:animEffect>
                                  </p:childTnLst>
                                </p:cTn>
                              </p:par>
                            </p:childTnLst>
                          </p:cTn>
                        </p:par>
                        <p:par>
                          <p:cTn id="66" fill="hold">
                            <p:stCondLst>
                              <p:cond delay="250"/>
                            </p:stCondLst>
                            <p:childTnLst>
                              <p:par>
                                <p:cTn id="67" presetID="22" presetClass="entr" presetSubtype="8" fill="hold" grpId="0"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250"/>
                                        <p:tgtEl>
                                          <p:spTgt spid="5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250"/>
                                        <p:tgtEl>
                                          <p:spTgt spid="89"/>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left)">
                                      <p:cBhvr>
                                        <p:cTn id="76" dur="250"/>
                                        <p:tgtEl>
                                          <p:spTgt spid="9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250"/>
                                        <p:tgtEl>
                                          <p:spTgt spid="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wipe(left)">
                                      <p:cBhvr>
                                        <p:cTn id="84" dur="250"/>
                                        <p:tgtEl>
                                          <p:spTgt spid="91"/>
                                        </p:tgtEl>
                                      </p:cBhvr>
                                    </p:animEffect>
                                  </p:childTnLst>
                                </p:cTn>
                              </p:par>
                            </p:childTnLst>
                          </p:cTn>
                        </p:par>
                        <p:par>
                          <p:cTn id="85" fill="hold">
                            <p:stCondLst>
                              <p:cond delay="250"/>
                            </p:stCondLst>
                            <p:childTnLst>
                              <p:par>
                                <p:cTn id="86" presetID="22" presetClass="entr" presetSubtype="8" fill="hold" grpId="0" nodeType="after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wipe(left)">
                                      <p:cBhvr>
                                        <p:cTn id="88" dur="250"/>
                                        <p:tgtEl>
                                          <p:spTgt spid="92"/>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left)">
                                      <p:cBhvr>
                                        <p:cTn id="92" dur="250"/>
                                        <p:tgtEl>
                                          <p:spTgt spid="5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wipe(left)">
                                      <p:cBhvr>
                                        <p:cTn id="95" dur="250"/>
                                        <p:tgtEl>
                                          <p:spTgt spid="93"/>
                                        </p:tgtEl>
                                      </p:cBhvr>
                                    </p:animEffect>
                                  </p:childTnLst>
                                </p:cTn>
                              </p:par>
                            </p:childTnLst>
                          </p:cTn>
                        </p:par>
                        <p:par>
                          <p:cTn id="96" fill="hold">
                            <p:stCondLst>
                              <p:cond delay="750"/>
                            </p:stCondLst>
                            <p:childTnLst>
                              <p:par>
                                <p:cTn id="97" presetID="22" presetClass="entr" presetSubtype="8" fill="hold" grpId="0" nodeType="after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wipe(left)">
                                      <p:cBhvr>
                                        <p:cTn id="99" dur="25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wipe(up)">
                                      <p:cBhvr>
                                        <p:cTn id="104" dur="250"/>
                                        <p:tgtEl>
                                          <p:spTgt spid="131"/>
                                        </p:tgtEl>
                                      </p:cBhvr>
                                    </p:animEffect>
                                  </p:childTnLst>
                                </p:cTn>
                              </p:par>
                              <p:par>
                                <p:cTn id="105" presetID="22" presetClass="entr" presetSubtype="1" fill="hold" nodeType="with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wipe(up)">
                                      <p:cBhvr>
                                        <p:cTn id="107" dur="250"/>
                                        <p:tgtEl>
                                          <p:spTgt spid="132"/>
                                        </p:tgtEl>
                                      </p:cBhvr>
                                    </p:animEffect>
                                  </p:childTnLst>
                                </p:cTn>
                              </p:par>
                            </p:childTnLst>
                          </p:cTn>
                        </p:par>
                        <p:par>
                          <p:cTn id="108" fill="hold">
                            <p:stCondLst>
                              <p:cond delay="250"/>
                            </p:stCondLst>
                            <p:childTnLst>
                              <p:par>
                                <p:cTn id="109" presetID="6" presetClass="entr" presetSubtype="32" fill="hold" nodeType="afterEffect">
                                  <p:stCondLst>
                                    <p:cond delay="0"/>
                                  </p:stCondLst>
                                  <p:childTnLst>
                                    <p:set>
                                      <p:cBhvr>
                                        <p:cTn id="110" dur="1" fill="hold">
                                          <p:stCondLst>
                                            <p:cond delay="0"/>
                                          </p:stCondLst>
                                        </p:cTn>
                                        <p:tgtEl>
                                          <p:spTgt spid="157"/>
                                        </p:tgtEl>
                                        <p:attrNameLst>
                                          <p:attrName>style.visibility</p:attrName>
                                        </p:attrNameLst>
                                      </p:cBhvr>
                                      <p:to>
                                        <p:strVal val="visible"/>
                                      </p:to>
                                    </p:set>
                                    <p:animEffect transition="in" filter="circle(out)">
                                      <p:cBhvr>
                                        <p:cTn id="111" dur="250"/>
                                        <p:tgtEl>
                                          <p:spTgt spid="15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153"/>
                                        </p:tgtEl>
                                        <p:attrNameLst>
                                          <p:attrName>style.visibility</p:attrName>
                                        </p:attrNameLst>
                                      </p:cBhvr>
                                      <p:to>
                                        <p:strVal val="visible"/>
                                      </p:to>
                                    </p:set>
                                    <p:animEffect transition="in" filter="wipe(left)">
                                      <p:cBhvr>
                                        <p:cTn id="116" dur="500"/>
                                        <p:tgtEl>
                                          <p:spTgt spid="153"/>
                                        </p:tgtEl>
                                      </p:cBhvr>
                                    </p:animEffect>
                                  </p:childTnLst>
                                </p:cTn>
                              </p:par>
                              <p:par>
                                <p:cTn id="117" presetID="22" presetClass="entr" presetSubtype="8" fill="hold"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wipe(left)">
                                      <p:cBhvr>
                                        <p:cTn id="119" dur="500"/>
                                        <p:tgtEl>
                                          <p:spTgt spid="71"/>
                                        </p:tgtEl>
                                      </p:cBhvr>
                                    </p:animEffect>
                                  </p:childTnLst>
                                </p:cTn>
                              </p:par>
                            </p:childTnLst>
                          </p:cTn>
                        </p:par>
                        <p:par>
                          <p:cTn id="120" fill="hold">
                            <p:stCondLst>
                              <p:cond delay="500"/>
                            </p:stCondLst>
                            <p:childTnLst>
                              <p:par>
                                <p:cTn id="121" presetID="22" presetClass="entr" presetSubtype="8" fill="hold" nodeType="after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wipe(left)">
                                      <p:cBhvr>
                                        <p:cTn id="123" dur="500"/>
                                        <p:tgtEl>
                                          <p:spTgt spid="72"/>
                                        </p:tgtEl>
                                      </p:cBhvr>
                                    </p:animEffect>
                                  </p:childTnLst>
                                </p:cTn>
                              </p:par>
                              <p:par>
                                <p:cTn id="124" presetID="22" presetClass="entr" presetSubtype="8" fill="hold" nodeType="withEffect">
                                  <p:stCondLst>
                                    <p:cond delay="0"/>
                                  </p:stCondLst>
                                  <p:childTnLst>
                                    <p:set>
                                      <p:cBhvr>
                                        <p:cTn id="125" dur="1" fill="hold">
                                          <p:stCondLst>
                                            <p:cond delay="0"/>
                                          </p:stCondLst>
                                        </p:cTn>
                                        <p:tgtEl>
                                          <p:spTgt spid="154"/>
                                        </p:tgtEl>
                                        <p:attrNameLst>
                                          <p:attrName>style.visibility</p:attrName>
                                        </p:attrNameLst>
                                      </p:cBhvr>
                                      <p:to>
                                        <p:strVal val="visible"/>
                                      </p:to>
                                    </p:set>
                                    <p:animEffect transition="in" filter="wipe(left)">
                                      <p:cBhvr>
                                        <p:cTn id="126" dur="500"/>
                                        <p:tgtEl>
                                          <p:spTgt spid="154"/>
                                        </p:tgtEl>
                                      </p:cBhvr>
                                    </p:animEffect>
                                  </p:childTnLst>
                                </p:cTn>
                              </p:par>
                            </p:childTnLst>
                          </p:cTn>
                        </p:par>
                        <p:par>
                          <p:cTn id="127" fill="hold">
                            <p:stCondLst>
                              <p:cond delay="1000"/>
                            </p:stCondLst>
                            <p:childTnLst>
                              <p:par>
                                <p:cTn id="128" presetID="22" presetClass="entr" presetSubtype="1" fill="hold" nodeType="afterEffect">
                                  <p:stCondLst>
                                    <p:cond delay="0"/>
                                  </p:stCondLst>
                                  <p:childTnLst>
                                    <p:set>
                                      <p:cBhvr>
                                        <p:cTn id="129" dur="1" fill="hold">
                                          <p:stCondLst>
                                            <p:cond delay="0"/>
                                          </p:stCondLst>
                                        </p:cTn>
                                        <p:tgtEl>
                                          <p:spTgt spid="158"/>
                                        </p:tgtEl>
                                        <p:attrNameLst>
                                          <p:attrName>style.visibility</p:attrName>
                                        </p:attrNameLst>
                                      </p:cBhvr>
                                      <p:to>
                                        <p:strVal val="visible"/>
                                      </p:to>
                                    </p:set>
                                    <p:animEffect transition="in" filter="wipe(up)">
                                      <p:cBhvr>
                                        <p:cTn id="130" dur="250"/>
                                        <p:tgtEl>
                                          <p:spTgt spid="158"/>
                                        </p:tgtEl>
                                      </p:cBhvr>
                                    </p:animEffect>
                                  </p:childTnLst>
                                </p:cTn>
                              </p:par>
                            </p:childTnLst>
                          </p:cTn>
                        </p:par>
                        <p:par>
                          <p:cTn id="131" fill="hold">
                            <p:stCondLst>
                              <p:cond delay="1250"/>
                            </p:stCondLst>
                            <p:childTnLst>
                              <p:par>
                                <p:cTn id="132" presetID="22" presetClass="entr" presetSubtype="2" fill="hold" nodeType="after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wipe(right)">
                                      <p:cBhvr>
                                        <p:cTn id="134"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13" grpId="0"/>
      <p:bldP spid="45" grpId="0" animBg="1"/>
      <p:bldP spid="46" grpId="0" animBg="1"/>
      <p:bldP spid="47" grpId="0" animBg="1"/>
      <p:bldP spid="14" grpId="0"/>
      <p:bldP spid="50" grpId="0" animBg="1"/>
      <p:bldP spid="51" grpId="0" animBg="1"/>
      <p:bldP spid="52" grpId="0" animBg="1"/>
      <p:bldP spid="73" grpId="0" animBg="1"/>
      <p:bldP spid="74" grpId="0" animBg="1"/>
      <p:bldP spid="89" grpId="0" animBg="1"/>
      <p:bldP spid="77" grpId="0" animBg="1"/>
      <p:bldP spid="90" grpId="0" animBg="1"/>
      <p:bldP spid="78" grpId="0" animBg="1"/>
      <p:bldP spid="91" grpId="0" animBg="1"/>
      <p:bldP spid="80" grpId="0" animBg="1"/>
      <p:bldP spid="92" grpId="0" animBg="1"/>
      <p:bldP spid="81" grpId="0" animBg="1"/>
      <p:bldP spid="93" grpId="0" animBg="1"/>
      <p:bldP spid="9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AF91-CD7A-49A6-B03E-08056D0A4E92}"/>
              </a:ext>
            </a:extLst>
          </p:cNvPr>
          <p:cNvSpPr>
            <a:spLocks noGrp="1"/>
          </p:cNvSpPr>
          <p:nvPr>
            <p:ph type="title"/>
          </p:nvPr>
        </p:nvSpPr>
        <p:spPr/>
        <p:txBody>
          <a:bodyPr/>
          <a:lstStyle/>
          <a:p>
            <a:r>
              <a:rPr lang="en-US" altLang="ko-KR"/>
              <a:t>What is Compiler?</a:t>
            </a:r>
            <a:endParaRPr lang="ko-KR" altLang="en-US" dirty="0"/>
          </a:p>
        </p:txBody>
      </p:sp>
      <p:sp>
        <p:nvSpPr>
          <p:cNvPr id="7" name="文本占位符 6">
            <a:extLst>
              <a:ext uri="{FF2B5EF4-FFF2-40B4-BE49-F238E27FC236}">
                <a16:creationId xmlns:a16="http://schemas.microsoft.com/office/drawing/2014/main" id="{F3418D0F-DD17-DF61-5545-12B7070BE07A}"/>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5D241314-E5F9-4BFA-9A0D-5D018B5506A1}"/>
              </a:ext>
            </a:extLst>
          </p:cNvPr>
          <p:cNvSpPr/>
          <p:nvPr/>
        </p:nvSpPr>
        <p:spPr>
          <a:xfrm>
            <a:off x="427664" y="876923"/>
            <a:ext cx="9820518"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Compiler </a:t>
            </a:r>
            <a:r>
              <a:rPr kumimoji="0" lang="en-US" altLang="ko-KR" sz="2800" b="0" i="1"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translates</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 a program written in a high-level language into an equivalent program in a target language</a:t>
            </a:r>
          </a:p>
        </p:txBody>
      </p:sp>
      <p:grpSp>
        <p:nvGrpSpPr>
          <p:cNvPr id="18" name="Group 17">
            <a:extLst>
              <a:ext uri="{FF2B5EF4-FFF2-40B4-BE49-F238E27FC236}">
                <a16:creationId xmlns:a16="http://schemas.microsoft.com/office/drawing/2014/main" id="{E71069C1-C039-4ED9-92F2-B2875049282E}"/>
              </a:ext>
            </a:extLst>
          </p:cNvPr>
          <p:cNvGrpSpPr/>
          <p:nvPr/>
        </p:nvGrpSpPr>
        <p:grpSpPr>
          <a:xfrm>
            <a:off x="1754657" y="2812257"/>
            <a:ext cx="3217392" cy="2253035"/>
            <a:chOff x="230657" y="2812256"/>
            <a:chExt cx="3217392" cy="2253035"/>
          </a:xfrm>
        </p:grpSpPr>
        <p:grpSp>
          <p:nvGrpSpPr>
            <p:cNvPr id="11" name="Group 10">
              <a:extLst>
                <a:ext uri="{FF2B5EF4-FFF2-40B4-BE49-F238E27FC236}">
                  <a16:creationId xmlns:a16="http://schemas.microsoft.com/office/drawing/2014/main" id="{3BA9F574-460F-46E3-B84B-8B685199304D}"/>
                </a:ext>
              </a:extLst>
            </p:cNvPr>
            <p:cNvGrpSpPr/>
            <p:nvPr/>
          </p:nvGrpSpPr>
          <p:grpSpPr>
            <a:xfrm>
              <a:off x="230657" y="2812256"/>
              <a:ext cx="2038351" cy="2253035"/>
              <a:chOff x="666750" y="2516981"/>
              <a:chExt cx="2038351" cy="2253035"/>
            </a:xfrm>
          </p:grpSpPr>
          <p:sp>
            <p:nvSpPr>
              <p:cNvPr id="5" name="Rectangle: Folded Corner 4">
                <a:extLst>
                  <a:ext uri="{FF2B5EF4-FFF2-40B4-BE49-F238E27FC236}">
                    <a16:creationId xmlns:a16="http://schemas.microsoft.com/office/drawing/2014/main" id="{2831E9B7-8B0A-420D-B64E-EDB1C8A2A6D2}"/>
                  </a:ext>
                </a:extLst>
              </p:cNvPr>
              <p:cNvSpPr/>
              <p:nvPr/>
            </p:nvSpPr>
            <p:spPr>
              <a:xfrm flipV="1">
                <a:off x="666750" y="2516981"/>
                <a:ext cx="2038351" cy="1824038"/>
              </a:xfrm>
              <a:prstGeom prst="foldedCorner">
                <a:avLst>
                  <a:gd name="adj" fmla="val 16084"/>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 name="TextBox 5">
                <a:extLst>
                  <a:ext uri="{FF2B5EF4-FFF2-40B4-BE49-F238E27FC236}">
                    <a16:creationId xmlns:a16="http://schemas.microsoft.com/office/drawing/2014/main" id="{8F949C94-F49C-4D75-95A0-94A1C9D32AE2}"/>
                  </a:ext>
                </a:extLst>
              </p:cNvPr>
              <p:cNvSpPr txBox="1"/>
              <p:nvPr/>
            </p:nvSpPr>
            <p:spPr>
              <a:xfrm>
                <a:off x="924915" y="4308351"/>
                <a:ext cx="1522020"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Source file</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sp>
            <p:nvSpPr>
              <p:cNvPr id="12" name="TextBox 11">
                <a:extLst>
                  <a:ext uri="{FF2B5EF4-FFF2-40B4-BE49-F238E27FC236}">
                    <a16:creationId xmlns:a16="http://schemas.microsoft.com/office/drawing/2014/main" id="{8F4122B7-0818-47BC-9B49-F5E29CB4F877}"/>
                  </a:ext>
                </a:extLst>
              </p:cNvPr>
              <p:cNvSpPr txBox="1"/>
              <p:nvPr/>
            </p:nvSpPr>
            <p:spPr>
              <a:xfrm>
                <a:off x="666750" y="2651908"/>
                <a:ext cx="1542410" cy="4462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err="1">
                    <a:ln>
                      <a:noFill/>
                    </a:ln>
                    <a:solidFill>
                      <a:srgbClr val="0070C0"/>
                    </a:solidFill>
                    <a:effectLst/>
                    <a:uLnTx/>
                    <a:uFillTx/>
                    <a:latin typeface="Bell Gothic Std Black" panose="020B0706020202040204" pitchFamily="34" charset="0"/>
                    <a:ea typeface="微软雅黑"/>
                    <a:cs typeface="+mn-cs"/>
                  </a:rPr>
                  <a:t>Chase</a:t>
                </a:r>
                <a:r>
                  <a:rPr kumimoji="0" lang="en-US" altLang="ko-KR" sz="2300" b="1" i="0" u="none" strike="noStrike" kern="1200" cap="none" spc="0" normalizeH="0" baseline="0" noProof="0" dirty="0" err="1">
                    <a:ln>
                      <a:noFill/>
                    </a:ln>
                    <a:solidFill>
                      <a:srgbClr val="0070C0"/>
                    </a:solidFill>
                    <a:effectLst/>
                    <a:uLnTx/>
                    <a:uFillTx/>
                    <a:latin typeface="Bell Gothic Std Black" panose="020B0706020202040204" pitchFamily="34" charset="0"/>
                    <a:ea typeface="微软雅黑"/>
                    <a:cs typeface="+mn-cs"/>
                  </a:rPr>
                  <a:t>Lab.c</a:t>
                </a:r>
                <a:endParaRPr kumimoji="0" lang="ko-KR" altLang="en-US" sz="2300" b="1"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cxnSp>
            <p:nvCxnSpPr>
              <p:cNvPr id="8" name="Straight Connector 7">
                <a:extLst>
                  <a:ext uri="{FF2B5EF4-FFF2-40B4-BE49-F238E27FC236}">
                    <a16:creationId xmlns:a16="http://schemas.microsoft.com/office/drawing/2014/main" id="{95A93335-87E7-42DF-80F1-B64A175AF816}"/>
                  </a:ext>
                </a:extLst>
              </p:cNvPr>
              <p:cNvCxnSpPr>
                <a:cxnSpLocks/>
              </p:cNvCxnSpPr>
              <p:nvPr/>
            </p:nvCxnSpPr>
            <p:spPr>
              <a:xfrm>
                <a:off x="773574" y="3080905"/>
                <a:ext cx="173340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90D949-6080-4C35-BB40-397B7D5EB56B}"/>
                  </a:ext>
                </a:extLst>
              </p:cNvPr>
              <p:cNvSpPr txBox="1"/>
              <p:nvPr/>
            </p:nvSpPr>
            <p:spPr>
              <a:xfrm>
                <a:off x="691113" y="3113573"/>
                <a:ext cx="201398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void main()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  </a:t>
                </a:r>
                <a:r>
                  <a:rPr kumimoji="0" lang="en-US" altLang="ko-KR" sz="1800" b="1" i="0" u="none" strike="noStrike" kern="1200" cap="none" spc="-100" normalizeH="0" baseline="0" noProof="0" dirty="0" err="1">
                    <a:ln>
                      <a:noFill/>
                    </a:ln>
                    <a:solidFill>
                      <a:srgbClr val="000000"/>
                    </a:solidFill>
                    <a:effectLst/>
                    <a:uLnTx/>
                    <a:uFillTx/>
                    <a:latin typeface="Consolas" panose="020B0609020204030204" pitchFamily="49" charset="0"/>
                    <a:ea typeface="微软雅黑"/>
                    <a:cs typeface="+mn-cs"/>
                  </a:rPr>
                  <a:t>printf</a:t>
                </a: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(“Yay!”);</a:t>
                </a:r>
                <a:b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b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t>
                </a:r>
                <a:endParaRPr kumimoji="0" lang="ko-KR" altLang="en-US" sz="1800" b="1" i="0" u="none" strike="noStrike" kern="1200" cap="none" spc="-100" normalizeH="0" baseline="0" noProof="0" dirty="0">
                  <a:ln>
                    <a:noFill/>
                  </a:ln>
                  <a:solidFill>
                    <a:srgbClr val="000000"/>
                  </a:solidFill>
                  <a:effectLst/>
                  <a:uLnTx/>
                  <a:uFillTx/>
                  <a:latin typeface="Consolas" panose="020B0609020204030204" pitchFamily="49" charset="0"/>
                  <a:cs typeface="+mn-cs"/>
                </a:endParaRPr>
              </a:p>
            </p:txBody>
          </p:sp>
        </p:grpSp>
        <p:sp>
          <p:nvSpPr>
            <p:cNvPr id="14" name="Arrow: Right 13">
              <a:extLst>
                <a:ext uri="{FF2B5EF4-FFF2-40B4-BE49-F238E27FC236}">
                  <a16:creationId xmlns:a16="http://schemas.microsoft.com/office/drawing/2014/main" id="{CE28D475-77A2-4165-B4DB-A01D72C7AB34}"/>
                </a:ext>
              </a:extLst>
            </p:cNvPr>
            <p:cNvSpPr/>
            <p:nvPr/>
          </p:nvSpPr>
          <p:spPr>
            <a:xfrm>
              <a:off x="2543174" y="3560803"/>
              <a:ext cx="904875" cy="448209"/>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nvGrpSpPr>
          <p:cNvPr id="67" name="Group 66">
            <a:extLst>
              <a:ext uri="{FF2B5EF4-FFF2-40B4-BE49-F238E27FC236}">
                <a16:creationId xmlns:a16="http://schemas.microsoft.com/office/drawing/2014/main" id="{548B763A-8BE4-43D2-B4C5-4E69AD6FE430}"/>
              </a:ext>
            </a:extLst>
          </p:cNvPr>
          <p:cNvGrpSpPr/>
          <p:nvPr/>
        </p:nvGrpSpPr>
        <p:grpSpPr>
          <a:xfrm>
            <a:off x="7356564" y="2794033"/>
            <a:ext cx="3113727" cy="2253035"/>
            <a:chOff x="5832563" y="2794032"/>
            <a:chExt cx="3113727" cy="2253035"/>
          </a:xfrm>
        </p:grpSpPr>
        <p:sp>
          <p:nvSpPr>
            <p:cNvPr id="19" name="Arrow: Right 18">
              <a:extLst>
                <a:ext uri="{FF2B5EF4-FFF2-40B4-BE49-F238E27FC236}">
                  <a16:creationId xmlns:a16="http://schemas.microsoft.com/office/drawing/2014/main" id="{5F921585-DF89-4FAD-A466-693856BDEB5E}"/>
                </a:ext>
              </a:extLst>
            </p:cNvPr>
            <p:cNvSpPr/>
            <p:nvPr/>
          </p:nvSpPr>
          <p:spPr>
            <a:xfrm>
              <a:off x="5832563" y="3560802"/>
              <a:ext cx="904875" cy="448209"/>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21" name="Group 20">
              <a:extLst>
                <a:ext uri="{FF2B5EF4-FFF2-40B4-BE49-F238E27FC236}">
                  <a16:creationId xmlns:a16="http://schemas.microsoft.com/office/drawing/2014/main" id="{7C6E5E37-9EB9-4762-A33B-326A6F889517}"/>
                </a:ext>
              </a:extLst>
            </p:cNvPr>
            <p:cNvGrpSpPr/>
            <p:nvPr/>
          </p:nvGrpSpPr>
          <p:grpSpPr>
            <a:xfrm>
              <a:off x="6892990" y="2794032"/>
              <a:ext cx="2053300" cy="2253035"/>
              <a:chOff x="651801" y="2516981"/>
              <a:chExt cx="2053300" cy="2253035"/>
            </a:xfrm>
          </p:grpSpPr>
          <p:sp>
            <p:nvSpPr>
              <p:cNvPr id="22" name="Rectangle: Folded Corner 21">
                <a:extLst>
                  <a:ext uri="{FF2B5EF4-FFF2-40B4-BE49-F238E27FC236}">
                    <a16:creationId xmlns:a16="http://schemas.microsoft.com/office/drawing/2014/main" id="{F7526CC9-CE63-4348-B473-CE6DA949B617}"/>
                  </a:ext>
                </a:extLst>
              </p:cNvPr>
              <p:cNvSpPr/>
              <p:nvPr/>
            </p:nvSpPr>
            <p:spPr>
              <a:xfrm flipV="1">
                <a:off x="666750" y="2516981"/>
                <a:ext cx="2038351" cy="1824038"/>
              </a:xfrm>
              <a:prstGeom prst="foldedCorner">
                <a:avLst>
                  <a:gd name="adj" fmla="val 15039"/>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3" name="TextBox 22">
                <a:extLst>
                  <a:ext uri="{FF2B5EF4-FFF2-40B4-BE49-F238E27FC236}">
                    <a16:creationId xmlns:a16="http://schemas.microsoft.com/office/drawing/2014/main" id="{F0B3540E-FB67-42D4-AD6D-A82DEE7A96BB}"/>
                  </a:ext>
                </a:extLst>
              </p:cNvPr>
              <p:cNvSpPr txBox="1"/>
              <p:nvPr/>
            </p:nvSpPr>
            <p:spPr>
              <a:xfrm>
                <a:off x="651801" y="4308351"/>
                <a:ext cx="197695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Machine code</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sp>
            <p:nvSpPr>
              <p:cNvPr id="24" name="TextBox 23">
                <a:extLst>
                  <a:ext uri="{FF2B5EF4-FFF2-40B4-BE49-F238E27FC236}">
                    <a16:creationId xmlns:a16="http://schemas.microsoft.com/office/drawing/2014/main" id="{D02317A4-B088-47F0-9BAF-BF263C72911F}"/>
                  </a:ext>
                </a:extLst>
              </p:cNvPr>
              <p:cNvSpPr txBox="1"/>
              <p:nvPr/>
            </p:nvSpPr>
            <p:spPr>
              <a:xfrm>
                <a:off x="666750" y="2651908"/>
                <a:ext cx="1841723" cy="44627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300" b="1" i="0" u="none" strike="noStrike" kern="1200" cap="none" spc="0" normalizeH="0" baseline="0" noProof="0" dirty="0" err="1">
                    <a:ln>
                      <a:noFill/>
                    </a:ln>
                    <a:solidFill>
                      <a:srgbClr val="0070C0"/>
                    </a:solidFill>
                    <a:effectLst/>
                    <a:uLnTx/>
                    <a:uFillTx/>
                    <a:latin typeface="Bell Gothic Std Black" panose="020B0706020202040204" pitchFamily="34" charset="0"/>
                    <a:ea typeface="微软雅黑"/>
                    <a:cs typeface="+mn-cs"/>
                  </a:rPr>
                  <a:t>Chase</a:t>
                </a:r>
                <a:r>
                  <a:rPr kumimoji="0" lang="en-US" altLang="ko-KR" sz="2300" b="1" i="0" u="none" strike="noStrike" kern="1200" cap="none" spc="0" normalizeH="0" baseline="0" noProof="0" dirty="0" err="1">
                    <a:ln>
                      <a:noFill/>
                    </a:ln>
                    <a:solidFill>
                      <a:srgbClr val="0070C0"/>
                    </a:solidFill>
                    <a:effectLst/>
                    <a:uLnTx/>
                    <a:uFillTx/>
                    <a:latin typeface="Bell Gothic Std Black" panose="020B0706020202040204" pitchFamily="34" charset="0"/>
                    <a:ea typeface="微软雅黑"/>
                    <a:cs typeface="+mn-cs"/>
                  </a:rPr>
                  <a:t>Lab.exe</a:t>
                </a:r>
                <a:endParaRPr kumimoji="0" lang="ko-KR" altLang="en-US" sz="2300" b="1"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cxnSp>
            <p:nvCxnSpPr>
              <p:cNvPr id="25" name="Straight Connector 24">
                <a:extLst>
                  <a:ext uri="{FF2B5EF4-FFF2-40B4-BE49-F238E27FC236}">
                    <a16:creationId xmlns:a16="http://schemas.microsoft.com/office/drawing/2014/main" id="{534CF50D-485B-4B01-B0E0-B013544086E8}"/>
                  </a:ext>
                </a:extLst>
              </p:cNvPr>
              <p:cNvCxnSpPr>
                <a:cxnSpLocks/>
              </p:cNvCxnSpPr>
              <p:nvPr/>
            </p:nvCxnSpPr>
            <p:spPr>
              <a:xfrm>
                <a:off x="773574" y="3080905"/>
                <a:ext cx="173340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BF23540-9C00-4931-B80F-39B8C1A530D8}"/>
                  </a:ext>
                </a:extLst>
              </p:cNvPr>
              <p:cNvSpPr txBox="1"/>
              <p:nvPr/>
            </p:nvSpPr>
            <p:spPr>
              <a:xfrm>
                <a:off x="691113" y="3113573"/>
                <a:ext cx="201398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11011001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01000100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00010000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10101011</a:t>
                </a:r>
                <a:endParaRPr kumimoji="0" lang="ko-KR" altLang="en-US" sz="1800" b="1" i="0" u="none" strike="noStrike" kern="1200" cap="none" spc="100" normalizeH="0" baseline="0" noProof="0" dirty="0">
                  <a:ln>
                    <a:noFill/>
                  </a:ln>
                  <a:solidFill>
                    <a:srgbClr val="000000"/>
                  </a:solidFill>
                  <a:effectLst/>
                  <a:uLnTx/>
                  <a:uFillTx/>
                  <a:latin typeface="Consolas" panose="020B0609020204030204" pitchFamily="49" charset="0"/>
                  <a:cs typeface="+mn-cs"/>
                </a:endParaRPr>
              </a:p>
            </p:txBody>
          </p:sp>
        </p:grpSp>
      </p:grpSp>
      <p:grpSp>
        <p:nvGrpSpPr>
          <p:cNvPr id="17" name="Group 16">
            <a:extLst>
              <a:ext uri="{FF2B5EF4-FFF2-40B4-BE49-F238E27FC236}">
                <a16:creationId xmlns:a16="http://schemas.microsoft.com/office/drawing/2014/main" id="{D3057571-C634-4711-B37C-604D9A404FDD}"/>
              </a:ext>
            </a:extLst>
          </p:cNvPr>
          <p:cNvGrpSpPr/>
          <p:nvPr/>
        </p:nvGrpSpPr>
        <p:grpSpPr>
          <a:xfrm>
            <a:off x="5172075" y="2777913"/>
            <a:ext cx="2013988" cy="2013988"/>
            <a:chOff x="3648075" y="2777913"/>
            <a:chExt cx="2013988" cy="2013988"/>
          </a:xfrm>
        </p:grpSpPr>
        <p:sp>
          <p:nvSpPr>
            <p:cNvPr id="15" name="Rectangle: Rounded Corners 14">
              <a:extLst>
                <a:ext uri="{FF2B5EF4-FFF2-40B4-BE49-F238E27FC236}">
                  <a16:creationId xmlns:a16="http://schemas.microsoft.com/office/drawing/2014/main" id="{9829036E-8774-4303-8081-283ADF92B77D}"/>
                </a:ext>
              </a:extLst>
            </p:cNvPr>
            <p:cNvSpPr/>
            <p:nvPr/>
          </p:nvSpPr>
          <p:spPr>
            <a:xfrm>
              <a:off x="3648075" y="2777913"/>
              <a:ext cx="2013988" cy="2013988"/>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0" name="TextBox 19">
              <a:extLst>
                <a:ext uri="{FF2B5EF4-FFF2-40B4-BE49-F238E27FC236}">
                  <a16:creationId xmlns:a16="http://schemas.microsoft.com/office/drawing/2014/main" id="{893ACFE5-5679-4F58-90EC-3F217F389155}"/>
                </a:ext>
              </a:extLst>
            </p:cNvPr>
            <p:cNvSpPr txBox="1"/>
            <p:nvPr/>
          </p:nvSpPr>
          <p:spPr>
            <a:xfrm>
              <a:off x="3834171" y="2777913"/>
              <a:ext cx="153760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9446"/>
                  </a:solidFill>
                  <a:effectLst/>
                  <a:uLnTx/>
                  <a:uFillTx/>
                  <a:latin typeface="Bell Gothic Std Black" panose="020B0706020202040204" pitchFamily="34" charset="0"/>
                  <a:ea typeface="微软雅黑"/>
                  <a:cs typeface="+mn-cs"/>
                </a:rPr>
                <a:t>Compiler</a:t>
              </a:r>
              <a:endParaRPr kumimoji="0" lang="ko-KR" altLang="en-US" sz="2800" b="1" i="0" u="none" strike="noStrike" kern="1200" cap="none" spc="0" normalizeH="0" baseline="0" noProof="0" dirty="0">
                <a:ln>
                  <a:noFill/>
                </a:ln>
                <a:solidFill>
                  <a:srgbClr val="009446"/>
                </a:solidFill>
                <a:effectLst/>
                <a:uLnTx/>
                <a:uFillTx/>
                <a:latin typeface="Bell Gothic Std Black" panose="020B0706020202040204" pitchFamily="34" charset="0"/>
                <a:cs typeface="+mn-cs"/>
              </a:endParaRPr>
            </a:p>
          </p:txBody>
        </p:sp>
        <p:grpSp>
          <p:nvGrpSpPr>
            <p:cNvPr id="16" name="Group 15">
              <a:extLst>
                <a:ext uri="{FF2B5EF4-FFF2-40B4-BE49-F238E27FC236}">
                  <a16:creationId xmlns:a16="http://schemas.microsoft.com/office/drawing/2014/main" id="{743A054D-91D3-455E-A078-0BB0A0F4969C}"/>
                </a:ext>
              </a:extLst>
            </p:cNvPr>
            <p:cNvGrpSpPr/>
            <p:nvPr/>
          </p:nvGrpSpPr>
          <p:grpSpPr>
            <a:xfrm>
              <a:off x="3787139" y="3457142"/>
              <a:ext cx="1735859" cy="1160928"/>
              <a:chOff x="7311955" y="4604850"/>
              <a:chExt cx="1277875" cy="854632"/>
            </a:xfrm>
          </p:grpSpPr>
          <p:grpSp>
            <p:nvGrpSpPr>
              <p:cNvPr id="27" name="Group 64">
                <a:extLst>
                  <a:ext uri="{FF2B5EF4-FFF2-40B4-BE49-F238E27FC236}">
                    <a16:creationId xmlns:a16="http://schemas.microsoft.com/office/drawing/2014/main" id="{EC51E505-B656-4640-ADE3-D8668B915B92}"/>
                  </a:ext>
                </a:extLst>
              </p:cNvPr>
              <p:cNvGrpSpPr/>
              <p:nvPr/>
            </p:nvGrpSpPr>
            <p:grpSpPr>
              <a:xfrm>
                <a:off x="7736073" y="4604850"/>
                <a:ext cx="853757" cy="854632"/>
                <a:chOff x="3535065" y="1489547"/>
                <a:chExt cx="3893962" cy="3897955"/>
              </a:xfrm>
              <a:solidFill>
                <a:srgbClr val="009242"/>
              </a:solidFill>
            </p:grpSpPr>
            <p:sp>
              <p:nvSpPr>
                <p:cNvPr id="28" name="Donut 43">
                  <a:extLst>
                    <a:ext uri="{FF2B5EF4-FFF2-40B4-BE49-F238E27FC236}">
                      <a16:creationId xmlns:a16="http://schemas.microsoft.com/office/drawing/2014/main" id="{D7889544-C487-4ABE-BA4B-CC32C3A4DC4E}"/>
                    </a:ext>
                  </a:extLst>
                </p:cNvPr>
                <p:cNvSpPr>
                  <a:spLocks noChangeAspect="1"/>
                </p:cNvSpPr>
                <p:nvPr/>
              </p:nvSpPr>
              <p:spPr>
                <a:xfrm>
                  <a:off x="3775075" y="1714500"/>
                  <a:ext cx="3429000" cy="3429000"/>
                </a:xfrm>
                <a:prstGeom prst="donut">
                  <a:avLst>
                    <a:gd name="adj" fmla="val 3553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nvGrpSpPr>
                <p:cNvPr id="29" name="Group 27">
                  <a:extLst>
                    <a:ext uri="{FF2B5EF4-FFF2-40B4-BE49-F238E27FC236}">
                      <a16:creationId xmlns:a16="http://schemas.microsoft.com/office/drawing/2014/main" id="{FFF23E42-207C-4957-8094-54B2AF7560AA}"/>
                    </a:ext>
                  </a:extLst>
                </p:cNvPr>
                <p:cNvGrpSpPr/>
                <p:nvPr/>
              </p:nvGrpSpPr>
              <p:grpSpPr>
                <a:xfrm>
                  <a:off x="3535065" y="3219019"/>
                  <a:ext cx="3878905" cy="419962"/>
                  <a:chOff x="3535065" y="3219019"/>
                  <a:chExt cx="3878905" cy="419962"/>
                </a:xfrm>
                <a:grpFill/>
              </p:grpSpPr>
              <p:sp>
                <p:nvSpPr>
                  <p:cNvPr id="51" name="Trapezoid 28">
                    <a:extLst>
                      <a:ext uri="{FF2B5EF4-FFF2-40B4-BE49-F238E27FC236}">
                        <a16:creationId xmlns:a16="http://schemas.microsoft.com/office/drawing/2014/main" id="{B47B2FDD-A477-4282-B29B-E6AF7003A1AC}"/>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52" name="Trapezoid 38">
                    <a:extLst>
                      <a:ext uri="{FF2B5EF4-FFF2-40B4-BE49-F238E27FC236}">
                        <a16:creationId xmlns:a16="http://schemas.microsoft.com/office/drawing/2014/main" id="{88971667-E245-4AF8-9F8A-DB07927F9DC4}"/>
                      </a:ext>
                    </a:extLst>
                  </p:cNvPr>
                  <p:cNvSpPr/>
                  <p:nvPr/>
                </p:nvSpPr>
                <p:spPr>
                  <a:xfrm rot="16200000" flipH="1" flipV="1">
                    <a:off x="7050369"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0" name="Group 29">
                  <a:extLst>
                    <a:ext uri="{FF2B5EF4-FFF2-40B4-BE49-F238E27FC236}">
                      <a16:creationId xmlns:a16="http://schemas.microsoft.com/office/drawing/2014/main" id="{42DD13D7-F402-46F9-99FB-EEF3D2331224}"/>
                    </a:ext>
                  </a:extLst>
                </p:cNvPr>
                <p:cNvGrpSpPr/>
                <p:nvPr/>
              </p:nvGrpSpPr>
              <p:grpSpPr>
                <a:xfrm rot="5400000">
                  <a:off x="3550122" y="3237598"/>
                  <a:ext cx="3878906" cy="419962"/>
                  <a:chOff x="3535065" y="3219019"/>
                  <a:chExt cx="3878906" cy="419962"/>
                </a:xfrm>
                <a:grpFill/>
              </p:grpSpPr>
              <p:sp>
                <p:nvSpPr>
                  <p:cNvPr id="49" name="Trapezoid 30">
                    <a:extLst>
                      <a:ext uri="{FF2B5EF4-FFF2-40B4-BE49-F238E27FC236}">
                        <a16:creationId xmlns:a16="http://schemas.microsoft.com/office/drawing/2014/main" id="{7FA0F352-8CE8-4FE2-9613-C2EA0FB505BF}"/>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50" name="Trapezoid 31">
                    <a:extLst>
                      <a:ext uri="{FF2B5EF4-FFF2-40B4-BE49-F238E27FC236}">
                        <a16:creationId xmlns:a16="http://schemas.microsoft.com/office/drawing/2014/main" id="{8FA04129-38D2-49C0-9505-E110BFF26A71}"/>
                      </a:ext>
                    </a:extLst>
                  </p:cNvPr>
                  <p:cNvSpPr/>
                  <p:nvPr/>
                </p:nvSpPr>
                <p:spPr>
                  <a:xfrm rot="16200000" flipH="1" flipV="1">
                    <a:off x="7050370"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1" name="Group 33">
                  <a:extLst>
                    <a:ext uri="{FF2B5EF4-FFF2-40B4-BE49-F238E27FC236}">
                      <a16:creationId xmlns:a16="http://schemas.microsoft.com/office/drawing/2014/main" id="{66CC62C1-DBBE-49F7-98E1-21B44C814581}"/>
                    </a:ext>
                  </a:extLst>
                </p:cNvPr>
                <p:cNvGrpSpPr/>
                <p:nvPr/>
              </p:nvGrpSpPr>
              <p:grpSpPr>
                <a:xfrm rot="2700000">
                  <a:off x="3550123" y="3219019"/>
                  <a:ext cx="3878905" cy="419963"/>
                  <a:chOff x="3535065" y="3219019"/>
                  <a:chExt cx="3878905" cy="419963"/>
                </a:xfrm>
                <a:grpFill/>
              </p:grpSpPr>
              <p:sp>
                <p:nvSpPr>
                  <p:cNvPr id="47" name="Trapezoid 35">
                    <a:extLst>
                      <a:ext uri="{FF2B5EF4-FFF2-40B4-BE49-F238E27FC236}">
                        <a16:creationId xmlns:a16="http://schemas.microsoft.com/office/drawing/2014/main" id="{5464DF1F-2B44-42E1-8D64-409DAE17FABE}"/>
                      </a:ext>
                    </a:extLst>
                  </p:cNvPr>
                  <p:cNvSpPr/>
                  <p:nvPr/>
                </p:nvSpPr>
                <p:spPr>
                  <a:xfrm rot="16200000">
                    <a:off x="3478704" y="3275381"/>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8" name="Trapezoid 37">
                    <a:extLst>
                      <a:ext uri="{FF2B5EF4-FFF2-40B4-BE49-F238E27FC236}">
                        <a16:creationId xmlns:a16="http://schemas.microsoft.com/office/drawing/2014/main" id="{91A1A8A8-617F-4A07-9C5F-2A07594C51D9}"/>
                      </a:ext>
                    </a:extLst>
                  </p:cNvPr>
                  <p:cNvSpPr/>
                  <p:nvPr/>
                </p:nvSpPr>
                <p:spPr>
                  <a:xfrm rot="16200000" flipH="1" flipV="1">
                    <a:off x="7050369"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2" name="Group 39">
                  <a:extLst>
                    <a:ext uri="{FF2B5EF4-FFF2-40B4-BE49-F238E27FC236}">
                      <a16:creationId xmlns:a16="http://schemas.microsoft.com/office/drawing/2014/main" id="{0D17821E-F62E-4CDE-99B4-1BD82DB75058}"/>
                    </a:ext>
                  </a:extLst>
                </p:cNvPr>
                <p:cNvGrpSpPr/>
                <p:nvPr/>
              </p:nvGrpSpPr>
              <p:grpSpPr>
                <a:xfrm rot="18900000" flipH="1">
                  <a:off x="3550122" y="3219019"/>
                  <a:ext cx="3878905" cy="419963"/>
                  <a:chOff x="3535065" y="3219019"/>
                  <a:chExt cx="3878905" cy="419963"/>
                </a:xfrm>
                <a:grpFill/>
              </p:grpSpPr>
              <p:sp>
                <p:nvSpPr>
                  <p:cNvPr id="45" name="Trapezoid 40">
                    <a:extLst>
                      <a:ext uri="{FF2B5EF4-FFF2-40B4-BE49-F238E27FC236}">
                        <a16:creationId xmlns:a16="http://schemas.microsoft.com/office/drawing/2014/main" id="{E40BB3D5-D261-421E-A032-752113C311D5}"/>
                      </a:ext>
                    </a:extLst>
                  </p:cNvPr>
                  <p:cNvSpPr/>
                  <p:nvPr/>
                </p:nvSpPr>
                <p:spPr>
                  <a:xfrm rot="16200000">
                    <a:off x="3478704" y="3275381"/>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6" name="Trapezoid 41">
                    <a:extLst>
                      <a:ext uri="{FF2B5EF4-FFF2-40B4-BE49-F238E27FC236}">
                        <a16:creationId xmlns:a16="http://schemas.microsoft.com/office/drawing/2014/main" id="{FE0F5968-96D8-401D-BD40-2698D9A28B2F}"/>
                      </a:ext>
                    </a:extLst>
                  </p:cNvPr>
                  <p:cNvSpPr/>
                  <p:nvPr/>
                </p:nvSpPr>
                <p:spPr>
                  <a:xfrm rot="16200000" flipH="1" flipV="1">
                    <a:off x="7050369"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3" name="Group 44">
                  <a:extLst>
                    <a:ext uri="{FF2B5EF4-FFF2-40B4-BE49-F238E27FC236}">
                      <a16:creationId xmlns:a16="http://schemas.microsoft.com/office/drawing/2014/main" id="{DC9D40C0-41E4-47F8-809A-D673D4268E82}"/>
                    </a:ext>
                  </a:extLst>
                </p:cNvPr>
                <p:cNvGrpSpPr/>
                <p:nvPr/>
              </p:nvGrpSpPr>
              <p:grpSpPr>
                <a:xfrm rot="1320000">
                  <a:off x="3540595" y="3209494"/>
                  <a:ext cx="3878906" cy="419962"/>
                  <a:chOff x="3535065" y="3219019"/>
                  <a:chExt cx="3878906" cy="419962"/>
                </a:xfrm>
                <a:grpFill/>
              </p:grpSpPr>
              <p:sp>
                <p:nvSpPr>
                  <p:cNvPr id="43" name="Trapezoid 45">
                    <a:extLst>
                      <a:ext uri="{FF2B5EF4-FFF2-40B4-BE49-F238E27FC236}">
                        <a16:creationId xmlns:a16="http://schemas.microsoft.com/office/drawing/2014/main" id="{05FFFD40-6FE1-423F-BDBC-78997BADB8DB}"/>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4" name="Trapezoid 46">
                    <a:extLst>
                      <a:ext uri="{FF2B5EF4-FFF2-40B4-BE49-F238E27FC236}">
                        <a16:creationId xmlns:a16="http://schemas.microsoft.com/office/drawing/2014/main" id="{F535C07F-43B5-4C7E-BEE3-F62BD2576DC3}"/>
                      </a:ext>
                    </a:extLst>
                  </p:cNvPr>
                  <p:cNvSpPr/>
                  <p:nvPr/>
                </p:nvSpPr>
                <p:spPr>
                  <a:xfrm rot="16200000" flipH="1" flipV="1">
                    <a:off x="7050370"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4" name="Group 47">
                  <a:extLst>
                    <a:ext uri="{FF2B5EF4-FFF2-40B4-BE49-F238E27FC236}">
                      <a16:creationId xmlns:a16="http://schemas.microsoft.com/office/drawing/2014/main" id="{EF71929F-167D-4C71-BB4C-5451F9841FA1}"/>
                    </a:ext>
                  </a:extLst>
                </p:cNvPr>
                <p:cNvGrpSpPr/>
                <p:nvPr/>
              </p:nvGrpSpPr>
              <p:grpSpPr>
                <a:xfrm rot="20280000" flipV="1">
                  <a:off x="3540595" y="3219019"/>
                  <a:ext cx="3878906" cy="419962"/>
                  <a:chOff x="3535065" y="3219019"/>
                  <a:chExt cx="3878906" cy="419962"/>
                </a:xfrm>
                <a:grpFill/>
              </p:grpSpPr>
              <p:sp>
                <p:nvSpPr>
                  <p:cNvPr id="41" name="Trapezoid 48">
                    <a:extLst>
                      <a:ext uri="{FF2B5EF4-FFF2-40B4-BE49-F238E27FC236}">
                        <a16:creationId xmlns:a16="http://schemas.microsoft.com/office/drawing/2014/main" id="{748AA94D-C9AB-4A84-9FE3-6ACC0257230F}"/>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2" name="Trapezoid 49">
                    <a:extLst>
                      <a:ext uri="{FF2B5EF4-FFF2-40B4-BE49-F238E27FC236}">
                        <a16:creationId xmlns:a16="http://schemas.microsoft.com/office/drawing/2014/main" id="{D9DB2A88-F1EC-4B58-BB10-ABF510F8D3EF}"/>
                      </a:ext>
                    </a:extLst>
                  </p:cNvPr>
                  <p:cNvSpPr/>
                  <p:nvPr/>
                </p:nvSpPr>
                <p:spPr>
                  <a:xfrm rot="16200000" flipH="1" flipV="1">
                    <a:off x="7050370"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5" name="Group 50">
                  <a:extLst>
                    <a:ext uri="{FF2B5EF4-FFF2-40B4-BE49-F238E27FC236}">
                      <a16:creationId xmlns:a16="http://schemas.microsoft.com/office/drawing/2014/main" id="{652A695B-D987-4F6D-8C3A-B38DBD341CD9}"/>
                    </a:ext>
                  </a:extLst>
                </p:cNvPr>
                <p:cNvGrpSpPr/>
                <p:nvPr/>
              </p:nvGrpSpPr>
              <p:grpSpPr>
                <a:xfrm rot="4080000" flipV="1">
                  <a:off x="3550121" y="3219019"/>
                  <a:ext cx="3878905" cy="419962"/>
                  <a:chOff x="3535065" y="3219019"/>
                  <a:chExt cx="3878905" cy="419962"/>
                </a:xfrm>
                <a:grpFill/>
              </p:grpSpPr>
              <p:sp>
                <p:nvSpPr>
                  <p:cNvPr id="39" name="Trapezoid 51">
                    <a:extLst>
                      <a:ext uri="{FF2B5EF4-FFF2-40B4-BE49-F238E27FC236}">
                        <a16:creationId xmlns:a16="http://schemas.microsoft.com/office/drawing/2014/main" id="{62E6B892-B3C8-44F3-8055-959E0FCE2EE8}"/>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0" name="Trapezoid 52">
                    <a:extLst>
                      <a:ext uri="{FF2B5EF4-FFF2-40B4-BE49-F238E27FC236}">
                        <a16:creationId xmlns:a16="http://schemas.microsoft.com/office/drawing/2014/main" id="{81EF215F-DEC9-4CBA-8B6F-629B0717A9C1}"/>
                      </a:ext>
                    </a:extLst>
                  </p:cNvPr>
                  <p:cNvSpPr/>
                  <p:nvPr/>
                </p:nvSpPr>
                <p:spPr>
                  <a:xfrm rot="16200000" flipH="1" flipV="1">
                    <a:off x="7050369"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36" name="Group 53">
                  <a:extLst>
                    <a:ext uri="{FF2B5EF4-FFF2-40B4-BE49-F238E27FC236}">
                      <a16:creationId xmlns:a16="http://schemas.microsoft.com/office/drawing/2014/main" id="{1D0386EF-C03E-4D7B-98C6-88D1601B7F4B}"/>
                    </a:ext>
                  </a:extLst>
                </p:cNvPr>
                <p:cNvGrpSpPr/>
                <p:nvPr/>
              </p:nvGrpSpPr>
              <p:grpSpPr>
                <a:xfrm rot="17520000" flipH="1" flipV="1">
                  <a:off x="3540596" y="3238069"/>
                  <a:ext cx="3878905" cy="419962"/>
                  <a:chOff x="3535065" y="3219019"/>
                  <a:chExt cx="3878905" cy="419962"/>
                </a:xfrm>
                <a:grpFill/>
              </p:grpSpPr>
              <p:sp>
                <p:nvSpPr>
                  <p:cNvPr id="37" name="Trapezoid 54">
                    <a:extLst>
                      <a:ext uri="{FF2B5EF4-FFF2-40B4-BE49-F238E27FC236}">
                        <a16:creationId xmlns:a16="http://schemas.microsoft.com/office/drawing/2014/main" id="{B658B512-8468-45E4-B7BB-C096A075AAB1}"/>
                      </a:ext>
                    </a:extLst>
                  </p:cNvPr>
                  <p:cNvSpPr/>
                  <p:nvPr/>
                </p:nvSpPr>
                <p:spPr>
                  <a:xfrm rot="16200000">
                    <a:off x="3478704"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8" name="Trapezoid 55">
                    <a:extLst>
                      <a:ext uri="{FF2B5EF4-FFF2-40B4-BE49-F238E27FC236}">
                        <a16:creationId xmlns:a16="http://schemas.microsoft.com/office/drawing/2014/main" id="{3A052501-17DD-449B-B5D5-BA3F81B94C74}"/>
                      </a:ext>
                    </a:extLst>
                  </p:cNvPr>
                  <p:cNvSpPr/>
                  <p:nvPr/>
                </p:nvSpPr>
                <p:spPr>
                  <a:xfrm rot="16200000" flipH="1" flipV="1">
                    <a:off x="7050369" y="3275380"/>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grpSp>
            <p:nvGrpSpPr>
              <p:cNvPr id="53" name="Group 61">
                <a:extLst>
                  <a:ext uri="{FF2B5EF4-FFF2-40B4-BE49-F238E27FC236}">
                    <a16:creationId xmlns:a16="http://schemas.microsoft.com/office/drawing/2014/main" id="{635EEEDC-980E-4007-8718-10C8FDB31745}"/>
                  </a:ext>
                </a:extLst>
              </p:cNvPr>
              <p:cNvGrpSpPr/>
              <p:nvPr/>
            </p:nvGrpSpPr>
            <p:grpSpPr>
              <a:xfrm>
                <a:off x="7311955" y="4824184"/>
                <a:ext cx="426273" cy="425193"/>
                <a:chOff x="1749575" y="2454589"/>
                <a:chExt cx="1944225" cy="1939298"/>
              </a:xfrm>
              <a:solidFill>
                <a:srgbClr val="009242"/>
              </a:solidFill>
            </p:grpSpPr>
            <p:sp>
              <p:nvSpPr>
                <p:cNvPr id="54" name="Donut 42">
                  <a:extLst>
                    <a:ext uri="{FF2B5EF4-FFF2-40B4-BE49-F238E27FC236}">
                      <a16:creationId xmlns:a16="http://schemas.microsoft.com/office/drawing/2014/main" id="{3BC6E016-FC39-4305-B603-A8521F2893AC}"/>
                    </a:ext>
                  </a:extLst>
                </p:cNvPr>
                <p:cNvSpPr>
                  <a:spLocks noChangeAspect="1"/>
                </p:cNvSpPr>
                <p:nvPr/>
              </p:nvSpPr>
              <p:spPr>
                <a:xfrm rot="1320000">
                  <a:off x="1914935" y="2626501"/>
                  <a:ext cx="1600200" cy="1600200"/>
                </a:xfrm>
                <a:prstGeom prst="donut">
                  <a:avLst>
                    <a:gd name="adj" fmla="val 216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nvGrpSpPr>
                <p:cNvPr id="55" name="Group 57">
                  <a:extLst>
                    <a:ext uri="{FF2B5EF4-FFF2-40B4-BE49-F238E27FC236}">
                      <a16:creationId xmlns:a16="http://schemas.microsoft.com/office/drawing/2014/main" id="{732971D2-1174-4E3D-8DF7-119FDA916BD7}"/>
                    </a:ext>
                  </a:extLst>
                </p:cNvPr>
                <p:cNvGrpSpPr/>
                <p:nvPr/>
              </p:nvGrpSpPr>
              <p:grpSpPr>
                <a:xfrm>
                  <a:off x="1749575" y="2890580"/>
                  <a:ext cx="1929775" cy="1077448"/>
                  <a:chOff x="1749575" y="2890580"/>
                  <a:chExt cx="1929775" cy="1077448"/>
                </a:xfrm>
                <a:grpFill/>
              </p:grpSpPr>
              <p:sp>
                <p:nvSpPr>
                  <p:cNvPr id="65" name="Trapezoid 34">
                    <a:extLst>
                      <a:ext uri="{FF2B5EF4-FFF2-40B4-BE49-F238E27FC236}">
                        <a16:creationId xmlns:a16="http://schemas.microsoft.com/office/drawing/2014/main" id="{94D87D81-40D9-4C9A-BEC5-DB707F4C69A8}"/>
                      </a:ext>
                    </a:extLst>
                  </p:cNvPr>
                  <p:cNvSpPr/>
                  <p:nvPr/>
                </p:nvSpPr>
                <p:spPr>
                  <a:xfrm rot="17520000" flipH="1" flipV="1">
                    <a:off x="3315749" y="360442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6" name="Trapezoid 56">
                    <a:extLst>
                      <a:ext uri="{FF2B5EF4-FFF2-40B4-BE49-F238E27FC236}">
                        <a16:creationId xmlns:a16="http://schemas.microsoft.com/office/drawing/2014/main" id="{77117543-F7F0-407C-BE2C-CE5F7A99B5A8}"/>
                      </a:ext>
                    </a:extLst>
                  </p:cNvPr>
                  <p:cNvSpPr/>
                  <p:nvPr/>
                </p:nvSpPr>
                <p:spPr>
                  <a:xfrm rot="17520000">
                    <a:off x="1693214" y="2946941"/>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56" name="Group 58">
                  <a:extLst>
                    <a:ext uri="{FF2B5EF4-FFF2-40B4-BE49-F238E27FC236}">
                      <a16:creationId xmlns:a16="http://schemas.microsoft.com/office/drawing/2014/main" id="{98462EA2-2692-4EE5-A132-39DFE962D528}"/>
                    </a:ext>
                  </a:extLst>
                </p:cNvPr>
                <p:cNvGrpSpPr/>
                <p:nvPr/>
              </p:nvGrpSpPr>
              <p:grpSpPr>
                <a:xfrm flipV="1">
                  <a:off x="1764025" y="2890276"/>
                  <a:ext cx="1929775" cy="1077448"/>
                  <a:chOff x="1749575" y="2890580"/>
                  <a:chExt cx="1929775" cy="1077448"/>
                </a:xfrm>
                <a:grpFill/>
              </p:grpSpPr>
              <p:sp>
                <p:nvSpPr>
                  <p:cNvPr id="63" name="Trapezoid 59">
                    <a:extLst>
                      <a:ext uri="{FF2B5EF4-FFF2-40B4-BE49-F238E27FC236}">
                        <a16:creationId xmlns:a16="http://schemas.microsoft.com/office/drawing/2014/main" id="{2721A65A-356C-4655-B23D-B9C2A250388B}"/>
                      </a:ext>
                    </a:extLst>
                  </p:cNvPr>
                  <p:cNvSpPr/>
                  <p:nvPr/>
                </p:nvSpPr>
                <p:spPr>
                  <a:xfrm rot="17520000" flipH="1" flipV="1">
                    <a:off x="3315749" y="360442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4" name="Trapezoid 60">
                    <a:extLst>
                      <a:ext uri="{FF2B5EF4-FFF2-40B4-BE49-F238E27FC236}">
                        <a16:creationId xmlns:a16="http://schemas.microsoft.com/office/drawing/2014/main" id="{F57FE3CC-9CB8-476B-829A-4F3E710F7D8C}"/>
                      </a:ext>
                    </a:extLst>
                  </p:cNvPr>
                  <p:cNvSpPr/>
                  <p:nvPr/>
                </p:nvSpPr>
                <p:spPr>
                  <a:xfrm rot="17520000">
                    <a:off x="1693214" y="2946941"/>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57" name="Group 61">
                  <a:extLst>
                    <a:ext uri="{FF2B5EF4-FFF2-40B4-BE49-F238E27FC236}">
                      <a16:creationId xmlns:a16="http://schemas.microsoft.com/office/drawing/2014/main" id="{EA758958-B65B-4236-8EE8-051D9C3C76C8}"/>
                    </a:ext>
                  </a:extLst>
                </p:cNvPr>
                <p:cNvGrpSpPr/>
                <p:nvPr/>
              </p:nvGrpSpPr>
              <p:grpSpPr>
                <a:xfrm rot="5400000" flipV="1">
                  <a:off x="1749740" y="2875990"/>
                  <a:ext cx="1929774" cy="1086972"/>
                  <a:chOff x="1749576" y="2881056"/>
                  <a:chExt cx="1929774" cy="1086972"/>
                </a:xfrm>
                <a:grpFill/>
              </p:grpSpPr>
              <p:sp>
                <p:nvSpPr>
                  <p:cNvPr id="61" name="Trapezoid 62">
                    <a:extLst>
                      <a:ext uri="{FF2B5EF4-FFF2-40B4-BE49-F238E27FC236}">
                        <a16:creationId xmlns:a16="http://schemas.microsoft.com/office/drawing/2014/main" id="{0407C496-2335-4A6E-A22B-D7F6B91136CC}"/>
                      </a:ext>
                    </a:extLst>
                  </p:cNvPr>
                  <p:cNvSpPr/>
                  <p:nvPr/>
                </p:nvSpPr>
                <p:spPr>
                  <a:xfrm rot="17520000" flipH="1" flipV="1">
                    <a:off x="3315749" y="360442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2" name="Trapezoid 63">
                    <a:extLst>
                      <a:ext uri="{FF2B5EF4-FFF2-40B4-BE49-F238E27FC236}">
                        <a16:creationId xmlns:a16="http://schemas.microsoft.com/office/drawing/2014/main" id="{9190A173-6D44-450A-83CB-8DCF8AC6FA9B}"/>
                      </a:ext>
                    </a:extLst>
                  </p:cNvPr>
                  <p:cNvSpPr/>
                  <p:nvPr/>
                </p:nvSpPr>
                <p:spPr>
                  <a:xfrm rot="17520000">
                    <a:off x="1693215" y="293741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58" name="Group 64">
                  <a:extLst>
                    <a:ext uri="{FF2B5EF4-FFF2-40B4-BE49-F238E27FC236}">
                      <a16:creationId xmlns:a16="http://schemas.microsoft.com/office/drawing/2014/main" id="{F40A0009-25E4-4A23-97B1-776CCCCCD4E3}"/>
                    </a:ext>
                  </a:extLst>
                </p:cNvPr>
                <p:cNvGrpSpPr/>
                <p:nvPr/>
              </p:nvGrpSpPr>
              <p:grpSpPr>
                <a:xfrm rot="16200000" flipH="1" flipV="1">
                  <a:off x="1764026" y="2885514"/>
                  <a:ext cx="1929774" cy="1086972"/>
                  <a:chOff x="1749576" y="2881056"/>
                  <a:chExt cx="1929774" cy="1086972"/>
                </a:xfrm>
                <a:grpFill/>
              </p:grpSpPr>
              <p:sp>
                <p:nvSpPr>
                  <p:cNvPr id="59" name="Trapezoid 65">
                    <a:extLst>
                      <a:ext uri="{FF2B5EF4-FFF2-40B4-BE49-F238E27FC236}">
                        <a16:creationId xmlns:a16="http://schemas.microsoft.com/office/drawing/2014/main" id="{BF6D36B5-29D3-483B-AC3D-038A1A793C8A}"/>
                      </a:ext>
                    </a:extLst>
                  </p:cNvPr>
                  <p:cNvSpPr/>
                  <p:nvPr/>
                </p:nvSpPr>
                <p:spPr>
                  <a:xfrm rot="17520000" flipH="1" flipV="1">
                    <a:off x="3315749" y="360442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0" name="Trapezoid 66">
                    <a:extLst>
                      <a:ext uri="{FF2B5EF4-FFF2-40B4-BE49-F238E27FC236}">
                        <a16:creationId xmlns:a16="http://schemas.microsoft.com/office/drawing/2014/main" id="{62B3B600-0356-44E3-A24F-7BEBC24D55D7}"/>
                      </a:ext>
                    </a:extLst>
                  </p:cNvPr>
                  <p:cNvSpPr/>
                  <p:nvPr/>
                </p:nvSpPr>
                <p:spPr>
                  <a:xfrm rot="17520000">
                    <a:off x="1693215" y="2937417"/>
                    <a:ext cx="419962" cy="307240"/>
                  </a:xfrm>
                  <a:prstGeom prst="trapezoid">
                    <a:avLst>
                      <a:gd name="adj" fmla="val 330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grpSp>
        </p:grpSp>
      </p:grpSp>
    </p:spTree>
    <p:extLst>
      <p:ext uri="{BB962C8B-B14F-4D97-AF65-F5344CB8AC3E}">
        <p14:creationId xmlns:p14="http://schemas.microsoft.com/office/powerpoint/2010/main" val="308352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27DE-3DA6-4A42-A996-C0E901DDD8CA}"/>
              </a:ext>
            </a:extLst>
          </p:cNvPr>
          <p:cNvSpPr>
            <a:spLocks noGrp="1"/>
          </p:cNvSpPr>
          <p:nvPr>
            <p:ph type="title"/>
          </p:nvPr>
        </p:nvSpPr>
        <p:spPr/>
        <p:txBody>
          <a:bodyPr/>
          <a:lstStyle/>
          <a:p>
            <a:r>
              <a:rPr lang="en-US" altLang="ko-KR" sz="3800" dirty="0"/>
              <a:t>Performance Impacts of Compiler</a:t>
            </a:r>
            <a:endParaRPr lang="ko-KR" altLang="en-US" sz="3800" dirty="0"/>
          </a:p>
        </p:txBody>
      </p:sp>
      <p:sp>
        <p:nvSpPr>
          <p:cNvPr id="6" name="文本占位符 5">
            <a:extLst>
              <a:ext uri="{FF2B5EF4-FFF2-40B4-BE49-F238E27FC236}">
                <a16:creationId xmlns:a16="http://schemas.microsoft.com/office/drawing/2014/main" id="{FF5AD635-8EB9-DE80-BC1A-273D2BE52E79}"/>
              </a:ext>
            </a:extLst>
          </p:cNvPr>
          <p:cNvSpPr>
            <a:spLocks noGrp="1"/>
          </p:cNvSpPr>
          <p:nvPr>
            <p:ph type="body" sz="quarter" idx="10"/>
          </p:nvPr>
        </p:nvSpPr>
        <p:spPr/>
        <p:txBody>
          <a:bodyPr/>
          <a:lstStyle/>
          <a:p>
            <a:r>
              <a:rPr lang="en-US" altLang="ko-KR" dirty="0">
                <a:solidFill>
                  <a:schemeClr val="bg1">
                    <a:lumMod val="50000"/>
                  </a:schemeClr>
                </a:solidFill>
              </a:rPr>
              <a:t>Source: Intel Corp. 2006 (Itanium® 2 4 CPU)</a:t>
            </a:r>
            <a:endParaRPr lang="ko-KR" altLang="en-US" dirty="0">
              <a:solidFill>
                <a:schemeClr val="bg1">
                  <a:lumMod val="50000"/>
                </a:schemeClr>
              </a:solidFill>
            </a:endParaRPr>
          </a:p>
        </p:txBody>
      </p:sp>
      <p:sp>
        <p:nvSpPr>
          <p:cNvPr id="4" name="Rectangle 3">
            <a:extLst>
              <a:ext uri="{FF2B5EF4-FFF2-40B4-BE49-F238E27FC236}">
                <a16:creationId xmlns:a16="http://schemas.microsoft.com/office/drawing/2014/main" id="{6927BE90-3416-4B43-A9B0-F047DB024209}"/>
              </a:ext>
            </a:extLst>
          </p:cNvPr>
          <p:cNvSpPr/>
          <p:nvPr/>
        </p:nvSpPr>
        <p:spPr>
          <a:xfrm>
            <a:off x="428405" y="888799"/>
            <a:ext cx="11202317"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1" i="1" u="none" strike="noStrike" kern="1200" cap="none" spc="0" normalizeH="0" baseline="0" noProof="0" dirty="0">
                <a:ln>
                  <a:noFill/>
                </a:ln>
                <a:solidFill>
                  <a:srgbClr val="0000FF"/>
                </a:solidFill>
                <a:effectLst/>
                <a:uLnTx/>
                <a:uFillTx/>
                <a:latin typeface="Calibri" panose="020F0502020204030204" pitchFamily="34" charset="0"/>
                <a:ea typeface="微软雅黑"/>
                <a:cs typeface="Calibri" panose="020F0502020204030204" pitchFamily="34" charset="0"/>
              </a:rPr>
              <a:t>Compiler optimizations</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 may improve performance significantly</a:t>
            </a:r>
          </a:p>
        </p:txBody>
      </p:sp>
      <p:cxnSp>
        <p:nvCxnSpPr>
          <p:cNvPr id="9" name="Straight Arrow Connector 8">
            <a:extLst>
              <a:ext uri="{FF2B5EF4-FFF2-40B4-BE49-F238E27FC236}">
                <a16:creationId xmlns:a16="http://schemas.microsoft.com/office/drawing/2014/main" id="{4F573145-20F3-4CE7-93C2-91548277F412}"/>
              </a:ext>
            </a:extLst>
          </p:cNvPr>
          <p:cNvCxnSpPr>
            <a:cxnSpLocks/>
          </p:cNvCxnSpPr>
          <p:nvPr/>
        </p:nvCxnSpPr>
        <p:spPr>
          <a:xfrm>
            <a:off x="3200400" y="6057900"/>
            <a:ext cx="6877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1260D20-7E83-4260-93C6-D3C0D05F3B3F}"/>
              </a:ext>
            </a:extLst>
          </p:cNvPr>
          <p:cNvGrpSpPr/>
          <p:nvPr/>
        </p:nvGrpSpPr>
        <p:grpSpPr>
          <a:xfrm>
            <a:off x="2381250" y="5133599"/>
            <a:ext cx="647698" cy="943349"/>
            <a:chOff x="857250" y="4695448"/>
            <a:chExt cx="647698" cy="943349"/>
          </a:xfrm>
        </p:grpSpPr>
        <p:sp>
          <p:nvSpPr>
            <p:cNvPr id="11" name="Rectangle 10">
              <a:extLst>
                <a:ext uri="{FF2B5EF4-FFF2-40B4-BE49-F238E27FC236}">
                  <a16:creationId xmlns:a16="http://schemas.microsoft.com/office/drawing/2014/main" id="{8964AB4B-BAC8-43A2-874B-27F8A7022164}"/>
                </a:ext>
              </a:extLst>
            </p:cNvPr>
            <p:cNvSpPr/>
            <p:nvPr/>
          </p:nvSpPr>
          <p:spPr>
            <a:xfrm>
              <a:off x="857250" y="5184475"/>
              <a:ext cx="647698" cy="454322"/>
            </a:xfrm>
            <a:prstGeom prst="rect">
              <a:avLst/>
            </a:prstGeom>
            <a:solidFill>
              <a:srgbClr val="FF640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TextBox 11">
              <a:extLst>
                <a:ext uri="{FF2B5EF4-FFF2-40B4-BE49-F238E27FC236}">
                  <a16:creationId xmlns:a16="http://schemas.microsoft.com/office/drawing/2014/main" id="{14169DAD-5A53-4EB8-8C0A-60B9B98720D5}"/>
                </a:ext>
              </a:extLst>
            </p:cNvPr>
            <p:cNvSpPr txBox="1"/>
            <p:nvPr/>
          </p:nvSpPr>
          <p:spPr>
            <a:xfrm>
              <a:off x="905906" y="4695448"/>
              <a:ext cx="52290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1x</a:t>
              </a:r>
              <a:endParaRPr kumimoji="0" lang="ko-KR" altLang="en-US" sz="2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13" name="TextBox 12">
            <a:extLst>
              <a:ext uri="{FF2B5EF4-FFF2-40B4-BE49-F238E27FC236}">
                <a16:creationId xmlns:a16="http://schemas.microsoft.com/office/drawing/2014/main" id="{F406EFAD-8A92-4680-A4B4-4ED4C706C4CE}"/>
              </a:ext>
            </a:extLst>
          </p:cNvPr>
          <p:cNvSpPr txBox="1"/>
          <p:nvPr/>
        </p:nvSpPr>
        <p:spPr>
          <a:xfrm>
            <a:off x="2154384" y="4296615"/>
            <a:ext cx="1101430"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Legacy system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(8 CPUs)</a:t>
            </a:r>
            <a:endParaRPr kumimoji="0" lang="ko-KR" altLang="en-US" sz="1800" b="0" i="0" u="none" strike="noStrike" kern="1200" cap="none" spc="0" normalizeH="0" baseline="0" noProof="0" dirty="0">
              <a:ln>
                <a:noFill/>
              </a:ln>
              <a:solidFill>
                <a:srgbClr val="000000"/>
              </a:solidFill>
              <a:effectLst/>
              <a:uLnTx/>
              <a:uFillTx/>
              <a:latin typeface="Abadi" panose="020B0604020202020204" pitchFamily="34" charset="0"/>
              <a:cs typeface="+mn-cs"/>
            </a:endParaRPr>
          </a:p>
        </p:txBody>
      </p:sp>
      <p:sp>
        <p:nvSpPr>
          <p:cNvPr id="16" name="TextBox 15">
            <a:extLst>
              <a:ext uri="{FF2B5EF4-FFF2-40B4-BE49-F238E27FC236}">
                <a16:creationId xmlns:a16="http://schemas.microsoft.com/office/drawing/2014/main" id="{D6F2C02B-2C28-4E9E-AF9F-2671C3EAD11C}"/>
              </a:ext>
            </a:extLst>
          </p:cNvPr>
          <p:cNvSpPr txBox="1"/>
          <p:nvPr/>
        </p:nvSpPr>
        <p:spPr>
          <a:xfrm>
            <a:off x="3319089" y="3801649"/>
            <a:ext cx="1442506"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Original source, default options</a:t>
            </a:r>
            <a:endParaRPr kumimoji="0" lang="ko-KR" altLang="en-US" sz="1800" b="0" i="0" u="none" strike="noStrike" kern="1200" cap="none" spc="0" normalizeH="0" baseline="0" noProof="0" dirty="0">
              <a:ln>
                <a:noFill/>
              </a:ln>
              <a:solidFill>
                <a:srgbClr val="000000"/>
              </a:solidFill>
              <a:effectLst/>
              <a:uLnTx/>
              <a:uFillTx/>
              <a:latin typeface="Abadi" panose="020B0604020202020204" pitchFamily="34" charset="0"/>
              <a:cs typeface="+mn-cs"/>
            </a:endParaRPr>
          </a:p>
        </p:txBody>
      </p:sp>
      <p:grpSp>
        <p:nvGrpSpPr>
          <p:cNvPr id="40" name="Group 39">
            <a:extLst>
              <a:ext uri="{FF2B5EF4-FFF2-40B4-BE49-F238E27FC236}">
                <a16:creationId xmlns:a16="http://schemas.microsoft.com/office/drawing/2014/main" id="{126F21C3-7750-4400-B32D-869D373D0736}"/>
              </a:ext>
            </a:extLst>
          </p:cNvPr>
          <p:cNvGrpSpPr/>
          <p:nvPr/>
        </p:nvGrpSpPr>
        <p:grpSpPr>
          <a:xfrm>
            <a:off x="3241937" y="4958336"/>
            <a:ext cx="1586205" cy="1099565"/>
            <a:chOff x="1717936" y="4520185"/>
            <a:chExt cx="1586205" cy="1099565"/>
          </a:xfrm>
        </p:grpSpPr>
        <p:sp>
          <p:nvSpPr>
            <p:cNvPr id="15" name="TextBox 14">
              <a:extLst>
                <a:ext uri="{FF2B5EF4-FFF2-40B4-BE49-F238E27FC236}">
                  <a16:creationId xmlns:a16="http://schemas.microsoft.com/office/drawing/2014/main" id="{A2946EE9-7092-406E-A4BF-3E2C491C0C35}"/>
                </a:ext>
              </a:extLst>
            </p:cNvPr>
            <p:cNvSpPr txBox="1"/>
            <p:nvPr/>
          </p:nvSpPr>
          <p:spPr>
            <a:xfrm>
              <a:off x="2078464" y="4520185"/>
              <a:ext cx="79701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1.2x</a:t>
              </a:r>
              <a:endParaRPr kumimoji="0" lang="ko-KR" altLang="en-US" sz="2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23" name="Group 22">
              <a:extLst>
                <a:ext uri="{FF2B5EF4-FFF2-40B4-BE49-F238E27FC236}">
                  <a16:creationId xmlns:a16="http://schemas.microsoft.com/office/drawing/2014/main" id="{9551CCEF-B3DE-403A-AE12-A0A3161104D6}"/>
                </a:ext>
              </a:extLst>
            </p:cNvPr>
            <p:cNvGrpSpPr/>
            <p:nvPr/>
          </p:nvGrpSpPr>
          <p:grpSpPr>
            <a:xfrm>
              <a:off x="1717936" y="5012495"/>
              <a:ext cx="1586205" cy="607255"/>
              <a:chOff x="1660786" y="5012495"/>
              <a:chExt cx="1413162" cy="607255"/>
            </a:xfrm>
          </p:grpSpPr>
          <p:sp>
            <p:nvSpPr>
              <p:cNvPr id="14" name="Rectangle 13">
                <a:extLst>
                  <a:ext uri="{FF2B5EF4-FFF2-40B4-BE49-F238E27FC236}">
                    <a16:creationId xmlns:a16="http://schemas.microsoft.com/office/drawing/2014/main" id="{05670286-6172-4870-A7DD-156109B7C085}"/>
                  </a:ext>
                </a:extLst>
              </p:cNvPr>
              <p:cNvSpPr/>
              <p:nvPr/>
            </p:nvSpPr>
            <p:spPr>
              <a:xfrm>
                <a:off x="1660786" y="5012495"/>
                <a:ext cx="1413162" cy="607255"/>
              </a:xfrm>
              <a:prstGeom prst="rect">
                <a:avLst/>
              </a:prstGeom>
              <a:solidFill>
                <a:srgbClr val="0000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7" name="TextBox 16">
                <a:extLst>
                  <a:ext uri="{FF2B5EF4-FFF2-40B4-BE49-F238E27FC236}">
                    <a16:creationId xmlns:a16="http://schemas.microsoft.com/office/drawing/2014/main" id="{2D3DDA84-C215-43F0-A847-7DCE46354278}"/>
                  </a:ext>
                </a:extLst>
              </p:cNvPr>
              <p:cNvSpPr txBox="1"/>
              <p:nvPr/>
            </p:nvSpPr>
            <p:spPr>
              <a:xfrm>
                <a:off x="1768839" y="5071100"/>
                <a:ext cx="119705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FF"/>
                    </a:solidFill>
                    <a:effectLst/>
                    <a:uLnTx/>
                    <a:uFillTx/>
                    <a:latin typeface="Calibri"/>
                    <a:ea typeface="微软雅黑"/>
                    <a:cs typeface="+mn-cs"/>
                  </a:rPr>
                  <a:t>Compiler</a:t>
                </a:r>
                <a:endParaRPr kumimoji="0" lang="ko-KR" altLang="en-US" sz="2400" b="1" i="0" u="none" strike="noStrike" kern="1200" cap="none" spc="0" normalizeH="0" baseline="0" noProof="0" dirty="0">
                  <a:ln>
                    <a:noFill/>
                  </a:ln>
                  <a:solidFill>
                    <a:srgbClr val="FF00FF"/>
                  </a:solidFill>
                  <a:effectLst/>
                  <a:uLnTx/>
                  <a:uFillTx/>
                  <a:latin typeface="Calibri"/>
                  <a:cs typeface="+mn-cs"/>
                </a:endParaRPr>
              </a:p>
            </p:txBody>
          </p:sp>
        </p:grpSp>
      </p:grpSp>
      <p:grpSp>
        <p:nvGrpSpPr>
          <p:cNvPr id="41" name="Group 40">
            <a:extLst>
              <a:ext uri="{FF2B5EF4-FFF2-40B4-BE49-F238E27FC236}">
                <a16:creationId xmlns:a16="http://schemas.microsoft.com/office/drawing/2014/main" id="{643E5F26-7956-4CC4-86ED-6EFF51E79F0D}"/>
              </a:ext>
            </a:extLst>
          </p:cNvPr>
          <p:cNvGrpSpPr/>
          <p:nvPr/>
        </p:nvGrpSpPr>
        <p:grpSpPr>
          <a:xfrm>
            <a:off x="4824871" y="4156966"/>
            <a:ext cx="1586205" cy="1877445"/>
            <a:chOff x="3300870" y="3718815"/>
            <a:chExt cx="1586205" cy="1877445"/>
          </a:xfrm>
        </p:grpSpPr>
        <p:grpSp>
          <p:nvGrpSpPr>
            <p:cNvPr id="24" name="Group 23">
              <a:extLst>
                <a:ext uri="{FF2B5EF4-FFF2-40B4-BE49-F238E27FC236}">
                  <a16:creationId xmlns:a16="http://schemas.microsoft.com/office/drawing/2014/main" id="{2B3D2229-37FE-4B2B-A1BB-09B7F7987BAE}"/>
                </a:ext>
              </a:extLst>
            </p:cNvPr>
            <p:cNvGrpSpPr/>
            <p:nvPr/>
          </p:nvGrpSpPr>
          <p:grpSpPr>
            <a:xfrm>
              <a:off x="3300870" y="4192440"/>
              <a:ext cx="1586205" cy="1403820"/>
              <a:chOff x="3096491" y="4192440"/>
              <a:chExt cx="1413162" cy="1403820"/>
            </a:xfrm>
          </p:grpSpPr>
          <p:sp>
            <p:nvSpPr>
              <p:cNvPr id="19" name="Rectangle 18">
                <a:extLst>
                  <a:ext uri="{FF2B5EF4-FFF2-40B4-BE49-F238E27FC236}">
                    <a16:creationId xmlns:a16="http://schemas.microsoft.com/office/drawing/2014/main" id="{483EE1F5-4ADF-4A53-A0A3-756BA24E9FC1}"/>
                  </a:ext>
                </a:extLst>
              </p:cNvPr>
              <p:cNvSpPr/>
              <p:nvPr/>
            </p:nvSpPr>
            <p:spPr>
              <a:xfrm>
                <a:off x="3096491" y="4192440"/>
                <a:ext cx="1413162" cy="1403820"/>
              </a:xfrm>
              <a:prstGeom prst="rect">
                <a:avLst/>
              </a:prstGeom>
              <a:solidFill>
                <a:srgbClr val="0000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0" name="TextBox 19">
                <a:extLst>
                  <a:ext uri="{FF2B5EF4-FFF2-40B4-BE49-F238E27FC236}">
                    <a16:creationId xmlns:a16="http://schemas.microsoft.com/office/drawing/2014/main" id="{DE94EB99-5710-494A-86E9-C5A95888349E}"/>
                  </a:ext>
                </a:extLst>
              </p:cNvPr>
              <p:cNvSpPr txBox="1"/>
              <p:nvPr/>
            </p:nvSpPr>
            <p:spPr>
              <a:xfrm>
                <a:off x="3204544" y="5071100"/>
                <a:ext cx="119705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FF"/>
                    </a:solidFill>
                    <a:effectLst/>
                    <a:uLnTx/>
                    <a:uFillTx/>
                    <a:latin typeface="Calibri"/>
                    <a:ea typeface="微软雅黑"/>
                    <a:cs typeface="+mn-cs"/>
                  </a:rPr>
                  <a:t>Compiler</a:t>
                </a:r>
                <a:endParaRPr kumimoji="0" lang="ko-KR" altLang="en-US" sz="2400" b="1" i="0" u="none" strike="noStrike" kern="1200" cap="none" spc="0" normalizeH="0" baseline="0" noProof="0" dirty="0">
                  <a:ln>
                    <a:noFill/>
                  </a:ln>
                  <a:solidFill>
                    <a:srgbClr val="FF00FF"/>
                  </a:solidFill>
                  <a:effectLst/>
                  <a:uLnTx/>
                  <a:uFillTx/>
                  <a:latin typeface="Calibri"/>
                  <a:cs typeface="+mn-cs"/>
                </a:endParaRPr>
              </a:p>
            </p:txBody>
          </p:sp>
        </p:grpSp>
        <p:sp>
          <p:nvSpPr>
            <p:cNvPr id="21" name="TextBox 20">
              <a:extLst>
                <a:ext uri="{FF2B5EF4-FFF2-40B4-BE49-F238E27FC236}">
                  <a16:creationId xmlns:a16="http://schemas.microsoft.com/office/drawing/2014/main" id="{F74B46D8-1C96-4193-8CDC-8736F0FDC3B8}"/>
                </a:ext>
              </a:extLst>
            </p:cNvPr>
            <p:cNvSpPr txBox="1"/>
            <p:nvPr/>
          </p:nvSpPr>
          <p:spPr>
            <a:xfrm>
              <a:off x="3613150" y="3718815"/>
              <a:ext cx="79701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2.5x</a:t>
              </a:r>
              <a:endParaRPr kumimoji="0" lang="ko-KR" altLang="en-US" sz="2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22" name="TextBox 21">
            <a:extLst>
              <a:ext uri="{FF2B5EF4-FFF2-40B4-BE49-F238E27FC236}">
                <a16:creationId xmlns:a16="http://schemas.microsoft.com/office/drawing/2014/main" id="{0ED77E25-9FBD-42AF-8B7E-B1B85428F7D6}"/>
              </a:ext>
            </a:extLst>
          </p:cNvPr>
          <p:cNvSpPr txBox="1"/>
          <p:nvPr/>
        </p:nvSpPr>
        <p:spPr>
          <a:xfrm>
            <a:off x="4702662" y="3283113"/>
            <a:ext cx="1682925"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FF"/>
                </a:solidFill>
                <a:effectLst/>
                <a:uLnTx/>
                <a:uFillTx/>
                <a:latin typeface="Abadi" panose="020B0604020202020204" pitchFamily="34" charset="0"/>
                <a:ea typeface="微软雅黑"/>
                <a:cs typeface="+mn-cs"/>
              </a:rPr>
              <a:t>O3</a:t>
            </a: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 – Enable advanced optimizations</a:t>
            </a:r>
            <a:endParaRPr kumimoji="0" lang="ko-KR" altLang="en-US" sz="1800" b="0" i="0" u="none" strike="noStrike" kern="1200" cap="none" spc="0" normalizeH="0" baseline="0" noProof="0" dirty="0">
              <a:ln>
                <a:noFill/>
              </a:ln>
              <a:solidFill>
                <a:srgbClr val="000000"/>
              </a:solidFill>
              <a:effectLst/>
              <a:uLnTx/>
              <a:uFillTx/>
              <a:latin typeface="Abadi" panose="020B0604020202020204" pitchFamily="34" charset="0"/>
              <a:cs typeface="+mn-cs"/>
            </a:endParaRPr>
          </a:p>
        </p:txBody>
      </p:sp>
      <p:grpSp>
        <p:nvGrpSpPr>
          <p:cNvPr id="42" name="Group 41">
            <a:extLst>
              <a:ext uri="{FF2B5EF4-FFF2-40B4-BE49-F238E27FC236}">
                <a16:creationId xmlns:a16="http://schemas.microsoft.com/office/drawing/2014/main" id="{5B10C037-138D-446F-B26A-9A873D803CD5}"/>
              </a:ext>
            </a:extLst>
          </p:cNvPr>
          <p:cNvGrpSpPr/>
          <p:nvPr/>
        </p:nvGrpSpPr>
        <p:grpSpPr>
          <a:xfrm>
            <a:off x="6429680" y="3400794"/>
            <a:ext cx="1586205" cy="2633616"/>
            <a:chOff x="4905679" y="2962644"/>
            <a:chExt cx="1586205" cy="2633616"/>
          </a:xfrm>
        </p:grpSpPr>
        <p:grpSp>
          <p:nvGrpSpPr>
            <p:cNvPr id="25" name="Group 24">
              <a:extLst>
                <a:ext uri="{FF2B5EF4-FFF2-40B4-BE49-F238E27FC236}">
                  <a16:creationId xmlns:a16="http://schemas.microsoft.com/office/drawing/2014/main" id="{CF267EED-A6E0-479D-BAFC-D7FB58496675}"/>
                </a:ext>
              </a:extLst>
            </p:cNvPr>
            <p:cNvGrpSpPr/>
            <p:nvPr/>
          </p:nvGrpSpPr>
          <p:grpSpPr>
            <a:xfrm>
              <a:off x="4905679" y="3429000"/>
              <a:ext cx="1586205" cy="2167260"/>
              <a:chOff x="3096491" y="3429001"/>
              <a:chExt cx="1413162" cy="2167260"/>
            </a:xfrm>
          </p:grpSpPr>
          <p:sp>
            <p:nvSpPr>
              <p:cNvPr id="26" name="Rectangle 25">
                <a:extLst>
                  <a:ext uri="{FF2B5EF4-FFF2-40B4-BE49-F238E27FC236}">
                    <a16:creationId xmlns:a16="http://schemas.microsoft.com/office/drawing/2014/main" id="{DD058982-1B60-4944-90E5-D40F6286FE55}"/>
                  </a:ext>
                </a:extLst>
              </p:cNvPr>
              <p:cNvSpPr/>
              <p:nvPr/>
            </p:nvSpPr>
            <p:spPr>
              <a:xfrm>
                <a:off x="3096491" y="3429001"/>
                <a:ext cx="1413162" cy="2167260"/>
              </a:xfrm>
              <a:prstGeom prst="rect">
                <a:avLst/>
              </a:prstGeom>
              <a:solidFill>
                <a:srgbClr val="0000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7" name="TextBox 26">
                <a:extLst>
                  <a:ext uri="{FF2B5EF4-FFF2-40B4-BE49-F238E27FC236}">
                    <a16:creationId xmlns:a16="http://schemas.microsoft.com/office/drawing/2014/main" id="{369433E3-3654-447A-9F8A-2E01E75DC6CF}"/>
                  </a:ext>
                </a:extLst>
              </p:cNvPr>
              <p:cNvSpPr txBox="1"/>
              <p:nvPr/>
            </p:nvSpPr>
            <p:spPr>
              <a:xfrm>
                <a:off x="3204544" y="5071100"/>
                <a:ext cx="119705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FF"/>
                    </a:solidFill>
                    <a:effectLst/>
                    <a:uLnTx/>
                    <a:uFillTx/>
                    <a:latin typeface="Calibri"/>
                    <a:ea typeface="微软雅黑"/>
                    <a:cs typeface="+mn-cs"/>
                  </a:rPr>
                  <a:t>Compiler</a:t>
                </a:r>
                <a:endParaRPr kumimoji="0" lang="ko-KR" altLang="en-US" sz="2400" b="1" i="0" u="none" strike="noStrike" kern="1200" cap="none" spc="0" normalizeH="0" baseline="0" noProof="0" dirty="0">
                  <a:ln>
                    <a:noFill/>
                  </a:ln>
                  <a:solidFill>
                    <a:srgbClr val="FF00FF"/>
                  </a:solidFill>
                  <a:effectLst/>
                  <a:uLnTx/>
                  <a:uFillTx/>
                  <a:latin typeface="Calibri"/>
                  <a:cs typeface="+mn-cs"/>
                </a:endParaRPr>
              </a:p>
            </p:txBody>
          </p:sp>
        </p:grpSp>
        <p:sp>
          <p:nvSpPr>
            <p:cNvPr id="28" name="TextBox 27">
              <a:extLst>
                <a:ext uri="{FF2B5EF4-FFF2-40B4-BE49-F238E27FC236}">
                  <a16:creationId xmlns:a16="http://schemas.microsoft.com/office/drawing/2014/main" id="{7C5BBEC8-6D94-43CC-8882-6E40830B9CD8}"/>
                </a:ext>
              </a:extLst>
            </p:cNvPr>
            <p:cNvSpPr txBox="1"/>
            <p:nvPr/>
          </p:nvSpPr>
          <p:spPr>
            <a:xfrm>
              <a:off x="5423985" y="2962644"/>
              <a:ext cx="52290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4x</a:t>
              </a:r>
              <a:endParaRPr kumimoji="0" lang="ko-KR" altLang="en-US" sz="2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29" name="TextBox 28">
            <a:extLst>
              <a:ext uri="{FF2B5EF4-FFF2-40B4-BE49-F238E27FC236}">
                <a16:creationId xmlns:a16="http://schemas.microsoft.com/office/drawing/2014/main" id="{EE358BF1-9BA0-4091-BFBB-F2D9AC3F7FF4}"/>
              </a:ext>
            </a:extLst>
          </p:cNvPr>
          <p:cNvSpPr txBox="1"/>
          <p:nvPr/>
        </p:nvSpPr>
        <p:spPr>
          <a:xfrm>
            <a:off x="6389847" y="2289227"/>
            <a:ext cx="168292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FF"/>
                </a:solidFill>
                <a:effectLst/>
                <a:uLnTx/>
                <a:uFillTx/>
                <a:latin typeface="Abadi" panose="020B0604020202020204" pitchFamily="34" charset="0"/>
                <a:ea typeface="微软雅黑"/>
                <a:cs typeface="+mn-cs"/>
              </a:rPr>
              <a:t>Compiler directives</a:t>
            </a: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 minor source changes</a:t>
            </a:r>
            <a:endParaRPr kumimoji="0" lang="ko-KR" altLang="en-US" sz="1800" b="0" i="0" u="none" strike="noStrike" kern="1200" cap="none" spc="0" normalizeH="0" baseline="0" noProof="0" dirty="0">
              <a:ln>
                <a:noFill/>
              </a:ln>
              <a:solidFill>
                <a:srgbClr val="000000"/>
              </a:solidFill>
              <a:effectLst/>
              <a:uLnTx/>
              <a:uFillTx/>
              <a:latin typeface="Abadi" panose="020B0604020202020204" pitchFamily="34" charset="0"/>
              <a:cs typeface="+mn-cs"/>
            </a:endParaRPr>
          </a:p>
        </p:txBody>
      </p:sp>
      <p:grpSp>
        <p:nvGrpSpPr>
          <p:cNvPr id="43" name="Group 42">
            <a:extLst>
              <a:ext uri="{FF2B5EF4-FFF2-40B4-BE49-F238E27FC236}">
                <a16:creationId xmlns:a16="http://schemas.microsoft.com/office/drawing/2014/main" id="{87C7DB3E-089A-407B-88C9-EA2B337953EA}"/>
              </a:ext>
            </a:extLst>
          </p:cNvPr>
          <p:cNvGrpSpPr/>
          <p:nvPr/>
        </p:nvGrpSpPr>
        <p:grpSpPr>
          <a:xfrm>
            <a:off x="8034490" y="1963442"/>
            <a:ext cx="1586205" cy="4070969"/>
            <a:chOff x="6510489" y="1525291"/>
            <a:chExt cx="1586205" cy="4070969"/>
          </a:xfrm>
        </p:grpSpPr>
        <p:grpSp>
          <p:nvGrpSpPr>
            <p:cNvPr id="30" name="Group 29">
              <a:extLst>
                <a:ext uri="{FF2B5EF4-FFF2-40B4-BE49-F238E27FC236}">
                  <a16:creationId xmlns:a16="http://schemas.microsoft.com/office/drawing/2014/main" id="{C8564C1F-4454-4D44-B42E-843544A9AFF3}"/>
                </a:ext>
              </a:extLst>
            </p:cNvPr>
            <p:cNvGrpSpPr/>
            <p:nvPr/>
          </p:nvGrpSpPr>
          <p:grpSpPr>
            <a:xfrm>
              <a:off x="6510489" y="2035836"/>
              <a:ext cx="1586205" cy="3560424"/>
              <a:chOff x="3096491" y="2035837"/>
              <a:chExt cx="1413162" cy="3560424"/>
            </a:xfrm>
          </p:grpSpPr>
          <p:sp>
            <p:nvSpPr>
              <p:cNvPr id="31" name="Rectangle 30">
                <a:extLst>
                  <a:ext uri="{FF2B5EF4-FFF2-40B4-BE49-F238E27FC236}">
                    <a16:creationId xmlns:a16="http://schemas.microsoft.com/office/drawing/2014/main" id="{990A1326-1500-44B5-96B7-F14170887720}"/>
                  </a:ext>
                </a:extLst>
              </p:cNvPr>
              <p:cNvSpPr/>
              <p:nvPr/>
            </p:nvSpPr>
            <p:spPr>
              <a:xfrm>
                <a:off x="3096491" y="2035837"/>
                <a:ext cx="1413162" cy="3560424"/>
              </a:xfrm>
              <a:prstGeom prst="rect">
                <a:avLst/>
              </a:prstGeom>
              <a:solidFill>
                <a:srgbClr val="0000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2" name="TextBox 31">
                <a:extLst>
                  <a:ext uri="{FF2B5EF4-FFF2-40B4-BE49-F238E27FC236}">
                    <a16:creationId xmlns:a16="http://schemas.microsoft.com/office/drawing/2014/main" id="{079E755B-4A09-4DD3-A269-998928524348}"/>
                  </a:ext>
                </a:extLst>
              </p:cNvPr>
              <p:cNvSpPr txBox="1"/>
              <p:nvPr/>
            </p:nvSpPr>
            <p:spPr>
              <a:xfrm>
                <a:off x="3204544" y="5071100"/>
                <a:ext cx="1197056"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00FF"/>
                    </a:solidFill>
                    <a:effectLst/>
                    <a:uLnTx/>
                    <a:uFillTx/>
                    <a:latin typeface="Calibri"/>
                    <a:ea typeface="微软雅黑"/>
                    <a:cs typeface="+mn-cs"/>
                  </a:rPr>
                  <a:t>Compiler</a:t>
                </a:r>
                <a:endParaRPr kumimoji="0" lang="ko-KR" altLang="en-US" sz="2400" b="1" i="0" u="none" strike="noStrike" kern="1200" cap="none" spc="0" normalizeH="0" baseline="0" noProof="0" dirty="0">
                  <a:ln>
                    <a:noFill/>
                  </a:ln>
                  <a:solidFill>
                    <a:srgbClr val="FF00FF"/>
                  </a:solidFill>
                  <a:effectLst/>
                  <a:uLnTx/>
                  <a:uFillTx/>
                  <a:latin typeface="Calibri"/>
                  <a:cs typeface="+mn-cs"/>
                </a:endParaRPr>
              </a:p>
            </p:txBody>
          </p:sp>
        </p:grpSp>
        <p:sp>
          <p:nvSpPr>
            <p:cNvPr id="33" name="TextBox 32">
              <a:extLst>
                <a:ext uri="{FF2B5EF4-FFF2-40B4-BE49-F238E27FC236}">
                  <a16:creationId xmlns:a16="http://schemas.microsoft.com/office/drawing/2014/main" id="{B00EC6EF-633E-40CC-95B5-8BD171FFC339}"/>
                </a:ext>
              </a:extLst>
            </p:cNvPr>
            <p:cNvSpPr txBox="1"/>
            <p:nvPr/>
          </p:nvSpPr>
          <p:spPr>
            <a:xfrm>
              <a:off x="7001564" y="1525291"/>
              <a:ext cx="70564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10x</a:t>
              </a:r>
              <a:endParaRPr kumimoji="0" lang="ko-KR" altLang="en-US" sz="2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38" name="TextBox 37">
            <a:extLst>
              <a:ext uri="{FF2B5EF4-FFF2-40B4-BE49-F238E27FC236}">
                <a16:creationId xmlns:a16="http://schemas.microsoft.com/office/drawing/2014/main" id="{988DF943-9334-4E3A-924D-F09E262D3A1B}"/>
              </a:ext>
            </a:extLst>
          </p:cNvPr>
          <p:cNvSpPr txBox="1"/>
          <p:nvPr/>
        </p:nvSpPr>
        <p:spPr>
          <a:xfrm>
            <a:off x="7722226" y="1715279"/>
            <a:ext cx="22107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badi" panose="020B0604020202020204" pitchFamily="34" charset="0"/>
                <a:ea typeface="微软雅黑"/>
                <a:cs typeface="+mn-cs"/>
              </a:rPr>
              <a:t>Adding </a:t>
            </a:r>
            <a:r>
              <a:rPr kumimoji="0" lang="en-US" altLang="ko-KR" sz="1800" b="1" i="0" u="none" strike="noStrike" kern="1200" cap="none" spc="0" normalizeH="0" baseline="0" noProof="0" dirty="0">
                <a:ln>
                  <a:noFill/>
                </a:ln>
                <a:solidFill>
                  <a:srgbClr val="0000FF"/>
                </a:solidFill>
                <a:effectLst/>
                <a:uLnTx/>
                <a:uFillTx/>
                <a:latin typeface="Abadi" panose="020B0604020202020204" pitchFamily="34" charset="0"/>
                <a:ea typeface="微软雅黑"/>
                <a:cs typeface="+mn-cs"/>
              </a:rPr>
              <a:t>OpenMP</a:t>
            </a:r>
            <a:endParaRPr kumimoji="0" lang="ko-KR" altLang="en-US" sz="1800" b="1" i="0" u="none" strike="noStrike" kern="1200" cap="none" spc="0" normalizeH="0" baseline="0" noProof="0" dirty="0">
              <a:ln>
                <a:noFill/>
              </a:ln>
              <a:solidFill>
                <a:srgbClr val="0000FF"/>
              </a:solidFill>
              <a:effectLst/>
              <a:uLnTx/>
              <a:uFillTx/>
              <a:latin typeface="Abadi" panose="020B0604020202020204" pitchFamily="34" charset="0"/>
              <a:cs typeface="+mn-cs"/>
            </a:endParaRPr>
          </a:p>
        </p:txBody>
      </p:sp>
      <p:sp>
        <p:nvSpPr>
          <p:cNvPr id="34" name="Speech Bubble: Rectangle 33">
            <a:extLst>
              <a:ext uri="{FF2B5EF4-FFF2-40B4-BE49-F238E27FC236}">
                <a16:creationId xmlns:a16="http://schemas.microsoft.com/office/drawing/2014/main" id="{090AFE66-BA11-4E25-9233-9F2C2068C37E}"/>
              </a:ext>
            </a:extLst>
          </p:cNvPr>
          <p:cNvSpPr/>
          <p:nvPr/>
        </p:nvSpPr>
        <p:spPr>
          <a:xfrm>
            <a:off x="1952626" y="1689508"/>
            <a:ext cx="4597969" cy="1511300"/>
          </a:xfrm>
          <a:prstGeom prst="wedgeRectCallout">
            <a:avLst>
              <a:gd name="adj1" fmla="val 76267"/>
              <a:gd name="adj2" fmla="val -35981"/>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9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Performance can be improved 10x by advanced compiler optimization!</a:t>
            </a:r>
            <a:endParaRPr kumimoji="0" lang="ko-KR" altLang="en-US" sz="29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73144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25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5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5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down)">
                                      <p:cBhvr>
                                        <p:cTn id="26" dur="250"/>
                                        <p:tgtEl>
                                          <p:spTgt spid="40"/>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par>
                                <p:cTn id="31" presetID="22" presetClass="entr" presetSubtype="4"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250"/>
                                        <p:tgtEl>
                                          <p:spTgt spid="4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250"/>
                                        <p:tgtEl>
                                          <p:spTgt spid="29"/>
                                        </p:tgtEl>
                                      </p:cBhvr>
                                    </p:animEffect>
                                  </p:childTnLst>
                                </p:cTn>
                              </p:par>
                              <p:par>
                                <p:cTn id="38" presetID="22" presetClass="entr" presetSubtype="4"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250"/>
                                        <p:tgtEl>
                                          <p:spTgt spid="42"/>
                                        </p:tgtEl>
                                      </p:cBhvr>
                                    </p:animEffect>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250"/>
                                        <p:tgtEl>
                                          <p:spTgt spid="38"/>
                                        </p:tgtEl>
                                      </p:cBhvr>
                                    </p:animEffect>
                                  </p:childTnLst>
                                </p:cTn>
                              </p:par>
                              <p:par>
                                <p:cTn id="45" presetID="2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250"/>
                                        <p:tgtEl>
                                          <p:spTgt spid="43"/>
                                        </p:tgtEl>
                                      </p:cBhvr>
                                    </p:animEffect>
                                  </p:childTnLst>
                                </p:cTn>
                              </p:par>
                            </p:childTnLst>
                          </p:cTn>
                        </p:par>
                        <p:par>
                          <p:cTn id="48" fill="hold">
                            <p:stCondLst>
                              <p:cond delay="1000"/>
                            </p:stCondLst>
                            <p:childTnLst>
                              <p:par>
                                <p:cTn id="49" presetID="22" presetClass="entr" presetSubtype="2"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right)">
                                      <p:cBhvr>
                                        <p:cTn id="51"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2" grpId="0"/>
      <p:bldP spid="29" grpId="0"/>
      <p:bldP spid="38" grpId="0"/>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670E-DF44-4613-AC9F-D79DA45A906A}"/>
              </a:ext>
            </a:extLst>
          </p:cNvPr>
          <p:cNvSpPr>
            <a:spLocks noGrp="1"/>
          </p:cNvSpPr>
          <p:nvPr>
            <p:ph type="title"/>
          </p:nvPr>
        </p:nvSpPr>
        <p:spPr/>
        <p:txBody>
          <a:bodyPr/>
          <a:lstStyle/>
          <a:p>
            <a:r>
              <a:rPr lang="en-US" altLang="ko-KR" dirty="0"/>
              <a:t>What is Compiler Optimization?</a:t>
            </a:r>
            <a:endParaRPr lang="ko-KR" altLang="en-US" dirty="0"/>
          </a:p>
        </p:txBody>
      </p:sp>
      <p:sp>
        <p:nvSpPr>
          <p:cNvPr id="3" name="Content Placeholder 2">
            <a:extLst>
              <a:ext uri="{FF2B5EF4-FFF2-40B4-BE49-F238E27FC236}">
                <a16:creationId xmlns:a16="http://schemas.microsoft.com/office/drawing/2014/main" id="{CC1D8378-677E-4686-96BA-7EE178531FBB}"/>
              </a:ext>
            </a:extLst>
          </p:cNvPr>
          <p:cNvSpPr>
            <a:spLocks noGrp="1"/>
          </p:cNvSpPr>
          <p:nvPr>
            <p:ph idx="1"/>
          </p:nvPr>
        </p:nvSpPr>
        <p:spPr>
          <a:xfrm>
            <a:off x="1400176" y="2342601"/>
            <a:ext cx="9144000" cy="1850258"/>
          </a:xfrm>
          <a:solidFill>
            <a:schemeClr val="accent1">
              <a:lumMod val="20000"/>
              <a:lumOff val="80000"/>
            </a:schemeClr>
          </a:solidFill>
          <a:ln w="28575">
            <a:solidFill>
              <a:schemeClr val="tx1"/>
            </a:solidFill>
          </a:ln>
        </p:spPr>
        <p:txBody>
          <a:bodyPr/>
          <a:lstStyle/>
          <a:p>
            <a:pPr marL="0" indent="0" algn="ctr">
              <a:buNone/>
            </a:pPr>
            <a:r>
              <a:rPr lang="en-US" altLang="ko-KR" sz="3600" dirty="0">
                <a:latin typeface="Bell Gothic Std Black" panose="020B0706020202040204" pitchFamily="34" charset="0"/>
              </a:rPr>
              <a:t>Execution Time = IC * CPI * CCT</a:t>
            </a:r>
          </a:p>
          <a:p>
            <a:pPr marL="0" indent="0" algn="ctr">
              <a:buNone/>
            </a:pPr>
            <a:r>
              <a:rPr lang="en-US" altLang="ko-KR" sz="2000" dirty="0">
                <a:latin typeface="Bell Gothic Std Light" panose="020B0606020203020204" pitchFamily="34" charset="0"/>
              </a:rPr>
              <a:t>IC: Instruction Count</a:t>
            </a:r>
          </a:p>
          <a:p>
            <a:pPr marL="0" indent="0" algn="ctr">
              <a:buNone/>
            </a:pPr>
            <a:r>
              <a:rPr lang="en-US" altLang="ko-KR" sz="2000" dirty="0">
                <a:latin typeface="Bell Gothic Std Light" panose="020B0606020203020204" pitchFamily="34" charset="0"/>
              </a:rPr>
              <a:t>CPI: Cycles per Instruction</a:t>
            </a:r>
          </a:p>
          <a:p>
            <a:pPr marL="0" indent="0" algn="ctr">
              <a:buNone/>
            </a:pPr>
            <a:r>
              <a:rPr lang="en-US" altLang="ko-KR" sz="2000" dirty="0">
                <a:latin typeface="Bell Gothic Std Light" panose="020B0606020203020204" pitchFamily="34" charset="0"/>
              </a:rPr>
              <a:t>CCT: Clock Cycle Time</a:t>
            </a:r>
            <a:endParaRPr lang="ko-KR" altLang="en-US" sz="2000" dirty="0">
              <a:latin typeface="Bell Gothic Std Light" panose="020B0606020203020204" pitchFamily="34" charset="0"/>
            </a:endParaRPr>
          </a:p>
        </p:txBody>
      </p:sp>
      <p:sp>
        <p:nvSpPr>
          <p:cNvPr id="4" name="文本占位符 3">
            <a:extLst>
              <a:ext uri="{FF2B5EF4-FFF2-40B4-BE49-F238E27FC236}">
                <a16:creationId xmlns:a16="http://schemas.microsoft.com/office/drawing/2014/main" id="{D9FC1295-55A0-B48C-B9D9-634D1BBF2B03}"/>
              </a:ext>
            </a:extLst>
          </p:cNvPr>
          <p:cNvSpPr>
            <a:spLocks noGrp="1"/>
          </p:cNvSpPr>
          <p:nvPr>
            <p:ph type="body" sz="quarter" idx="10"/>
          </p:nvPr>
        </p:nvSpPr>
        <p:spPr/>
        <p:txBody>
          <a:bodyPr/>
          <a:lstStyle/>
          <a:p>
            <a:endParaRPr lang="zh-CN" altLang="en-US"/>
          </a:p>
        </p:txBody>
      </p:sp>
      <p:sp>
        <p:nvSpPr>
          <p:cNvPr id="6" name="Rectangle 5">
            <a:extLst>
              <a:ext uri="{FF2B5EF4-FFF2-40B4-BE49-F238E27FC236}">
                <a16:creationId xmlns:a16="http://schemas.microsoft.com/office/drawing/2014/main" id="{844C7833-15CC-4DA5-AB58-7F2545500A0D}"/>
              </a:ext>
            </a:extLst>
          </p:cNvPr>
          <p:cNvSpPr/>
          <p:nvPr/>
        </p:nvSpPr>
        <p:spPr>
          <a:xfrm>
            <a:off x="313267" y="887730"/>
            <a:ext cx="10893709"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The most common requirement is to </a:t>
            </a:r>
            <a:r>
              <a:rPr kumimoji="0" lang="en-US" altLang="ko-KR" sz="2800" b="0" i="1"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minimize</a:t>
            </a:r>
            <a:r>
              <a:rPr kumimoji="0" lang="en-US" altLang="ko-KR" sz="2800" b="0"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 </a:t>
            </a:r>
            <a:r>
              <a:rPr kumimoji="0" lang="en-US" altLang="ko-KR" sz="2800" b="0" i="1"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the time</a:t>
            </a:r>
            <a:r>
              <a:rPr kumimoji="0" lang="en-US" altLang="ko-KR" sz="2800" b="0" i="0" u="none" strike="noStrike" kern="1200" cap="none" spc="0" normalizeH="0" baseline="0" noProof="0" dirty="0">
                <a:ln>
                  <a:noFill/>
                </a:ln>
                <a:solidFill>
                  <a:srgbClr val="0070C0"/>
                </a:solidFill>
                <a:effectLst/>
                <a:uLnTx/>
                <a:uFillTx/>
                <a:latin typeface="Calibri" panose="020F0502020204030204" pitchFamily="34" charset="0"/>
                <a:ea typeface="微软雅黑"/>
                <a:cs typeface="Calibri" panose="020F0502020204030204" pitchFamily="34" charset="0"/>
              </a:rPr>
              <a:t>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taken to execute a program with the restriction that the </a:t>
            </a:r>
            <a:r>
              <a:rPr kumimoji="0" lang="en-US" altLang="ko-KR" sz="2800" b="0" i="1"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result must be correct</a:t>
            </a:r>
          </a:p>
        </p:txBody>
      </p:sp>
      <p:sp>
        <p:nvSpPr>
          <p:cNvPr id="8" name="Rectangle 7">
            <a:extLst>
              <a:ext uri="{FF2B5EF4-FFF2-40B4-BE49-F238E27FC236}">
                <a16:creationId xmlns:a16="http://schemas.microsoft.com/office/drawing/2014/main" id="{0BE66941-FC06-4B02-B43B-9F47742D0AB2}"/>
              </a:ext>
            </a:extLst>
          </p:cNvPr>
          <p:cNvSpPr/>
          <p:nvPr/>
        </p:nvSpPr>
        <p:spPr>
          <a:xfrm>
            <a:off x="6240233" y="2216808"/>
            <a:ext cx="1929122" cy="70937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1" name="Rectangle 10">
            <a:extLst>
              <a:ext uri="{FF2B5EF4-FFF2-40B4-BE49-F238E27FC236}">
                <a16:creationId xmlns:a16="http://schemas.microsoft.com/office/drawing/2014/main" id="{A646E93E-3175-4995-8926-C1ED38BFDCC0}"/>
              </a:ext>
            </a:extLst>
          </p:cNvPr>
          <p:cNvSpPr/>
          <p:nvPr/>
        </p:nvSpPr>
        <p:spPr>
          <a:xfrm>
            <a:off x="4790766" y="2933015"/>
            <a:ext cx="2362819" cy="40457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Speech Bubble: Rectangle 11">
            <a:extLst>
              <a:ext uri="{FF2B5EF4-FFF2-40B4-BE49-F238E27FC236}">
                <a16:creationId xmlns:a16="http://schemas.microsoft.com/office/drawing/2014/main" id="{A96DBA50-15DA-44B8-A185-C34DE4BD746C}"/>
              </a:ext>
            </a:extLst>
          </p:cNvPr>
          <p:cNvSpPr/>
          <p:nvPr/>
        </p:nvSpPr>
        <p:spPr>
          <a:xfrm>
            <a:off x="1754885" y="1991855"/>
            <a:ext cx="2362819" cy="1309450"/>
          </a:xfrm>
          <a:prstGeom prst="wedgeRectCallout">
            <a:avLst>
              <a:gd name="adj1" fmla="val 74595"/>
              <a:gd name="adj2" fmla="val 37710"/>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Conventional optimization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techniques</a:t>
            </a:r>
            <a:endParaRPr kumimoji="0" lang="ko-KR" altLang="en-US" sz="28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13" name="Rectangle 12">
            <a:extLst>
              <a:ext uri="{FF2B5EF4-FFF2-40B4-BE49-F238E27FC236}">
                <a16:creationId xmlns:a16="http://schemas.microsoft.com/office/drawing/2014/main" id="{81959D0D-0C42-403F-B098-F38C8B497334}"/>
              </a:ext>
            </a:extLst>
          </p:cNvPr>
          <p:cNvSpPr/>
          <p:nvPr/>
        </p:nvSpPr>
        <p:spPr>
          <a:xfrm>
            <a:off x="4475221" y="3359386"/>
            <a:ext cx="3241557" cy="40457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 name="Speech Bubble: Rectangle 13">
            <a:extLst>
              <a:ext uri="{FF2B5EF4-FFF2-40B4-BE49-F238E27FC236}">
                <a16:creationId xmlns:a16="http://schemas.microsoft.com/office/drawing/2014/main" id="{999FD01C-3E70-477B-BCD7-ABA1E4C02A31}"/>
              </a:ext>
            </a:extLst>
          </p:cNvPr>
          <p:cNvSpPr/>
          <p:nvPr/>
        </p:nvSpPr>
        <p:spPr>
          <a:xfrm>
            <a:off x="1754885" y="3664243"/>
            <a:ext cx="2362819" cy="1309450"/>
          </a:xfrm>
          <a:prstGeom prst="wedgeRectCallout">
            <a:avLst>
              <a:gd name="adj1" fmla="val 62905"/>
              <a:gd name="adj2" fmla="val -45214"/>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Optimization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techniques for ILP</a:t>
            </a:r>
            <a:endParaRPr kumimoji="0" lang="ko-KR" altLang="en-US" sz="28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9" name="Speech Bubble: Rectangle 8">
            <a:extLst>
              <a:ext uri="{FF2B5EF4-FFF2-40B4-BE49-F238E27FC236}">
                <a16:creationId xmlns:a16="http://schemas.microsoft.com/office/drawing/2014/main" id="{E2E6B18B-34FF-4CD1-BD0F-72EBBE2F974C}"/>
              </a:ext>
            </a:extLst>
          </p:cNvPr>
          <p:cNvSpPr/>
          <p:nvPr/>
        </p:nvSpPr>
        <p:spPr>
          <a:xfrm>
            <a:off x="6785479" y="3591962"/>
            <a:ext cx="3327400" cy="1511300"/>
          </a:xfrm>
          <a:prstGeom prst="wedgeRectCallout">
            <a:avLst>
              <a:gd name="adj1" fmla="val -39249"/>
              <a:gd name="adj2" fmla="val -80777"/>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9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Would be improved with compiler optimizations</a:t>
            </a:r>
            <a:endParaRPr kumimoji="0" lang="ko-KR" altLang="en-US" sz="29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17869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ircle(out)">
                                      <p:cBhvr>
                                        <p:cTn id="28" dur="250"/>
                                        <p:tgtEl>
                                          <p:spTgt spid="8"/>
                                        </p:tgtEl>
                                      </p:cBhvr>
                                    </p:animEffect>
                                  </p:childTnLst>
                                </p:cTn>
                              </p:par>
                            </p:childTnLst>
                          </p:cTn>
                        </p:par>
                        <p:par>
                          <p:cTn id="29" fill="hold">
                            <p:stCondLst>
                              <p:cond delay="250"/>
                            </p:stCondLst>
                            <p:childTnLst>
                              <p:par>
                                <p:cTn id="30" presetID="2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par>
                          <p:cTn id="37" fill="hold">
                            <p:stCondLst>
                              <p:cond delay="0"/>
                            </p:stCondLst>
                            <p:childTnLst>
                              <p:par>
                                <p:cTn id="38" presetID="6" presetClass="entr" presetSubtype="32"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out)">
                                      <p:cBhvr>
                                        <p:cTn id="40" dur="250"/>
                                        <p:tgtEl>
                                          <p:spTgt spid="11"/>
                                        </p:tgtEl>
                                      </p:cBhvr>
                                    </p:animEffect>
                                  </p:childTnLst>
                                </p:cTn>
                              </p:par>
                            </p:childTnLst>
                          </p:cTn>
                        </p:par>
                        <p:par>
                          <p:cTn id="41" fill="hold">
                            <p:stCondLst>
                              <p:cond delay="250"/>
                            </p:stCondLst>
                            <p:childTnLst>
                              <p:par>
                                <p:cTn id="42" presetID="22" presetClass="entr" presetSubtype="2"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250"/>
                                        <p:tgtEl>
                                          <p:spTgt spid="12"/>
                                        </p:tgtEl>
                                      </p:cBhvr>
                                    </p:animEffect>
                                  </p:childTnLst>
                                </p:cTn>
                              </p:par>
                            </p:childTnLst>
                          </p:cTn>
                        </p:par>
                        <p:par>
                          <p:cTn id="45" fill="hold">
                            <p:stCondLst>
                              <p:cond delay="500"/>
                            </p:stCondLst>
                            <p:childTnLst>
                              <p:par>
                                <p:cTn id="46" presetID="6" presetClass="entr" presetSubtype="32"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out)">
                                      <p:cBhvr>
                                        <p:cTn id="48" dur="250"/>
                                        <p:tgtEl>
                                          <p:spTgt spid="13"/>
                                        </p:tgtEl>
                                      </p:cBhvr>
                                    </p:animEffect>
                                  </p:childTnLst>
                                </p:cTn>
                              </p:par>
                            </p:childTnLst>
                          </p:cTn>
                        </p:par>
                        <p:par>
                          <p:cTn id="49" fill="hold">
                            <p:stCondLst>
                              <p:cond delay="750"/>
                            </p:stCondLst>
                            <p:childTnLst>
                              <p:par>
                                <p:cTn id="50" presetID="22" presetClass="entr" presetSubtype="2"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11" grpId="0" animBg="1"/>
      <p:bldP spid="12" grpId="0" animBg="1"/>
      <p:bldP spid="13" grpId="0" animBg="1"/>
      <p:bldP spid="14" grpId="0" animBg="1"/>
      <p:bldP spid="9" grpId="0" animBg="1"/>
      <p:bldP spid="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6EA8-B17E-4791-AB69-CAF9D7E057D5}"/>
              </a:ext>
            </a:extLst>
          </p:cNvPr>
          <p:cNvSpPr>
            <a:spLocks noGrp="1"/>
          </p:cNvSpPr>
          <p:nvPr>
            <p:ph type="title"/>
          </p:nvPr>
        </p:nvSpPr>
        <p:spPr/>
        <p:txBody>
          <a:bodyPr/>
          <a:lstStyle/>
          <a:p>
            <a:r>
              <a:rPr lang="en-US" altLang="ko-KR" sz="3600" dirty="0"/>
              <a:t>Compiler Optimization = Graph Problem!</a:t>
            </a:r>
            <a:endParaRPr lang="ko-KR" altLang="en-US" sz="3600" dirty="0"/>
          </a:p>
        </p:txBody>
      </p:sp>
      <p:sp>
        <p:nvSpPr>
          <p:cNvPr id="9" name="文本占位符 8">
            <a:extLst>
              <a:ext uri="{FF2B5EF4-FFF2-40B4-BE49-F238E27FC236}">
                <a16:creationId xmlns:a16="http://schemas.microsoft.com/office/drawing/2014/main" id="{62BC2420-1245-B5D1-6D06-39875538018C}"/>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7B4CE461-137F-4F5B-A612-053C2F47973D}"/>
              </a:ext>
            </a:extLst>
          </p:cNvPr>
          <p:cNvSpPr/>
          <p:nvPr/>
        </p:nvSpPr>
        <p:spPr>
          <a:xfrm>
            <a:off x="434469" y="895350"/>
            <a:ext cx="10501780" cy="135421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The input of optimization process is </a:t>
            </a:r>
            <a:r>
              <a:rPr kumimoji="0" lang="en-US" altLang="ko-KR" sz="2800" b="1" i="1" u="none" strike="noStrike" kern="1200" cap="none" spc="0" normalizeH="0" baseline="0" noProof="0" dirty="0">
                <a:ln>
                  <a:noFill/>
                </a:ln>
                <a:solidFill>
                  <a:srgbClr val="0000FF"/>
                </a:solidFill>
                <a:effectLst/>
                <a:uLnTx/>
                <a:uFillTx/>
                <a:latin typeface="Calibri" panose="020F0502020204030204" pitchFamily="34" charset="0"/>
                <a:ea typeface="微软雅黑"/>
                <a:cs typeface="Calibri" panose="020F0502020204030204" pitchFamily="34" charset="0"/>
              </a:rPr>
              <a:t>control flow graph (CFG) </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A directed graph where</a:t>
            </a:r>
          </a:p>
          <a:p>
            <a:pPr marL="1176338" marR="0" lvl="2"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Each node represents a statement</a:t>
            </a:r>
          </a:p>
          <a:p>
            <a:pPr marL="1176338" marR="0" lvl="2"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Edges represent control flow</a:t>
            </a:r>
          </a:p>
        </p:txBody>
      </p:sp>
      <p:grpSp>
        <p:nvGrpSpPr>
          <p:cNvPr id="6" name="Group 5">
            <a:extLst>
              <a:ext uri="{FF2B5EF4-FFF2-40B4-BE49-F238E27FC236}">
                <a16:creationId xmlns:a16="http://schemas.microsoft.com/office/drawing/2014/main" id="{3B0F4295-6E64-49C2-A1C6-2CE57EFD3DAE}"/>
              </a:ext>
            </a:extLst>
          </p:cNvPr>
          <p:cNvGrpSpPr/>
          <p:nvPr/>
        </p:nvGrpSpPr>
        <p:grpSpPr>
          <a:xfrm>
            <a:off x="1612848" y="3078956"/>
            <a:ext cx="1741018" cy="1824038"/>
            <a:chOff x="666750" y="2516981"/>
            <a:chExt cx="1741018" cy="1824038"/>
          </a:xfrm>
        </p:grpSpPr>
        <p:sp>
          <p:nvSpPr>
            <p:cNvPr id="8" name="Rectangle: Folded Corner 7">
              <a:extLst>
                <a:ext uri="{FF2B5EF4-FFF2-40B4-BE49-F238E27FC236}">
                  <a16:creationId xmlns:a16="http://schemas.microsoft.com/office/drawing/2014/main" id="{996F0843-D59E-4761-8280-545099F0CF4F}"/>
                </a:ext>
              </a:extLst>
            </p:cNvPr>
            <p:cNvSpPr/>
            <p:nvPr/>
          </p:nvSpPr>
          <p:spPr>
            <a:xfrm flipV="1">
              <a:off x="666750" y="2516981"/>
              <a:ext cx="1716655" cy="1824038"/>
            </a:xfrm>
            <a:prstGeom prst="foldedCorner">
              <a:avLst>
                <a:gd name="adj" fmla="val 16084"/>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TextBox 11">
              <a:extLst>
                <a:ext uri="{FF2B5EF4-FFF2-40B4-BE49-F238E27FC236}">
                  <a16:creationId xmlns:a16="http://schemas.microsoft.com/office/drawing/2014/main" id="{F58E48FF-0F7A-4C53-A0E5-4BA508C49F29}"/>
                </a:ext>
              </a:extLst>
            </p:cNvPr>
            <p:cNvSpPr txBox="1"/>
            <p:nvPr/>
          </p:nvSpPr>
          <p:spPr>
            <a:xfrm>
              <a:off x="691113" y="2551837"/>
              <a:ext cx="171665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 </a:t>
              </a:r>
              <a:r>
                <a:rPr kumimoji="0" lang="en-US" altLang="ko-KR" sz="1800" b="1" i="0" u="none" strike="noStrike" kern="1200" cap="none" spc="-100" normalizeH="0" baseline="0" noProof="0" dirty="0" err="1">
                  <a:ln>
                    <a:noFill/>
                  </a:ln>
                  <a:solidFill>
                    <a:srgbClr val="000000"/>
                  </a:solidFill>
                  <a:effectLst/>
                  <a:uLnTx/>
                  <a:uFillTx/>
                  <a:latin typeface="Consolas" panose="020B0609020204030204" pitchFamily="49" charset="0"/>
                  <a:ea typeface="微软雅黑"/>
                  <a:cs typeface="+mn-cs"/>
                </a:rPr>
                <a:t>a+b</a:t>
              </a: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 a*b;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while (y&gt;a)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  a:=a+1;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  x:=a+b;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t>
              </a:r>
              <a:endParaRPr kumimoji="0" lang="ko-KR" altLang="en-US" sz="1800" b="1" i="0" u="none" strike="noStrike" kern="1200" cap="none" spc="-100" normalizeH="0" baseline="0" noProof="0" dirty="0">
                <a:ln>
                  <a:noFill/>
                </a:ln>
                <a:solidFill>
                  <a:srgbClr val="000000"/>
                </a:solidFill>
                <a:effectLst/>
                <a:uLnTx/>
                <a:uFillTx/>
                <a:latin typeface="Consolas" panose="020B0609020204030204" pitchFamily="49" charset="0"/>
                <a:cs typeface="+mn-cs"/>
              </a:endParaRPr>
            </a:p>
          </p:txBody>
        </p:sp>
      </p:grpSp>
      <p:grpSp>
        <p:nvGrpSpPr>
          <p:cNvPr id="15" name="Group 14">
            <a:extLst>
              <a:ext uri="{FF2B5EF4-FFF2-40B4-BE49-F238E27FC236}">
                <a16:creationId xmlns:a16="http://schemas.microsoft.com/office/drawing/2014/main" id="{4339025C-B842-4F19-A4B8-BCD294FF4FAA}"/>
              </a:ext>
            </a:extLst>
          </p:cNvPr>
          <p:cNvGrpSpPr/>
          <p:nvPr/>
        </p:nvGrpSpPr>
        <p:grpSpPr>
          <a:xfrm>
            <a:off x="3340130" y="3368159"/>
            <a:ext cx="1877437" cy="846920"/>
            <a:chOff x="2119863" y="3244334"/>
            <a:chExt cx="1877437" cy="846920"/>
          </a:xfrm>
        </p:grpSpPr>
        <p:sp>
          <p:nvSpPr>
            <p:cNvPr id="13" name="Arrow: Right 12">
              <a:extLst>
                <a:ext uri="{FF2B5EF4-FFF2-40B4-BE49-F238E27FC236}">
                  <a16:creationId xmlns:a16="http://schemas.microsoft.com/office/drawing/2014/main" id="{ABD09069-B1E9-471B-9C8C-A9820BA4C1C0}"/>
                </a:ext>
              </a:extLst>
            </p:cNvPr>
            <p:cNvSpPr/>
            <p:nvPr/>
          </p:nvSpPr>
          <p:spPr>
            <a:xfrm>
              <a:off x="2421761" y="3643045"/>
              <a:ext cx="1180546" cy="448209"/>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 name="Rectangle 13">
              <a:extLst>
                <a:ext uri="{FF2B5EF4-FFF2-40B4-BE49-F238E27FC236}">
                  <a16:creationId xmlns:a16="http://schemas.microsoft.com/office/drawing/2014/main" id="{79FFE19B-4718-44A6-BE43-A48BB502E12D}"/>
                </a:ext>
              </a:extLst>
            </p:cNvPr>
            <p:cNvSpPr/>
            <p:nvPr/>
          </p:nvSpPr>
          <p:spPr>
            <a:xfrm>
              <a:off x="2119863" y="3244334"/>
              <a:ext cx="187743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a:cs typeface="Arial" panose="020B0604020202020204" pitchFamily="34" charset="0"/>
                </a:rPr>
                <a:t>CFG Generation</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46" name="Group 45">
            <a:extLst>
              <a:ext uri="{FF2B5EF4-FFF2-40B4-BE49-F238E27FC236}">
                <a16:creationId xmlns:a16="http://schemas.microsoft.com/office/drawing/2014/main" id="{66412F5C-E723-4E54-A18B-06C86E2E184C}"/>
              </a:ext>
            </a:extLst>
          </p:cNvPr>
          <p:cNvGrpSpPr/>
          <p:nvPr/>
        </p:nvGrpSpPr>
        <p:grpSpPr>
          <a:xfrm>
            <a:off x="4440127" y="2050827"/>
            <a:ext cx="2295804" cy="3952628"/>
            <a:chOff x="3716227" y="2254899"/>
            <a:chExt cx="2295804" cy="3952628"/>
          </a:xfrm>
        </p:grpSpPr>
        <p:sp>
          <p:nvSpPr>
            <p:cNvPr id="16" name="Flowchart: Process 15">
              <a:extLst>
                <a:ext uri="{FF2B5EF4-FFF2-40B4-BE49-F238E27FC236}">
                  <a16:creationId xmlns:a16="http://schemas.microsoft.com/office/drawing/2014/main" id="{EA697583-FCFF-45AB-9E89-BCFB26F5237D}"/>
                </a:ext>
              </a:extLst>
            </p:cNvPr>
            <p:cNvSpPr/>
            <p:nvPr/>
          </p:nvSpPr>
          <p:spPr>
            <a:xfrm>
              <a:off x="4648200" y="2254899"/>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 </a:t>
              </a:r>
              <a:r>
                <a:rPr kumimoji="0" lang="en-US" altLang="ko-KR" sz="1800" b="1" i="0" u="none" strike="noStrike" kern="1200" cap="none" spc="-100" normalizeH="0" baseline="0" noProof="0" dirty="0" err="1">
                  <a:ln>
                    <a:noFill/>
                  </a:ln>
                  <a:solidFill>
                    <a:srgbClr val="000000"/>
                  </a:solidFill>
                  <a:effectLst/>
                  <a:uLnTx/>
                  <a:uFillTx/>
                  <a:latin typeface="Consolas" panose="020B0609020204030204" pitchFamily="49" charset="0"/>
                  <a:ea typeface="微软雅黑"/>
                  <a:cs typeface="+mn-cs"/>
                </a:rPr>
                <a:t>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7" name="Flowchart: Process 16">
              <a:extLst>
                <a:ext uri="{FF2B5EF4-FFF2-40B4-BE49-F238E27FC236}">
                  <a16:creationId xmlns:a16="http://schemas.microsoft.com/office/drawing/2014/main" id="{7D86E5BC-063E-4532-A2C8-A2E1B3D2EF30}"/>
                </a:ext>
              </a:extLst>
            </p:cNvPr>
            <p:cNvSpPr/>
            <p:nvPr/>
          </p:nvSpPr>
          <p:spPr>
            <a:xfrm>
              <a:off x="4648200" y="3119231"/>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 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8" name="Flowchart: Process 17">
              <a:extLst>
                <a:ext uri="{FF2B5EF4-FFF2-40B4-BE49-F238E27FC236}">
                  <a16:creationId xmlns:a16="http://schemas.microsoft.com/office/drawing/2014/main" id="{BB23716D-7AB2-4D22-BC8A-F63CB2998832}"/>
                </a:ext>
              </a:extLst>
            </p:cNvPr>
            <p:cNvSpPr/>
            <p:nvPr/>
          </p:nvSpPr>
          <p:spPr>
            <a:xfrm>
              <a:off x="4648200" y="3983563"/>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y&gt;a</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9" name="Flowchart: Process 18">
              <a:extLst>
                <a:ext uri="{FF2B5EF4-FFF2-40B4-BE49-F238E27FC236}">
                  <a16:creationId xmlns:a16="http://schemas.microsoft.com/office/drawing/2014/main" id="{635945CE-B4E2-41D9-A988-5BAD94F25D23}"/>
                </a:ext>
              </a:extLst>
            </p:cNvPr>
            <p:cNvSpPr/>
            <p:nvPr/>
          </p:nvSpPr>
          <p:spPr>
            <a:xfrm>
              <a:off x="4648200" y="4847895"/>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a:=a+1</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20" name="Flowchart: Process 19">
              <a:extLst>
                <a:ext uri="{FF2B5EF4-FFF2-40B4-BE49-F238E27FC236}">
                  <a16:creationId xmlns:a16="http://schemas.microsoft.com/office/drawing/2014/main" id="{D64DEBBD-B911-46F6-AA8D-A18761496B2B}"/>
                </a:ext>
              </a:extLst>
            </p:cNvPr>
            <p:cNvSpPr/>
            <p:nvPr/>
          </p:nvSpPr>
          <p:spPr>
            <a:xfrm>
              <a:off x="4648200" y="5712227"/>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cxnSp>
          <p:nvCxnSpPr>
            <p:cNvPr id="26" name="Straight Arrow Connector 25">
              <a:extLst>
                <a:ext uri="{FF2B5EF4-FFF2-40B4-BE49-F238E27FC236}">
                  <a16:creationId xmlns:a16="http://schemas.microsoft.com/office/drawing/2014/main" id="{CB1CEE70-1DF9-4F7F-8486-07CCA76E4CB7}"/>
                </a:ext>
              </a:extLst>
            </p:cNvPr>
            <p:cNvCxnSpPr>
              <a:stCxn id="16" idx="2"/>
              <a:endCxn id="17" idx="0"/>
            </p:cNvCxnSpPr>
            <p:nvPr/>
          </p:nvCxnSpPr>
          <p:spPr>
            <a:xfrm>
              <a:off x="5238750" y="2750199"/>
              <a:ext cx="0" cy="369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0A3CA69-754B-41AE-8569-D2B618657969}"/>
                </a:ext>
              </a:extLst>
            </p:cNvPr>
            <p:cNvCxnSpPr>
              <a:cxnSpLocks/>
              <a:stCxn id="17" idx="2"/>
              <a:endCxn id="18" idx="0"/>
            </p:cNvCxnSpPr>
            <p:nvPr/>
          </p:nvCxnSpPr>
          <p:spPr>
            <a:xfrm>
              <a:off x="5238750" y="3614531"/>
              <a:ext cx="0" cy="369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AE4656-6DA6-4182-A98A-0BBBC451F9BF}"/>
                </a:ext>
              </a:extLst>
            </p:cNvPr>
            <p:cNvCxnSpPr>
              <a:cxnSpLocks/>
              <a:stCxn id="18" idx="2"/>
              <a:endCxn id="19" idx="0"/>
            </p:cNvCxnSpPr>
            <p:nvPr/>
          </p:nvCxnSpPr>
          <p:spPr>
            <a:xfrm>
              <a:off x="5238750" y="4478863"/>
              <a:ext cx="0" cy="369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E80094-8D2A-4DE6-B952-B56D411EFE47}"/>
                </a:ext>
              </a:extLst>
            </p:cNvPr>
            <p:cNvCxnSpPr>
              <a:cxnSpLocks/>
              <a:stCxn id="19" idx="2"/>
              <a:endCxn id="20" idx="0"/>
            </p:cNvCxnSpPr>
            <p:nvPr/>
          </p:nvCxnSpPr>
          <p:spPr>
            <a:xfrm>
              <a:off x="5238750" y="5343195"/>
              <a:ext cx="0" cy="369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43757A6C-AE05-4C35-9E94-C73E6E99E6BA}"/>
                </a:ext>
              </a:extLst>
            </p:cNvPr>
            <p:cNvCxnSpPr>
              <a:stCxn id="20" idx="1"/>
              <a:endCxn id="18" idx="1"/>
            </p:cNvCxnSpPr>
            <p:nvPr/>
          </p:nvCxnSpPr>
          <p:spPr>
            <a:xfrm rot="10800000">
              <a:off x="4648200" y="4231213"/>
              <a:ext cx="12700" cy="1728664"/>
            </a:xfrm>
            <a:prstGeom prst="curvedConnector3">
              <a:avLst>
                <a:gd name="adj1" fmla="val 42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24EC3C-E9F3-4CDD-9F7C-F60B92349EB0}"/>
                </a:ext>
              </a:extLst>
            </p:cNvPr>
            <p:cNvCxnSpPr>
              <a:cxnSpLocks/>
              <a:stCxn id="18" idx="3"/>
            </p:cNvCxnSpPr>
            <p:nvPr/>
          </p:nvCxnSpPr>
          <p:spPr>
            <a:xfrm>
              <a:off x="5829300" y="4231213"/>
              <a:ext cx="182731" cy="6166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D2ED351-2A2C-4FC6-A4BA-ADA3B2E22781}"/>
                </a:ext>
              </a:extLst>
            </p:cNvPr>
            <p:cNvSpPr/>
            <p:nvPr/>
          </p:nvSpPr>
          <p:spPr>
            <a:xfrm>
              <a:off x="3716227" y="5712227"/>
              <a:ext cx="74892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Loop</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grpSp>
        <p:nvGrpSpPr>
          <p:cNvPr id="47" name="Group 46">
            <a:extLst>
              <a:ext uri="{FF2B5EF4-FFF2-40B4-BE49-F238E27FC236}">
                <a16:creationId xmlns:a16="http://schemas.microsoft.com/office/drawing/2014/main" id="{55B72C12-19E5-4D0A-99B0-8C89A50CFA7B}"/>
              </a:ext>
            </a:extLst>
          </p:cNvPr>
          <p:cNvGrpSpPr/>
          <p:nvPr/>
        </p:nvGrpSpPr>
        <p:grpSpPr>
          <a:xfrm>
            <a:off x="6789248" y="3368159"/>
            <a:ext cx="1723549" cy="846920"/>
            <a:chOff x="2119863" y="3244334"/>
            <a:chExt cx="1723549" cy="846920"/>
          </a:xfrm>
        </p:grpSpPr>
        <p:sp>
          <p:nvSpPr>
            <p:cNvPr id="48" name="Arrow: Right 47">
              <a:extLst>
                <a:ext uri="{FF2B5EF4-FFF2-40B4-BE49-F238E27FC236}">
                  <a16:creationId xmlns:a16="http://schemas.microsoft.com/office/drawing/2014/main" id="{2672232F-5D3E-41F5-B751-94290562E195}"/>
                </a:ext>
              </a:extLst>
            </p:cNvPr>
            <p:cNvSpPr/>
            <p:nvPr/>
          </p:nvSpPr>
          <p:spPr>
            <a:xfrm>
              <a:off x="2421761" y="3643045"/>
              <a:ext cx="1180546" cy="448209"/>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9" name="Rectangle 48">
              <a:extLst>
                <a:ext uri="{FF2B5EF4-FFF2-40B4-BE49-F238E27FC236}">
                  <a16:creationId xmlns:a16="http://schemas.microsoft.com/office/drawing/2014/main" id="{E2004E15-18DA-441C-AA55-A796B826DAA8}"/>
                </a:ext>
              </a:extLst>
            </p:cNvPr>
            <p:cNvSpPr/>
            <p:nvPr/>
          </p:nvSpPr>
          <p:spPr>
            <a:xfrm>
              <a:off x="2119863" y="3244334"/>
              <a:ext cx="172354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a:cs typeface="Arial" panose="020B0604020202020204" pitchFamily="34" charset="0"/>
                </a:rPr>
                <a:t>CFG variations</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sp>
        <p:nvSpPr>
          <p:cNvPr id="50" name="Rectangle 49">
            <a:extLst>
              <a:ext uri="{FF2B5EF4-FFF2-40B4-BE49-F238E27FC236}">
                <a16:creationId xmlns:a16="http://schemas.microsoft.com/office/drawing/2014/main" id="{14F6C43B-885C-4591-9815-4141C9641627}"/>
              </a:ext>
            </a:extLst>
          </p:cNvPr>
          <p:cNvSpPr/>
          <p:nvPr/>
        </p:nvSpPr>
        <p:spPr>
          <a:xfrm>
            <a:off x="6879734" y="4198797"/>
            <a:ext cx="1542574"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微软雅黑"/>
                <a:cs typeface="Arial" panose="020B0604020202020204" pitchFamily="34" charset="0"/>
              </a:rPr>
              <a:t>With basic blocks</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51" name="Flowchart: Process 50">
            <a:extLst>
              <a:ext uri="{FF2B5EF4-FFF2-40B4-BE49-F238E27FC236}">
                <a16:creationId xmlns:a16="http://schemas.microsoft.com/office/drawing/2014/main" id="{9B01F71F-BE9A-4C98-8AD7-2EA0B8E6A13A}"/>
              </a:ext>
            </a:extLst>
          </p:cNvPr>
          <p:cNvSpPr/>
          <p:nvPr/>
        </p:nvSpPr>
        <p:spPr>
          <a:xfrm>
            <a:off x="8931677" y="2730643"/>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 </a:t>
            </a:r>
            <a:r>
              <a:rPr kumimoji="0" lang="en-US" altLang="ko-KR" sz="1800" b="1" i="0" u="none" strike="noStrike" kern="1200" cap="none" spc="-100" normalizeH="0" baseline="0" noProof="0" dirty="0" err="1">
                <a:ln>
                  <a:noFill/>
                </a:ln>
                <a:solidFill>
                  <a:srgbClr val="000000"/>
                </a:solidFill>
                <a:effectLst/>
                <a:uLnTx/>
                <a:uFillTx/>
                <a:latin typeface="Consolas" panose="020B0609020204030204" pitchFamily="49" charset="0"/>
                <a:ea typeface="微软雅黑"/>
                <a:cs typeface="+mn-cs"/>
              </a:rPr>
              <a:t>a+b</a:t>
            </a:r>
            <a:endPar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52" name="Flowchart: Process 51">
            <a:extLst>
              <a:ext uri="{FF2B5EF4-FFF2-40B4-BE49-F238E27FC236}">
                <a16:creationId xmlns:a16="http://schemas.microsoft.com/office/drawing/2014/main" id="{EC059B28-482A-4221-95E4-70CFB931F1F9}"/>
              </a:ext>
            </a:extLst>
          </p:cNvPr>
          <p:cNvSpPr/>
          <p:nvPr/>
        </p:nvSpPr>
        <p:spPr>
          <a:xfrm>
            <a:off x="8931677" y="3621793"/>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y&gt;a</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53" name="Flowchart: Process 52">
            <a:extLst>
              <a:ext uri="{FF2B5EF4-FFF2-40B4-BE49-F238E27FC236}">
                <a16:creationId xmlns:a16="http://schemas.microsoft.com/office/drawing/2014/main" id="{559E3C4D-62D0-4677-AB2B-EC6EA0AC4733}"/>
              </a:ext>
            </a:extLst>
          </p:cNvPr>
          <p:cNvSpPr/>
          <p:nvPr/>
        </p:nvSpPr>
        <p:spPr>
          <a:xfrm>
            <a:off x="8931677" y="4512943"/>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a:=a+1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cxnSp>
        <p:nvCxnSpPr>
          <p:cNvPr id="54" name="Straight Arrow Connector 53">
            <a:extLst>
              <a:ext uri="{FF2B5EF4-FFF2-40B4-BE49-F238E27FC236}">
                <a16:creationId xmlns:a16="http://schemas.microsoft.com/office/drawing/2014/main" id="{19C25B01-721E-44A4-86AE-D8F8CEB01C1D}"/>
              </a:ext>
            </a:extLst>
          </p:cNvPr>
          <p:cNvCxnSpPr>
            <a:cxnSpLocks/>
            <a:stCxn id="51" idx="2"/>
            <a:endCxn id="52" idx="0"/>
          </p:cNvCxnSpPr>
          <p:nvPr/>
        </p:nvCxnSpPr>
        <p:spPr>
          <a:xfrm>
            <a:off x="9522227" y="3225943"/>
            <a:ext cx="0" cy="395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6064B20-4D56-4AE5-B1BF-3BCF67E832A0}"/>
              </a:ext>
            </a:extLst>
          </p:cNvPr>
          <p:cNvCxnSpPr>
            <a:cxnSpLocks/>
            <a:stCxn id="52" idx="2"/>
            <a:endCxn id="53" idx="0"/>
          </p:cNvCxnSpPr>
          <p:nvPr/>
        </p:nvCxnSpPr>
        <p:spPr>
          <a:xfrm>
            <a:off x="9522227" y="4117093"/>
            <a:ext cx="0" cy="395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51EA34C5-2988-41D7-8E29-CE6B6134E856}"/>
              </a:ext>
            </a:extLst>
          </p:cNvPr>
          <p:cNvCxnSpPr>
            <a:cxnSpLocks/>
            <a:stCxn id="53" idx="1"/>
            <a:endCxn id="52" idx="1"/>
          </p:cNvCxnSpPr>
          <p:nvPr/>
        </p:nvCxnSpPr>
        <p:spPr>
          <a:xfrm rot="10800000">
            <a:off x="8931677" y="3869443"/>
            <a:ext cx="12700" cy="891150"/>
          </a:xfrm>
          <a:prstGeom prst="curvedConnector3">
            <a:avLst>
              <a:gd name="adj1" fmla="val 25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73E97C2-BB48-4945-B1CB-3B6FC23AF2BE}"/>
              </a:ext>
            </a:extLst>
          </p:cNvPr>
          <p:cNvCxnSpPr>
            <a:cxnSpLocks/>
          </p:cNvCxnSpPr>
          <p:nvPr/>
        </p:nvCxnSpPr>
        <p:spPr>
          <a:xfrm>
            <a:off x="9827028" y="4117093"/>
            <a:ext cx="523875" cy="411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11">
            <a:extLst>
              <a:ext uri="{FF2B5EF4-FFF2-40B4-BE49-F238E27FC236}">
                <a16:creationId xmlns:a16="http://schemas.microsoft.com/office/drawing/2014/main" id="{2140DF82-1FDE-487E-8AB8-4B9B4CE03CE8}"/>
              </a:ext>
            </a:extLst>
          </p:cNvPr>
          <p:cNvSpPr txBox="1">
            <a:spLocks noChangeArrowheads="1"/>
          </p:cNvSpPr>
          <p:nvPr/>
        </p:nvSpPr>
        <p:spPr bwMode="auto">
          <a:xfrm>
            <a:off x="7091145" y="5151202"/>
            <a:ext cx="3156836" cy="923330"/>
          </a:xfrm>
          <a:prstGeom prst="rect">
            <a:avLst/>
          </a:prstGeom>
          <a:solidFill>
            <a:srgbClr val="143D88"/>
          </a:solidFill>
          <a:ln>
            <a:noFill/>
          </a:ln>
        </p:spPr>
        <p:txBody>
          <a:bodyPr wrap="squar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mn-cs"/>
              </a:rPr>
              <a:t>Basic blocks: a sequence of instructions w/ no branches into or out of the block</a:t>
            </a:r>
          </a:p>
        </p:txBody>
      </p:sp>
      <p:sp>
        <p:nvSpPr>
          <p:cNvPr id="73" name="Rectangle 72">
            <a:extLst>
              <a:ext uri="{FF2B5EF4-FFF2-40B4-BE49-F238E27FC236}">
                <a16:creationId xmlns:a16="http://schemas.microsoft.com/office/drawing/2014/main" id="{6147FA84-37B9-4A21-94D6-4495BE2FE422}"/>
              </a:ext>
            </a:extLst>
          </p:cNvPr>
          <p:cNvSpPr/>
          <p:nvPr/>
        </p:nvSpPr>
        <p:spPr>
          <a:xfrm>
            <a:off x="5217567" y="1917477"/>
            <a:ext cx="1518365" cy="1614364"/>
          </a:xfrm>
          <a:prstGeom prst="rect">
            <a:avLst/>
          </a:prstGeom>
          <a:noFill/>
          <a:ln w="57150">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74" name="Straight Arrow Connector 73">
            <a:extLst>
              <a:ext uri="{FF2B5EF4-FFF2-40B4-BE49-F238E27FC236}">
                <a16:creationId xmlns:a16="http://schemas.microsoft.com/office/drawing/2014/main" id="{D6E11329-8CFB-46C9-A26B-0C91A46C8910}"/>
              </a:ext>
            </a:extLst>
          </p:cNvPr>
          <p:cNvCxnSpPr>
            <a:cxnSpLocks/>
            <a:stCxn id="73" idx="3"/>
          </p:cNvCxnSpPr>
          <p:nvPr/>
        </p:nvCxnSpPr>
        <p:spPr>
          <a:xfrm>
            <a:off x="6735932" y="2724660"/>
            <a:ext cx="1888063" cy="266191"/>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60931EA-28A7-4E96-B5AA-71ED580016D3}"/>
              </a:ext>
            </a:extLst>
          </p:cNvPr>
          <p:cNvSpPr/>
          <p:nvPr/>
        </p:nvSpPr>
        <p:spPr>
          <a:xfrm>
            <a:off x="5204218" y="4482288"/>
            <a:ext cx="1518365" cy="1614364"/>
          </a:xfrm>
          <a:prstGeom prst="rect">
            <a:avLst/>
          </a:prstGeom>
          <a:noFill/>
          <a:ln w="57150">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78" name="Straight Arrow Connector 77">
            <a:extLst>
              <a:ext uri="{FF2B5EF4-FFF2-40B4-BE49-F238E27FC236}">
                <a16:creationId xmlns:a16="http://schemas.microsoft.com/office/drawing/2014/main" id="{236E0C9B-2AA4-4A06-A650-ABDFDA7BDAF8}"/>
              </a:ext>
            </a:extLst>
          </p:cNvPr>
          <p:cNvCxnSpPr>
            <a:cxnSpLocks/>
            <a:stCxn id="77" idx="3"/>
          </p:cNvCxnSpPr>
          <p:nvPr/>
        </p:nvCxnSpPr>
        <p:spPr>
          <a:xfrm flipV="1">
            <a:off x="6722583" y="4845128"/>
            <a:ext cx="2107093" cy="444342"/>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4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250"/>
                                        <p:tgtEl>
                                          <p:spTgt spid="4">
                                            <p:txEl>
                                              <p:pRg st="1" end="1"/>
                                            </p:txEl>
                                          </p:spTgt>
                                        </p:tgtEl>
                                      </p:cBhvr>
                                    </p:animEffect>
                                  </p:childTnLst>
                                </p:cTn>
                              </p:par>
                            </p:childTnLst>
                          </p:cTn>
                        </p:par>
                        <p:par>
                          <p:cTn id="13" fill="hold">
                            <p:stCondLst>
                              <p:cond delay="250"/>
                            </p:stCondLst>
                            <p:childTnLst>
                              <p:par>
                                <p:cTn id="14" presetID="22" presetClass="entr" presetSubtype="8" fill="hold" nodeType="after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left)">
                                      <p:cBhvr>
                                        <p:cTn id="16" dur="250"/>
                                        <p:tgtEl>
                                          <p:spTgt spid="4">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250"/>
                                        <p:tgtEl>
                                          <p:spTgt spid="4">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250"/>
                                        <p:tgtEl>
                                          <p:spTgt spid="15"/>
                                        </p:tgtEl>
                                      </p:cBhvr>
                                    </p:animEffect>
                                  </p:childTnLst>
                                </p:cTn>
                              </p:par>
                            </p:childTnLst>
                          </p:cTn>
                        </p:par>
                        <p:par>
                          <p:cTn id="29" fill="hold">
                            <p:stCondLst>
                              <p:cond delay="250"/>
                            </p:stCondLst>
                            <p:childTnLst>
                              <p:par>
                                <p:cTn id="30" presetID="10" presetClass="entr" presetSubtype="0"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25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250"/>
                                        <p:tgtEl>
                                          <p:spTgt spid="47"/>
                                        </p:tgtEl>
                                      </p:cBhvr>
                                    </p:animEffect>
                                  </p:childTnLst>
                                </p:cTn>
                              </p:par>
                            </p:childTnLst>
                          </p:cTn>
                        </p:par>
                        <p:par>
                          <p:cTn id="38" fill="hold">
                            <p:stCondLst>
                              <p:cond delay="25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250"/>
                                        <p:tgtEl>
                                          <p:spTgt spid="5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25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heel(1)">
                                      <p:cBhvr>
                                        <p:cTn id="50" dur="250"/>
                                        <p:tgtEl>
                                          <p:spTgt spid="73"/>
                                        </p:tgtEl>
                                      </p:cBhvr>
                                    </p:animEffect>
                                  </p:childTnLst>
                                </p:cTn>
                              </p:par>
                            </p:childTnLst>
                          </p:cTn>
                        </p:par>
                        <p:par>
                          <p:cTn id="51" fill="hold">
                            <p:stCondLst>
                              <p:cond delay="250"/>
                            </p:stCondLst>
                            <p:childTnLst>
                              <p:par>
                                <p:cTn id="52" presetID="22" presetClass="entr" presetSubtype="8" fill="hold" nodeType="after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250"/>
                                        <p:tgtEl>
                                          <p:spTgt spid="74"/>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5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4"/>
                                        </p:tgtEl>
                                        <p:attrNameLst>
                                          <p:attrName>style.visibility</p:attrName>
                                        </p:attrNameLst>
                                      </p:cBhvr>
                                      <p:to>
                                        <p:strVal val="hidden"/>
                                      </p:to>
                                    </p:set>
                                  </p:childTnLst>
                                </p:cTn>
                              </p:par>
                              <p:par>
                                <p:cTn id="65" presetID="21" presetClass="entr" presetSubtype="1"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heel(1)">
                                      <p:cBhvr>
                                        <p:cTn id="67" dur="250"/>
                                        <p:tgtEl>
                                          <p:spTgt spid="77"/>
                                        </p:tgtEl>
                                      </p:cBhvr>
                                    </p:animEffect>
                                  </p:childTnLst>
                                </p:cTn>
                              </p:par>
                            </p:childTnLst>
                          </p:cTn>
                        </p:par>
                        <p:par>
                          <p:cTn id="68" fill="hold">
                            <p:stCondLst>
                              <p:cond delay="250"/>
                            </p:stCondLst>
                            <p:childTnLst>
                              <p:par>
                                <p:cTn id="69" presetID="22" presetClass="entr" presetSubtype="8" fill="hold"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250"/>
                                        <p:tgtEl>
                                          <p:spTgt spid="78"/>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250"/>
                                        <p:tgtEl>
                                          <p:spTgt spid="53"/>
                                        </p:tgtEl>
                                      </p:cBhvr>
                                    </p:animEffect>
                                  </p:childTnLst>
                                </p:cTn>
                              </p:par>
                            </p:childTnLst>
                          </p:cTn>
                        </p:par>
                        <p:par>
                          <p:cTn id="76" fill="hold">
                            <p:stCondLst>
                              <p:cond delay="750"/>
                            </p:stCondLst>
                            <p:childTnLst>
                              <p:par>
                                <p:cTn id="77" presetID="1" presetClass="exit" presetSubtype="0" fill="hold" grpId="1" nodeType="afterEffect">
                                  <p:stCondLst>
                                    <p:cond delay="0"/>
                                  </p:stCondLst>
                                  <p:childTnLst>
                                    <p:set>
                                      <p:cBhvr>
                                        <p:cTn id="78" dur="1" fill="hold">
                                          <p:stCondLst>
                                            <p:cond delay="0"/>
                                          </p:stCondLst>
                                        </p:cTn>
                                        <p:tgtEl>
                                          <p:spTgt spid="7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78"/>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250"/>
                                        <p:tgtEl>
                                          <p:spTgt spid="52"/>
                                        </p:tgtEl>
                                      </p:cBhvr>
                                    </p:animEffect>
                                  </p:childTnLst>
                                </p:cTn>
                              </p:par>
                              <p:par>
                                <p:cTn id="84" presetID="22" presetClass="entr" presetSubtype="1"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up)">
                                      <p:cBhvr>
                                        <p:cTn id="86" dur="250"/>
                                        <p:tgtEl>
                                          <p:spTgt spid="54"/>
                                        </p:tgtEl>
                                      </p:cBhvr>
                                    </p:animEffect>
                                  </p:childTnLst>
                                </p:cTn>
                              </p:par>
                              <p:par>
                                <p:cTn id="87" presetID="22" presetClass="entr" presetSubtype="1"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up)">
                                      <p:cBhvr>
                                        <p:cTn id="89" dur="250"/>
                                        <p:tgtEl>
                                          <p:spTgt spid="57"/>
                                        </p:tgtEl>
                                      </p:cBhvr>
                                    </p:animEffect>
                                  </p:childTnLst>
                                </p:cTn>
                              </p:par>
                              <p:par>
                                <p:cTn id="90" presetID="22" presetClass="entr" presetSubtype="1" fill="hold"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up)">
                                      <p:cBhvr>
                                        <p:cTn id="92" dur="250"/>
                                        <p:tgtEl>
                                          <p:spTgt spid="68"/>
                                        </p:tgtEl>
                                      </p:cBhvr>
                                    </p:animEffect>
                                  </p:childTnLst>
                                </p:cTn>
                              </p:par>
                              <p:par>
                                <p:cTn id="93" presetID="22" presetClass="entr" presetSubtype="4"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animBg="1"/>
      <p:bldP spid="52" grpId="0" animBg="1"/>
      <p:bldP spid="53" grpId="0" animBg="1"/>
      <p:bldP spid="72" grpId="0" animBg="1"/>
      <p:bldP spid="73" grpId="0" animBg="1"/>
      <p:bldP spid="73" grpId="1" animBg="1"/>
      <p:bldP spid="77" grpId="0" animBg="1"/>
      <p:bldP spid="7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911603E-99E7-42DA-8120-B88A8F428BF5}"/>
              </a:ext>
            </a:extLst>
          </p:cNvPr>
          <p:cNvSpPr/>
          <p:nvPr/>
        </p:nvSpPr>
        <p:spPr>
          <a:xfrm>
            <a:off x="4469430" y="3685041"/>
            <a:ext cx="114967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;branch</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6" name="Rectangle 15">
            <a:extLst>
              <a:ext uri="{FF2B5EF4-FFF2-40B4-BE49-F238E27FC236}">
                <a16:creationId xmlns:a16="http://schemas.microsoft.com/office/drawing/2014/main" id="{EDAE9384-ADC1-40BC-AF7B-A43E44B05A91}"/>
              </a:ext>
            </a:extLst>
          </p:cNvPr>
          <p:cNvSpPr/>
          <p:nvPr/>
        </p:nvSpPr>
        <p:spPr>
          <a:xfrm>
            <a:off x="4469430" y="3435301"/>
            <a:ext cx="266611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;decrement pointer</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7" name="Rectangle 16">
            <a:extLst>
              <a:ext uri="{FF2B5EF4-FFF2-40B4-BE49-F238E27FC236}">
                <a16:creationId xmlns:a16="http://schemas.microsoft.com/office/drawing/2014/main" id="{3DA8B2A4-FDDA-4094-A04C-D5EB59DFE21E}"/>
              </a:ext>
            </a:extLst>
          </p:cNvPr>
          <p:cNvSpPr/>
          <p:nvPr/>
        </p:nvSpPr>
        <p:spPr>
          <a:xfrm>
            <a:off x="4469431" y="3185560"/>
            <a:ext cx="197682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;store result</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8" name="Rectangle 17">
            <a:extLst>
              <a:ext uri="{FF2B5EF4-FFF2-40B4-BE49-F238E27FC236}">
                <a16:creationId xmlns:a16="http://schemas.microsoft.com/office/drawing/2014/main" id="{9F715685-4A3A-4806-ABF6-3D0F5A5240A7}"/>
              </a:ext>
            </a:extLst>
          </p:cNvPr>
          <p:cNvSpPr/>
          <p:nvPr/>
        </p:nvSpPr>
        <p:spPr>
          <a:xfrm>
            <a:off x="4469430" y="2935819"/>
            <a:ext cx="25282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;add scalar in F2</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9" name="Rectangle 18">
            <a:extLst>
              <a:ext uri="{FF2B5EF4-FFF2-40B4-BE49-F238E27FC236}">
                <a16:creationId xmlns:a16="http://schemas.microsoft.com/office/drawing/2014/main" id="{F2B7D48E-2075-4441-8D0A-EAC5949174F3}"/>
              </a:ext>
            </a:extLst>
          </p:cNvPr>
          <p:cNvSpPr/>
          <p:nvPr/>
        </p:nvSpPr>
        <p:spPr>
          <a:xfrm>
            <a:off x="4469431" y="2686078"/>
            <a:ext cx="197682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;F0=array el.</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24" name="Flowchart: Process 23">
            <a:extLst>
              <a:ext uri="{FF2B5EF4-FFF2-40B4-BE49-F238E27FC236}">
                <a16:creationId xmlns:a16="http://schemas.microsoft.com/office/drawing/2014/main" id="{1AB75B9F-3D34-475B-A708-309A84638952}"/>
              </a:ext>
            </a:extLst>
          </p:cNvPr>
          <p:cNvSpPr/>
          <p:nvPr/>
        </p:nvSpPr>
        <p:spPr>
          <a:xfrm>
            <a:off x="4586086" y="2672277"/>
            <a:ext cx="2451915" cy="138209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5" name="Rectangle: Rounded Corners 24">
            <a:extLst>
              <a:ext uri="{FF2B5EF4-FFF2-40B4-BE49-F238E27FC236}">
                <a16:creationId xmlns:a16="http://schemas.microsoft.com/office/drawing/2014/main" id="{A40886CE-F2DF-40FF-A93A-C649656AE4AF}"/>
              </a:ext>
            </a:extLst>
          </p:cNvPr>
          <p:cNvSpPr/>
          <p:nvPr/>
        </p:nvSpPr>
        <p:spPr>
          <a:xfrm>
            <a:off x="5781084" y="942975"/>
            <a:ext cx="4689190" cy="5181600"/>
          </a:xfrm>
          <a:prstGeom prst="roundRect">
            <a:avLst>
              <a:gd name="adj" fmla="val 480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 name="Title 1">
            <a:extLst>
              <a:ext uri="{FF2B5EF4-FFF2-40B4-BE49-F238E27FC236}">
                <a16:creationId xmlns:a16="http://schemas.microsoft.com/office/drawing/2014/main" id="{0A99918A-8DA2-421C-B597-E7D69498C3CB}"/>
              </a:ext>
            </a:extLst>
          </p:cNvPr>
          <p:cNvSpPr>
            <a:spLocks noGrp="1"/>
          </p:cNvSpPr>
          <p:nvPr>
            <p:ph type="title"/>
          </p:nvPr>
        </p:nvSpPr>
        <p:spPr/>
        <p:txBody>
          <a:bodyPr/>
          <a:lstStyle/>
          <a:p>
            <a:r>
              <a:rPr lang="en-US" altLang="ko-KR" dirty="0"/>
              <a:t>Simple Loop Example</a:t>
            </a:r>
            <a:endParaRPr lang="ko-KR" altLang="en-US" dirty="0"/>
          </a:p>
        </p:txBody>
      </p:sp>
      <p:sp>
        <p:nvSpPr>
          <p:cNvPr id="4" name="文本占位符 3">
            <a:extLst>
              <a:ext uri="{FF2B5EF4-FFF2-40B4-BE49-F238E27FC236}">
                <a16:creationId xmlns:a16="http://schemas.microsoft.com/office/drawing/2014/main" id="{24D82703-52EF-7B2C-0B62-A9FB7FD93B7C}"/>
              </a:ext>
            </a:extLst>
          </p:cNvPr>
          <p:cNvSpPr>
            <a:spLocks noGrp="1"/>
          </p:cNvSpPr>
          <p:nvPr>
            <p:ph type="body" sz="quarter" idx="10"/>
          </p:nvPr>
        </p:nvSpPr>
        <p:spPr/>
        <p:txBody>
          <a:bodyPr/>
          <a:lstStyle/>
          <a:p>
            <a:endParaRPr lang="zh-CN" altLang="en-US"/>
          </a:p>
        </p:txBody>
      </p:sp>
      <p:grpSp>
        <p:nvGrpSpPr>
          <p:cNvPr id="8" name="Group 7">
            <a:extLst>
              <a:ext uri="{FF2B5EF4-FFF2-40B4-BE49-F238E27FC236}">
                <a16:creationId xmlns:a16="http://schemas.microsoft.com/office/drawing/2014/main" id="{45F86216-1F91-4419-992A-173FED3E69F2}"/>
              </a:ext>
            </a:extLst>
          </p:cNvPr>
          <p:cNvGrpSpPr/>
          <p:nvPr/>
        </p:nvGrpSpPr>
        <p:grpSpPr>
          <a:xfrm>
            <a:off x="1709774" y="873406"/>
            <a:ext cx="3197224" cy="1018228"/>
            <a:chOff x="31745" y="918131"/>
            <a:chExt cx="3197224" cy="1018228"/>
          </a:xfrm>
        </p:grpSpPr>
        <p:sp>
          <p:nvSpPr>
            <p:cNvPr id="6" name="Rectangle 4">
              <a:extLst>
                <a:ext uri="{FF2B5EF4-FFF2-40B4-BE49-F238E27FC236}">
                  <a16:creationId xmlns:a16="http://schemas.microsoft.com/office/drawing/2014/main" id="{B5067630-6431-44CB-A7DF-AC6DD79962CA}"/>
                </a:ext>
              </a:extLst>
            </p:cNvPr>
            <p:cNvSpPr>
              <a:spLocks noChangeArrowheads="1"/>
            </p:cNvSpPr>
            <p:nvPr/>
          </p:nvSpPr>
          <p:spPr bwMode="auto">
            <a:xfrm>
              <a:off x="117476" y="1318241"/>
              <a:ext cx="3111493" cy="618118"/>
            </a:xfrm>
            <a:prstGeom prst="rect">
              <a:avLst/>
            </a:prstGeom>
            <a:solidFill>
              <a:schemeClr val="accent1">
                <a:lumMod val="40000"/>
                <a:lumOff val="60000"/>
              </a:schemeClr>
            </a:solidFill>
            <a:ln w="12700">
              <a:noFill/>
              <a:miter lim="800000"/>
              <a:headEnd/>
              <a:tailEnd/>
            </a:ln>
            <a:effectLst/>
          </p:spPr>
          <p:txBody>
            <a:bodyPr wrap="square" lIns="0" tIns="0" rIns="0" bIns="0">
              <a:spAutoFit/>
            </a:bodyPr>
            <a:lstStyle>
              <a:lvl1pPr eaLnBrk="0" hangingPunct="0">
                <a:defRPr sz="2400">
                  <a:solidFill>
                    <a:schemeClr val="tx1"/>
                  </a:solidFill>
                  <a:latin typeface="Times New Roman" panose="02020603050405020304" pitchFamily="18" charset="0"/>
                </a:defRPr>
              </a:lvl1pPr>
              <a:lvl2pPr marL="114300" eaLnBrk="0" hangingPunct="0">
                <a:defRPr sz="2400">
                  <a:solidFill>
                    <a:schemeClr val="tx1"/>
                  </a:solidFill>
                  <a:latin typeface="Times New Roman" panose="02020603050405020304" pitchFamily="18" charset="0"/>
                </a:defRPr>
              </a:lvl2pPr>
              <a:lvl3pPr marL="228600"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85725" marR="0" lvl="2" indent="0" algn="l" defTabSz="895350" rtl="0" eaLnBrk="0" fontAlgn="auto" latinLnBrk="0" hangingPunct="0">
                <a:lnSpc>
                  <a:spcPct val="100000"/>
                </a:lnSpc>
                <a:spcBef>
                  <a:spcPts val="0"/>
                </a:spcBef>
                <a:spcAft>
                  <a:spcPts val="50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for(</a:t>
              </a:r>
              <a:r>
                <a:rPr kumimoji="0" lang="en-US" altLang="ko-KR" sz="1800" b="1" i="0" u="none" strike="noStrike" kern="1200" cap="none" spc="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=1; </a:t>
              </a:r>
              <a:r>
                <a:rPr kumimoji="0" lang="en-US" altLang="ko-KR" sz="1800" b="1" i="0" u="none" strike="noStrike" kern="1200" cap="none" spc="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&lt;=1000; </a:t>
              </a:r>
              <a:r>
                <a:rPr kumimoji="0" lang="en-US" altLang="ko-KR" sz="1800" b="1" i="0" u="none" strike="noStrike" kern="1200" cap="none" spc="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a:t>
              </a:r>
            </a:p>
            <a:p>
              <a:pPr marL="0" marR="0" lvl="2" indent="0" algn="l" defTabSz="180975" rtl="0" eaLnBrk="0" fontAlgn="auto" latinLnBrk="0" hangingPunct="0">
                <a:lnSpc>
                  <a:spcPct val="100000"/>
                </a:lnSpc>
                <a:spcBef>
                  <a:spcPts val="0"/>
                </a:spcBef>
                <a:spcAft>
                  <a:spcPts val="50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x[</a:t>
              </a:r>
              <a:r>
                <a:rPr kumimoji="0" lang="en-US" altLang="ko-KR" sz="1800" b="1" i="0" u="none" strike="noStrike" kern="1200" cap="none" spc="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]=x[</a:t>
              </a:r>
              <a:r>
                <a:rPr kumimoji="0" lang="en-US" altLang="ko-KR" sz="1800" b="1" i="0" u="none" strike="noStrike" kern="1200" cap="none" spc="0" normalizeH="0" baseline="0" noProof="0" dirty="0" err="1">
                  <a:ln>
                    <a:noFill/>
                  </a:ln>
                  <a:solidFill>
                    <a:srgbClr val="000000"/>
                  </a:solidFill>
                  <a:effectLst/>
                  <a:uLnTx/>
                  <a:uFillTx/>
                  <a:latin typeface="Courier New" panose="02070309020205020404" pitchFamily="49" charset="0"/>
                  <a:ea typeface="微软雅黑"/>
                  <a:cs typeface="+mn-cs"/>
                </a:rPr>
                <a:t>i</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 s;</a:t>
              </a:r>
              <a:endParaRPr kumimoji="0" lang="en-US" altLang="ko-KR" sz="20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endParaRPr>
            </a:p>
          </p:txBody>
        </p:sp>
        <p:sp>
          <p:nvSpPr>
            <p:cNvPr id="7" name="Rectangle 6">
              <a:extLst>
                <a:ext uri="{FF2B5EF4-FFF2-40B4-BE49-F238E27FC236}">
                  <a16:creationId xmlns:a16="http://schemas.microsoft.com/office/drawing/2014/main" id="{3B1A0D70-7955-4C0A-B51A-F4C391B6C0F0}"/>
                </a:ext>
              </a:extLst>
            </p:cNvPr>
            <p:cNvSpPr/>
            <p:nvPr/>
          </p:nvSpPr>
          <p:spPr>
            <a:xfrm>
              <a:off x="31745" y="918131"/>
              <a:ext cx="151195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ko-KR" sz="2000" b="1"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rPr>
                <a:t>Simple loop:</a:t>
              </a:r>
            </a:p>
          </p:txBody>
        </p:sp>
      </p:grpSp>
      <p:grpSp>
        <p:nvGrpSpPr>
          <p:cNvPr id="26" name="Group 25">
            <a:extLst>
              <a:ext uri="{FF2B5EF4-FFF2-40B4-BE49-F238E27FC236}">
                <a16:creationId xmlns:a16="http://schemas.microsoft.com/office/drawing/2014/main" id="{82946F9B-DFB2-4C5D-BF10-EDAAEF7A072A}"/>
              </a:ext>
            </a:extLst>
          </p:cNvPr>
          <p:cNvGrpSpPr/>
          <p:nvPr/>
        </p:nvGrpSpPr>
        <p:grpSpPr>
          <a:xfrm>
            <a:off x="1641476" y="4045702"/>
            <a:ext cx="3530591" cy="2246190"/>
            <a:chOff x="117475" y="4327134"/>
            <a:chExt cx="3530591" cy="2246190"/>
          </a:xfrm>
        </p:grpSpPr>
        <p:sp>
          <p:nvSpPr>
            <p:cNvPr id="9" name="Rectangle 5">
              <a:extLst>
                <a:ext uri="{FF2B5EF4-FFF2-40B4-BE49-F238E27FC236}">
                  <a16:creationId xmlns:a16="http://schemas.microsoft.com/office/drawing/2014/main" id="{30AD2CFC-6FDB-4454-90C1-7A5741C4CFF3}"/>
                </a:ext>
              </a:extLst>
            </p:cNvPr>
            <p:cNvSpPr>
              <a:spLocks noChangeArrowheads="1"/>
            </p:cNvSpPr>
            <p:nvPr/>
          </p:nvSpPr>
          <p:spPr bwMode="auto">
            <a:xfrm>
              <a:off x="117475" y="4727244"/>
              <a:ext cx="3530591" cy="1846080"/>
            </a:xfrm>
            <a:prstGeom prst="rect">
              <a:avLst/>
            </a:prstGeom>
            <a:solidFill>
              <a:schemeClr val="accent6">
                <a:lumMod val="20000"/>
                <a:lumOff val="80000"/>
              </a:schemeClr>
            </a:solidFill>
            <a:ln>
              <a:noFill/>
            </a:ln>
            <a:effectLst/>
          </p:spPr>
          <p:txBody>
            <a:bodyPr lIns="90487" tIns="44450" rIns="90487" bIns="44450"/>
            <a:lstStyle>
              <a:lvl1pPr eaLnBrk="0" hangingPunct="0">
                <a:tabLst>
                  <a:tab pos="2057400" algn="l"/>
                  <a:tab pos="4572000" algn="l"/>
                </a:tabLst>
                <a:defRPr sz="2400">
                  <a:solidFill>
                    <a:schemeClr val="tx1"/>
                  </a:solidFill>
                  <a:latin typeface="Times New Roman" panose="02020603050405020304" pitchFamily="18" charset="0"/>
                </a:defRPr>
              </a:lvl1pPr>
              <a:lvl2pPr marL="685800" indent="-228600" eaLnBrk="0" hangingPunct="0">
                <a:tabLst>
                  <a:tab pos="2057400" algn="l"/>
                  <a:tab pos="4572000" algn="l"/>
                </a:tabLst>
                <a:defRPr sz="2400">
                  <a:solidFill>
                    <a:schemeClr val="tx1"/>
                  </a:solidFill>
                  <a:latin typeface="Times New Roman" panose="02020603050405020304" pitchFamily="18" charset="0"/>
                </a:defRPr>
              </a:lvl2pPr>
              <a:lvl3pPr marL="1143000" indent="-228600" eaLnBrk="0" hangingPunct="0">
                <a:tabLst>
                  <a:tab pos="2057400" algn="l"/>
                  <a:tab pos="4572000" algn="l"/>
                </a:tabLst>
                <a:defRPr sz="2400">
                  <a:solidFill>
                    <a:schemeClr val="tx1"/>
                  </a:solidFill>
                  <a:latin typeface="Times New Roman" panose="02020603050405020304" pitchFamily="18" charset="0"/>
                </a:defRPr>
              </a:lvl3pPr>
              <a:lvl4pPr marL="1543050" indent="-171450" eaLnBrk="0" hangingPunct="0">
                <a:tabLst>
                  <a:tab pos="2057400" algn="l"/>
                  <a:tab pos="4572000" algn="l"/>
                </a:tabLst>
                <a:defRPr sz="2400">
                  <a:solidFill>
                    <a:schemeClr val="tx1"/>
                  </a:solidFill>
                  <a:latin typeface="Times New Roman" panose="02020603050405020304" pitchFamily="18" charset="0"/>
                </a:defRPr>
              </a:lvl4pPr>
              <a:lvl5pPr marL="2000250" indent="-171450" eaLnBrk="0" hangingPunct="0">
                <a:tabLst>
                  <a:tab pos="2057400" algn="l"/>
                  <a:tab pos="4572000" algn="l"/>
                </a:tabLst>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tabLst>
                  <a:tab pos="2057400" algn="l"/>
                  <a:tab pos="4572000" algn="l"/>
                </a:tabLs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tabLst>
                  <a:tab pos="2057400" algn="l"/>
                  <a:tab pos="4572000" algn="l"/>
                </a:tabLs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tabLst>
                  <a:tab pos="2057400" algn="l"/>
                  <a:tab pos="4572000" algn="l"/>
                </a:tabLs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tabLst>
                  <a:tab pos="2057400" algn="l"/>
                  <a:tab pos="4572000" algn="l"/>
                </a:tabLst>
                <a:defRPr sz="2400">
                  <a:solidFill>
                    <a:schemeClr val="tx1"/>
                  </a:solidFill>
                  <a:latin typeface="Times New Roman" panose="02020603050405020304" pitchFamily="18" charset="0"/>
                </a:defRPr>
              </a:lvl9pPr>
            </a:lstStyle>
            <a:p>
              <a:pPr marL="0" marR="0" lvl="0" indent="0" algn="ctr" defTabSz="852488" rtl="0" eaLnBrk="0" fontAlgn="auto" latinLnBrk="0" hangingPunct="0">
                <a:lnSpc>
                  <a:spcPct val="90000"/>
                </a:lnSpc>
                <a:spcBef>
                  <a:spcPct val="30000"/>
                </a:spcBef>
                <a:spcAft>
                  <a:spcPts val="0"/>
                </a:spcAft>
                <a:buClrTx/>
                <a:buSzTx/>
                <a:buFontTx/>
                <a:buNone/>
                <a:tabLst>
                  <a:tab pos="1257300" algn="l"/>
                  <a:tab pos="2514600" algn="l"/>
                </a:tabLst>
                <a:defRPr/>
              </a:pPr>
              <a:r>
                <a:rPr kumimoji="0" lang="en-US" altLang="ko-KR" sz="1100" b="1" i="0" u="none" strike="noStrike" kern="1200" cap="none" spc="0" normalizeH="0" baseline="0" noProof="0" dirty="0">
                  <a:ln>
                    <a:noFill/>
                  </a:ln>
                  <a:solidFill>
                    <a:srgbClr val="009446"/>
                  </a:solidFill>
                  <a:effectLst/>
                  <a:uLnTx/>
                  <a:uFillTx/>
                  <a:latin typeface="Arial" panose="020B0604020202020204" pitchFamily="34" charset="0"/>
                  <a:ea typeface="微软雅黑"/>
                  <a:cs typeface="+mn-cs"/>
                </a:rPr>
                <a:t>Instruction	Instruction	Delay in</a:t>
              </a:r>
              <a:br>
                <a:rPr kumimoji="0" lang="en-US" altLang="ko-KR" sz="1100" b="1" i="0" u="none" strike="noStrike" kern="1200" cap="none" spc="0" normalizeH="0" baseline="0" noProof="0" dirty="0">
                  <a:ln>
                    <a:noFill/>
                  </a:ln>
                  <a:solidFill>
                    <a:srgbClr val="009446"/>
                  </a:solidFill>
                  <a:effectLst/>
                  <a:uLnTx/>
                  <a:uFillTx/>
                  <a:latin typeface="Arial" panose="020B0604020202020204" pitchFamily="34" charset="0"/>
                  <a:ea typeface="微软雅黑"/>
                  <a:cs typeface="+mn-cs"/>
                </a:rPr>
              </a:br>
              <a:r>
                <a:rPr kumimoji="0" lang="en-US" altLang="ko-KR" sz="1100" b="1" i="0" u="none" strike="noStrike" kern="1200" cap="none" spc="0" normalizeH="0" baseline="0" noProof="0" dirty="0">
                  <a:ln>
                    <a:noFill/>
                  </a:ln>
                  <a:solidFill>
                    <a:srgbClr val="009446"/>
                  </a:solidFill>
                  <a:effectLst/>
                  <a:uLnTx/>
                  <a:uFillTx/>
                  <a:latin typeface="Arial" panose="020B0604020202020204" pitchFamily="34" charset="0"/>
                  <a:ea typeface="微软雅黑"/>
                  <a:cs typeface="+mn-cs"/>
                </a:rPr>
                <a:t>producing result	using the result 	clock cycles</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FP ALU op	Another FP ALU op	3</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FP ALU op	Store double	2 </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Load double	FP ALU op	1</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Load double	Store double	0</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Integer op	Integer op	0</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FP ALU op	Branch	1</a:t>
              </a:r>
            </a:p>
            <a:p>
              <a:pPr marL="0" marR="0" lvl="0" indent="0" algn="l" defTabSz="457200" rtl="0" eaLnBrk="0" fontAlgn="auto" latinLnBrk="0" hangingPunct="0">
                <a:lnSpc>
                  <a:spcPct val="90000"/>
                </a:lnSpc>
                <a:spcBef>
                  <a:spcPct val="30000"/>
                </a:spcBef>
                <a:spcAft>
                  <a:spcPts val="0"/>
                </a:spcAft>
                <a:buClrTx/>
                <a:buSzTx/>
                <a:buFontTx/>
                <a:buNone/>
                <a:tabLst>
                  <a:tab pos="1162050" algn="l"/>
                  <a:tab pos="2600325" algn="l"/>
                </a:tabLst>
                <a:defRPr/>
              </a:pPr>
              <a:r>
                <a:rPr kumimoji="0" lang="en-US" altLang="ko-KR" sz="11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Branch		1</a:t>
              </a:r>
            </a:p>
          </p:txBody>
        </p:sp>
        <p:sp>
          <p:nvSpPr>
            <p:cNvPr id="10" name="Rectangle 9">
              <a:extLst>
                <a:ext uri="{FF2B5EF4-FFF2-40B4-BE49-F238E27FC236}">
                  <a16:creationId xmlns:a16="http://schemas.microsoft.com/office/drawing/2014/main" id="{75FD1A73-0C35-4B94-99B6-0776AAF2E733}"/>
                </a:ext>
              </a:extLst>
            </p:cNvPr>
            <p:cNvSpPr/>
            <p:nvPr/>
          </p:nvSpPr>
          <p:spPr>
            <a:xfrm>
              <a:off x="117476" y="4327134"/>
              <a:ext cx="302454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ko-KR" sz="2000" b="1"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rPr>
                <a:t>Our machine specification:</a:t>
              </a:r>
            </a:p>
          </p:txBody>
        </p:sp>
      </p:grpSp>
      <p:grpSp>
        <p:nvGrpSpPr>
          <p:cNvPr id="13" name="Group 12">
            <a:extLst>
              <a:ext uri="{FF2B5EF4-FFF2-40B4-BE49-F238E27FC236}">
                <a16:creationId xmlns:a16="http://schemas.microsoft.com/office/drawing/2014/main" id="{F0D4EE81-F81B-4526-9B4D-8526A6E6E8F4}"/>
              </a:ext>
            </a:extLst>
          </p:cNvPr>
          <p:cNvGrpSpPr/>
          <p:nvPr/>
        </p:nvGrpSpPr>
        <p:grpSpPr>
          <a:xfrm>
            <a:off x="3077695" y="1976196"/>
            <a:ext cx="2877079" cy="656828"/>
            <a:chOff x="1367920" y="1921347"/>
            <a:chExt cx="2877079" cy="656828"/>
          </a:xfrm>
        </p:grpSpPr>
        <p:sp>
          <p:nvSpPr>
            <p:cNvPr id="11" name="Arrow: Right 10">
              <a:extLst>
                <a:ext uri="{FF2B5EF4-FFF2-40B4-BE49-F238E27FC236}">
                  <a16:creationId xmlns:a16="http://schemas.microsoft.com/office/drawing/2014/main" id="{6E4BF8C0-43A2-4877-8D04-DF5E40671911}"/>
                </a:ext>
              </a:extLst>
            </p:cNvPr>
            <p:cNvSpPr/>
            <p:nvPr/>
          </p:nvSpPr>
          <p:spPr>
            <a:xfrm rot="5400000">
              <a:off x="1282966" y="2045012"/>
              <a:ext cx="618117" cy="448209"/>
            </a:xfrm>
            <a:prstGeom prst="rightArrow">
              <a:avLst>
                <a:gd name="adj1" fmla="val 37249"/>
                <a:gd name="adj2" fmla="val 56375"/>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Rectangle 11">
              <a:extLst>
                <a:ext uri="{FF2B5EF4-FFF2-40B4-BE49-F238E27FC236}">
                  <a16:creationId xmlns:a16="http://schemas.microsoft.com/office/drawing/2014/main" id="{9622CFF1-E5FA-4C54-B817-871C3633C5D2}"/>
                </a:ext>
              </a:extLst>
            </p:cNvPr>
            <p:cNvSpPr/>
            <p:nvPr/>
          </p:nvSpPr>
          <p:spPr>
            <a:xfrm>
              <a:off x="1816129" y="1921347"/>
              <a:ext cx="2428870"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Compilation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w/ a vanilla compiler</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sp>
        <p:nvSpPr>
          <p:cNvPr id="14" name="Rectangle 6">
            <a:extLst>
              <a:ext uri="{FF2B5EF4-FFF2-40B4-BE49-F238E27FC236}">
                <a16:creationId xmlns:a16="http://schemas.microsoft.com/office/drawing/2014/main" id="{07E80737-C495-4019-A4A6-256AFD4FE8EB}"/>
              </a:ext>
            </a:extLst>
          </p:cNvPr>
          <p:cNvSpPr>
            <a:spLocks noChangeArrowheads="1"/>
          </p:cNvSpPr>
          <p:nvPr/>
        </p:nvSpPr>
        <p:spPr bwMode="auto">
          <a:xfrm>
            <a:off x="2017511" y="2744711"/>
            <a:ext cx="2679471" cy="1231106"/>
          </a:xfrm>
          <a:prstGeom prst="rect">
            <a:avLst/>
          </a:prstGeom>
          <a:solidFill>
            <a:srgbClr val="6699FF"/>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tabLst>
                <a:tab pos="1143000" algn="l"/>
              </a:tabLst>
              <a:defRPr sz="2400">
                <a:solidFill>
                  <a:schemeClr val="tx1"/>
                </a:solidFill>
                <a:latin typeface="Times New Roman" panose="02020603050405020304" pitchFamily="18" charset="0"/>
              </a:defRPr>
            </a:lvl1pPr>
            <a:lvl2pPr marL="114300" eaLnBrk="0" hangingPunct="0">
              <a:tabLst>
                <a:tab pos="1143000" algn="l"/>
              </a:tabLst>
              <a:defRPr sz="2400">
                <a:solidFill>
                  <a:schemeClr val="tx1"/>
                </a:solidFill>
                <a:latin typeface="Times New Roman" panose="02020603050405020304" pitchFamily="18" charset="0"/>
              </a:defRPr>
            </a:lvl2pPr>
            <a:lvl3pPr marL="228600" eaLnBrk="0" hangingPunct="0">
              <a:tabLst>
                <a:tab pos="1143000" algn="l"/>
              </a:tabLst>
              <a:defRPr sz="2400">
                <a:solidFill>
                  <a:schemeClr val="tx1"/>
                </a:solidFill>
                <a:latin typeface="Times New Roman" panose="02020603050405020304" pitchFamily="18" charset="0"/>
              </a:defRPr>
            </a:lvl3pPr>
            <a:lvl4pPr eaLnBrk="0" hangingPunct="0">
              <a:tabLst>
                <a:tab pos="1143000" algn="l"/>
              </a:tabLst>
              <a:defRPr sz="2400">
                <a:solidFill>
                  <a:schemeClr val="tx1"/>
                </a:solidFill>
                <a:latin typeface="Times New Roman" panose="02020603050405020304" pitchFamily="18" charset="0"/>
              </a:defRPr>
            </a:lvl4pPr>
            <a:lvl5pPr eaLnBrk="0" hangingPunct="0">
              <a:tabLst>
                <a:tab pos="11430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9pPr>
          </a:lstStyle>
          <a:p>
            <a:pPr marL="0" marR="0" lvl="2" indent="0" algn="l" defTabSz="628650" rtl="0" eaLnBrk="0" fontAlgn="auto" latinLnBrk="0" hangingPunct="0">
              <a:lnSpc>
                <a:spcPct val="100000"/>
              </a:lnSpc>
              <a:spcBef>
                <a:spcPts val="0"/>
              </a:spcBef>
              <a:spcAft>
                <a:spcPts val="0"/>
              </a:spcAft>
              <a:buClrTx/>
              <a:buSzTx/>
              <a:buFontTx/>
              <a:buNone/>
              <a:tabLst>
                <a:tab pos="628650" algn="l"/>
                <a:tab pos="1257300" algn="l"/>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Loop:	L.D	 F0, 0(R1)	</a:t>
            </a:r>
          </a:p>
          <a:p>
            <a:pPr marL="0" marR="0" lvl="2" indent="0" algn="l" defTabSz="628650" rtl="0" eaLnBrk="0" fontAlgn="auto" latinLnBrk="0" hangingPunct="0">
              <a:lnSpc>
                <a:spcPct val="100000"/>
              </a:lnSpc>
              <a:spcBef>
                <a:spcPts val="0"/>
              </a:spcBef>
              <a:spcAft>
                <a:spcPts val="0"/>
              </a:spcAft>
              <a:buClrTx/>
              <a:buSzTx/>
              <a:buFontTx/>
              <a:buNone/>
              <a:tabLst>
                <a:tab pos="628650" algn="l"/>
                <a:tab pos="1257300" algn="l"/>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ADD.D	 F4,F0,F</a:t>
            </a:r>
            <a:r>
              <a:rPr kumimoji="0" lang="en-US" altLang="zh-CN"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4</a:t>
            </a: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a:t>
            </a:r>
          </a:p>
          <a:p>
            <a:pPr marL="0" marR="0" lvl="2" indent="0" algn="l" defTabSz="628650" rtl="0" eaLnBrk="0" fontAlgn="auto" latinLnBrk="0" hangingPunct="0">
              <a:lnSpc>
                <a:spcPct val="100000"/>
              </a:lnSpc>
              <a:spcBef>
                <a:spcPts val="0"/>
              </a:spcBef>
              <a:spcAft>
                <a:spcPts val="0"/>
              </a:spcAft>
              <a:buClrTx/>
              <a:buSzTx/>
              <a:buFontTx/>
              <a:buNone/>
              <a:tabLst>
                <a:tab pos="628650" algn="l"/>
                <a:tab pos="1257300" algn="l"/>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S.D	 F4 0(R1)	</a:t>
            </a:r>
          </a:p>
          <a:p>
            <a:pPr marL="0" marR="0" lvl="2" indent="0" algn="l" defTabSz="628650" rtl="0" eaLnBrk="0" fontAlgn="auto" latinLnBrk="0" hangingPunct="0">
              <a:lnSpc>
                <a:spcPct val="100000"/>
              </a:lnSpc>
              <a:spcBef>
                <a:spcPts val="0"/>
              </a:spcBef>
              <a:spcAft>
                <a:spcPts val="0"/>
              </a:spcAft>
              <a:buClrTx/>
              <a:buSzTx/>
              <a:buFontTx/>
              <a:buNone/>
              <a:tabLst>
                <a:tab pos="628650" algn="l"/>
                <a:tab pos="1257300" algn="l"/>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SUBI	 R1,R1,#8</a:t>
            </a:r>
          </a:p>
          <a:p>
            <a:pPr marL="0" marR="0" lvl="2" indent="0" algn="l" defTabSz="628650" rtl="0" eaLnBrk="0" fontAlgn="auto" latinLnBrk="0" hangingPunct="0">
              <a:lnSpc>
                <a:spcPct val="100000"/>
              </a:lnSpc>
              <a:spcBef>
                <a:spcPts val="0"/>
              </a:spcBef>
              <a:spcAft>
                <a:spcPts val="0"/>
              </a:spcAft>
              <a:buClrTx/>
              <a:buSzTx/>
              <a:buFontTx/>
              <a:buNone/>
              <a:tabLst>
                <a:tab pos="628650" algn="l"/>
                <a:tab pos="1257300" algn="l"/>
              </a:tabLst>
              <a:defRPr/>
            </a:pPr>
            <a:r>
              <a:rPr kumimoji="0" lang="en-US" altLang="ko-KR" sz="16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BNEZ  R1,R2,Loop</a:t>
            </a:r>
          </a:p>
        </p:txBody>
      </p:sp>
      <p:cxnSp>
        <p:nvCxnSpPr>
          <p:cNvPr id="5" name="Straight Connector 4">
            <a:extLst>
              <a:ext uri="{FF2B5EF4-FFF2-40B4-BE49-F238E27FC236}">
                <a16:creationId xmlns:a16="http://schemas.microsoft.com/office/drawing/2014/main" id="{32A58185-5E02-4D5F-AE20-E1693CEFE5B4}"/>
              </a:ext>
            </a:extLst>
          </p:cNvPr>
          <p:cNvCxnSpPr/>
          <p:nvPr/>
        </p:nvCxnSpPr>
        <p:spPr>
          <a:xfrm>
            <a:off x="5476907" y="942975"/>
            <a:ext cx="0" cy="518160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2B5FE5D-217E-42A3-9A96-D75747A5186D}"/>
              </a:ext>
            </a:extLst>
          </p:cNvPr>
          <p:cNvGrpSpPr/>
          <p:nvPr/>
        </p:nvGrpSpPr>
        <p:grpSpPr>
          <a:xfrm>
            <a:off x="4696985" y="3078568"/>
            <a:ext cx="1623601" cy="1125705"/>
            <a:chOff x="3221465" y="3068178"/>
            <a:chExt cx="1623601" cy="1125705"/>
          </a:xfrm>
        </p:grpSpPr>
        <p:sp>
          <p:nvSpPr>
            <p:cNvPr id="21" name="Arrow: Right 20">
              <a:extLst>
                <a:ext uri="{FF2B5EF4-FFF2-40B4-BE49-F238E27FC236}">
                  <a16:creationId xmlns:a16="http://schemas.microsoft.com/office/drawing/2014/main" id="{2E50B415-E796-44D4-A224-82F96136B527}"/>
                </a:ext>
              </a:extLst>
            </p:cNvPr>
            <p:cNvSpPr/>
            <p:nvPr/>
          </p:nvSpPr>
          <p:spPr>
            <a:xfrm>
              <a:off x="3464676" y="3068178"/>
              <a:ext cx="1247413" cy="448209"/>
            </a:xfrm>
            <a:prstGeom prst="rightArrow">
              <a:avLst>
                <a:gd name="adj1" fmla="val 37249"/>
                <a:gd name="adj2" fmla="val 56375"/>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2" name="Rectangle 21">
              <a:extLst>
                <a:ext uri="{FF2B5EF4-FFF2-40B4-BE49-F238E27FC236}">
                  <a16:creationId xmlns:a16="http://schemas.microsoft.com/office/drawing/2014/main" id="{C1E5A925-F559-4272-AEA6-B466FE57C5C7}"/>
                </a:ext>
              </a:extLst>
            </p:cNvPr>
            <p:cNvSpPr/>
            <p:nvPr/>
          </p:nvSpPr>
          <p:spPr>
            <a:xfrm>
              <a:off x="3221465" y="3547552"/>
              <a:ext cx="1623601"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Execute in machine</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sp>
        <p:nvSpPr>
          <p:cNvPr id="28" name="Rectangle 5">
            <a:extLst>
              <a:ext uri="{FF2B5EF4-FFF2-40B4-BE49-F238E27FC236}">
                <a16:creationId xmlns:a16="http://schemas.microsoft.com/office/drawing/2014/main" id="{504A4D8D-8FB5-4EB8-9A06-5268924CADA5}"/>
              </a:ext>
            </a:extLst>
          </p:cNvPr>
          <p:cNvSpPr>
            <a:spLocks noChangeArrowheads="1"/>
          </p:cNvSpPr>
          <p:nvPr/>
        </p:nvSpPr>
        <p:spPr bwMode="auto">
          <a:xfrm>
            <a:off x="6524607" y="1381875"/>
            <a:ext cx="3729145" cy="3347070"/>
          </a:xfrm>
          <a:prstGeom prst="rect">
            <a:avLst/>
          </a:prstGeom>
          <a:noFill/>
          <a:ln w="12700">
            <a:noFill/>
            <a:miter lim="800000"/>
            <a:headEnd/>
            <a:tailEnd/>
          </a:ln>
          <a:effectLst/>
        </p:spPr>
        <p:txBody>
          <a:bodyPr wrap="square" lIns="0" tIns="0" rIns="0" bIns="0">
            <a:spAutoFit/>
          </a:bodyPr>
          <a:lstStyle>
            <a:lvl1pPr eaLnBrk="0" hangingPunct="0">
              <a:tabLst>
                <a:tab pos="1143000" algn="l"/>
              </a:tabLst>
              <a:defRPr sz="2400">
                <a:solidFill>
                  <a:schemeClr val="tx1"/>
                </a:solidFill>
                <a:latin typeface="Times New Roman" panose="02020603050405020304" pitchFamily="18" charset="0"/>
              </a:defRPr>
            </a:lvl1pPr>
            <a:lvl2pPr marL="114300" eaLnBrk="0" hangingPunct="0">
              <a:tabLst>
                <a:tab pos="1143000" algn="l"/>
              </a:tabLst>
              <a:defRPr sz="2400">
                <a:solidFill>
                  <a:schemeClr val="tx1"/>
                </a:solidFill>
                <a:latin typeface="Times New Roman" panose="02020603050405020304" pitchFamily="18" charset="0"/>
              </a:defRPr>
            </a:lvl2pPr>
            <a:lvl3pPr marL="228600" eaLnBrk="0" hangingPunct="0">
              <a:tabLst>
                <a:tab pos="1143000" algn="l"/>
              </a:tabLst>
              <a:defRPr sz="2400">
                <a:solidFill>
                  <a:schemeClr val="tx1"/>
                </a:solidFill>
                <a:latin typeface="Times New Roman" panose="02020603050405020304" pitchFamily="18" charset="0"/>
              </a:defRPr>
            </a:lvl3pPr>
            <a:lvl4pPr eaLnBrk="0" hangingPunct="0">
              <a:tabLst>
                <a:tab pos="1143000" algn="l"/>
              </a:tabLst>
              <a:defRPr sz="2400">
                <a:solidFill>
                  <a:schemeClr val="tx1"/>
                </a:solidFill>
                <a:latin typeface="Times New Roman" panose="02020603050405020304" pitchFamily="18" charset="0"/>
              </a:defRPr>
            </a:lvl4pPr>
            <a:lvl5pPr eaLnBrk="0" hangingPunct="0">
              <a:tabLst>
                <a:tab pos="11430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1143000" algn="l"/>
              </a:tabLst>
              <a:defRPr sz="2400">
                <a:solidFill>
                  <a:schemeClr val="tx1"/>
                </a:solidFill>
                <a:latin typeface="Times New Roman" panose="02020603050405020304" pitchFamily="18" charset="0"/>
              </a:defRPr>
            </a:lvl9pPr>
          </a:lstStyle>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1. Loop:	LD	F0, 0(R1)</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FF0000"/>
                </a:solidFill>
                <a:effectLst/>
                <a:uLnTx/>
                <a:uFillTx/>
                <a:latin typeface="Courier New" panose="02070309020205020404" pitchFamily="49" charset="0"/>
                <a:ea typeface="微软雅黑"/>
                <a:cs typeface="+mn-cs"/>
              </a:rPr>
              <a:t>2. 		Stall</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3.		ADDD	F4,F0</a:t>
            </a:r>
            <a:r>
              <a:rPr kumimoji="0" lang="en-US" altLang="ko-KR" sz="1800" b="1" i="0" u="none" strike="noStrike" kern="1200" cap="none" spc="0" normalizeH="0" baseline="0" noProof="0">
                <a:ln>
                  <a:noFill/>
                </a:ln>
                <a:solidFill>
                  <a:srgbClr val="000000"/>
                </a:solidFill>
                <a:effectLst/>
                <a:uLnTx/>
                <a:uFillTx/>
                <a:latin typeface="Courier New" panose="02070309020205020404" pitchFamily="49" charset="0"/>
                <a:ea typeface="微软雅黑"/>
                <a:cs typeface="+mn-cs"/>
              </a:rPr>
              <a:t>,F</a:t>
            </a:r>
            <a:r>
              <a:rPr kumimoji="0" lang="en-US" altLang="zh-CN" sz="1800" b="1" i="0" u="none" strike="noStrike" kern="1200" cap="none" spc="0" normalizeH="0" baseline="0" noProof="0">
                <a:ln>
                  <a:noFill/>
                </a:ln>
                <a:solidFill>
                  <a:srgbClr val="000000"/>
                </a:solidFill>
                <a:effectLst/>
                <a:uLnTx/>
                <a:uFillTx/>
                <a:latin typeface="Courier New" panose="02070309020205020404" pitchFamily="49" charset="0"/>
                <a:ea typeface="微软雅黑"/>
                <a:cs typeface="+mn-cs"/>
              </a:rPr>
              <a:t>4</a:t>
            </a: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	</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7030A0"/>
                </a:solidFill>
                <a:effectLst/>
                <a:uLnTx/>
                <a:uFillTx/>
                <a:latin typeface="Courier New" panose="02070309020205020404" pitchFamily="49" charset="0"/>
                <a:ea typeface="微软雅黑"/>
                <a:cs typeface="+mn-cs"/>
              </a:rPr>
              <a:t>4.		Stall</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7030A0"/>
                </a:solidFill>
                <a:effectLst/>
                <a:uLnTx/>
                <a:uFillTx/>
                <a:latin typeface="Courier New" panose="02070309020205020404" pitchFamily="49" charset="0"/>
                <a:ea typeface="微软雅黑"/>
                <a:cs typeface="+mn-cs"/>
              </a:rPr>
              <a:t>5. 		Stall</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6.		SD	F4,0(R1)</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7.		SUBI	R1,R1,#8	</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FF6405"/>
                </a:solidFill>
                <a:effectLst/>
                <a:uLnTx/>
                <a:uFillTx/>
                <a:latin typeface="Courier New" panose="02070309020205020404" pitchFamily="49" charset="0"/>
                <a:ea typeface="微软雅黑"/>
                <a:cs typeface="+mn-cs"/>
              </a:rPr>
              <a:t>8.		Stall</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9.		BNEZ 	R1,R2,Loop</a:t>
            </a:r>
          </a:p>
          <a:p>
            <a:pPr marL="0" marR="0" lvl="2" indent="0" algn="l" defTabSz="671513" rtl="0" eaLnBrk="0" fontAlgn="auto" latinLnBrk="0" hangingPunct="0">
              <a:lnSpc>
                <a:spcPct val="100000"/>
              </a:lnSpc>
              <a:spcBef>
                <a:spcPts val="0"/>
              </a:spcBef>
              <a:spcAft>
                <a:spcPts val="500"/>
              </a:spcAft>
              <a:buClrTx/>
              <a:buSzTx/>
              <a:buFontTx/>
              <a:buNone/>
              <a:tabLst>
                <a:tab pos="714375" algn="l"/>
                <a:tab pos="1162050" algn="l"/>
              </a:tabLst>
              <a:defRPr/>
            </a:pPr>
            <a:r>
              <a:rPr kumimoji="0" lang="en-US" altLang="ko-KR" sz="1800" b="1" i="0" u="none" strike="noStrike" kern="1200" cap="none" spc="0" normalizeH="0" baseline="0" noProof="0" dirty="0">
                <a:ln>
                  <a:noFill/>
                </a:ln>
                <a:solidFill>
                  <a:srgbClr val="0000FF"/>
                </a:solidFill>
                <a:effectLst/>
                <a:uLnTx/>
                <a:uFillTx/>
                <a:latin typeface="Courier New" panose="02070309020205020404" pitchFamily="49" charset="0"/>
                <a:ea typeface="微软雅黑"/>
                <a:cs typeface="+mn-cs"/>
              </a:rPr>
              <a:t>10.		Stall</a:t>
            </a:r>
          </a:p>
        </p:txBody>
      </p:sp>
      <p:sp>
        <p:nvSpPr>
          <p:cNvPr id="32" name="Arrow: Right 31">
            <a:extLst>
              <a:ext uri="{FF2B5EF4-FFF2-40B4-BE49-F238E27FC236}">
                <a16:creationId xmlns:a16="http://schemas.microsoft.com/office/drawing/2014/main" id="{C2F78EE1-4230-428F-96B9-B07916F0F948}"/>
              </a:ext>
            </a:extLst>
          </p:cNvPr>
          <p:cNvSpPr/>
          <p:nvPr/>
        </p:nvSpPr>
        <p:spPr>
          <a:xfrm>
            <a:off x="1602404" y="2775232"/>
            <a:ext cx="385676" cy="173529"/>
          </a:xfrm>
          <a:prstGeom prst="rightArrow">
            <a:avLst>
              <a:gd name="adj1" fmla="val 37249"/>
              <a:gd name="adj2" fmla="val 56375"/>
            </a:avLst>
          </a:prstGeom>
          <a:solidFill>
            <a:srgbClr val="009446"/>
          </a:solidFill>
          <a:ln w="38100">
            <a:solidFill>
              <a:srgbClr val="0094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3" name="Oval 32">
            <a:extLst>
              <a:ext uri="{FF2B5EF4-FFF2-40B4-BE49-F238E27FC236}">
                <a16:creationId xmlns:a16="http://schemas.microsoft.com/office/drawing/2014/main" id="{E257C991-1B43-487B-9DF7-5228668BDC97}"/>
              </a:ext>
            </a:extLst>
          </p:cNvPr>
          <p:cNvSpPr/>
          <p:nvPr/>
        </p:nvSpPr>
        <p:spPr>
          <a:xfrm>
            <a:off x="3315078" y="2734215"/>
            <a:ext cx="357703" cy="2497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4" name="Oval 33">
            <a:extLst>
              <a:ext uri="{FF2B5EF4-FFF2-40B4-BE49-F238E27FC236}">
                <a16:creationId xmlns:a16="http://schemas.microsoft.com/office/drawing/2014/main" id="{95176F05-7056-4CAC-B2A5-FC70E81736F9}"/>
              </a:ext>
            </a:extLst>
          </p:cNvPr>
          <p:cNvSpPr/>
          <p:nvPr/>
        </p:nvSpPr>
        <p:spPr>
          <a:xfrm>
            <a:off x="3687516" y="2983956"/>
            <a:ext cx="357703" cy="2497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5" name="Rectangle: Rounded Corners 34">
            <a:extLst>
              <a:ext uri="{FF2B5EF4-FFF2-40B4-BE49-F238E27FC236}">
                <a16:creationId xmlns:a16="http://schemas.microsoft.com/office/drawing/2014/main" id="{997AA8DB-6F05-46B2-9EA5-54FC3E09D94C}"/>
              </a:ext>
            </a:extLst>
          </p:cNvPr>
          <p:cNvSpPr/>
          <p:nvPr/>
        </p:nvSpPr>
        <p:spPr>
          <a:xfrm>
            <a:off x="1642320" y="5209478"/>
            <a:ext cx="2827955" cy="2115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6" name="Oval 35">
            <a:extLst>
              <a:ext uri="{FF2B5EF4-FFF2-40B4-BE49-F238E27FC236}">
                <a16:creationId xmlns:a16="http://schemas.microsoft.com/office/drawing/2014/main" id="{43CCE944-B6E9-416C-8AE3-6DE7837E2857}"/>
              </a:ext>
            </a:extLst>
          </p:cNvPr>
          <p:cNvSpPr/>
          <p:nvPr/>
        </p:nvSpPr>
        <p:spPr>
          <a:xfrm>
            <a:off x="3322826" y="2988508"/>
            <a:ext cx="357703" cy="249741"/>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7" name="Oval 36">
            <a:extLst>
              <a:ext uri="{FF2B5EF4-FFF2-40B4-BE49-F238E27FC236}">
                <a16:creationId xmlns:a16="http://schemas.microsoft.com/office/drawing/2014/main" id="{31F3DE99-EA7D-4708-9032-32C2021D6AF8}"/>
              </a:ext>
            </a:extLst>
          </p:cNvPr>
          <p:cNvSpPr/>
          <p:nvPr/>
        </p:nvSpPr>
        <p:spPr>
          <a:xfrm>
            <a:off x="3315077" y="3231522"/>
            <a:ext cx="357703" cy="249741"/>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8" name="Rectangle: Rounded Corners 37">
            <a:extLst>
              <a:ext uri="{FF2B5EF4-FFF2-40B4-BE49-F238E27FC236}">
                <a16:creationId xmlns:a16="http://schemas.microsoft.com/office/drawing/2014/main" id="{D79B7DC9-2866-495E-A9B0-C05762A212B9}"/>
              </a:ext>
            </a:extLst>
          </p:cNvPr>
          <p:cNvSpPr/>
          <p:nvPr/>
        </p:nvSpPr>
        <p:spPr>
          <a:xfrm>
            <a:off x="1641475" y="5000594"/>
            <a:ext cx="2827955" cy="211544"/>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9" name="Oval 38">
            <a:extLst>
              <a:ext uri="{FF2B5EF4-FFF2-40B4-BE49-F238E27FC236}">
                <a16:creationId xmlns:a16="http://schemas.microsoft.com/office/drawing/2014/main" id="{535C10B5-BDEB-4FBF-B889-7A9C3F081972}"/>
              </a:ext>
            </a:extLst>
          </p:cNvPr>
          <p:cNvSpPr/>
          <p:nvPr/>
        </p:nvSpPr>
        <p:spPr>
          <a:xfrm>
            <a:off x="3326711" y="3468184"/>
            <a:ext cx="357703" cy="249741"/>
          </a:xfrm>
          <a:prstGeom prst="ellipse">
            <a:avLst/>
          </a:prstGeom>
          <a:noFill/>
          <a:ln w="38100">
            <a:solidFill>
              <a:srgbClr val="FF6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0" name="Oval 39">
            <a:extLst>
              <a:ext uri="{FF2B5EF4-FFF2-40B4-BE49-F238E27FC236}">
                <a16:creationId xmlns:a16="http://schemas.microsoft.com/office/drawing/2014/main" id="{4199C06B-0A75-444A-B76A-DD91B1611D63}"/>
              </a:ext>
            </a:extLst>
          </p:cNvPr>
          <p:cNvSpPr/>
          <p:nvPr/>
        </p:nvSpPr>
        <p:spPr>
          <a:xfrm>
            <a:off x="3315077" y="3722001"/>
            <a:ext cx="357703" cy="249741"/>
          </a:xfrm>
          <a:prstGeom prst="ellipse">
            <a:avLst/>
          </a:prstGeom>
          <a:noFill/>
          <a:ln w="38100">
            <a:solidFill>
              <a:srgbClr val="FF6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1" name="Rectangle: Rounded Corners 40">
            <a:extLst>
              <a:ext uri="{FF2B5EF4-FFF2-40B4-BE49-F238E27FC236}">
                <a16:creationId xmlns:a16="http://schemas.microsoft.com/office/drawing/2014/main" id="{0BD85F37-C9A9-4048-87BA-FE9B85D90F27}"/>
              </a:ext>
            </a:extLst>
          </p:cNvPr>
          <p:cNvSpPr/>
          <p:nvPr/>
        </p:nvSpPr>
        <p:spPr>
          <a:xfrm>
            <a:off x="1641475" y="5821132"/>
            <a:ext cx="2827955" cy="211544"/>
          </a:xfrm>
          <a:prstGeom prst="roundRect">
            <a:avLst/>
          </a:prstGeom>
          <a:noFill/>
          <a:ln w="38100">
            <a:solidFill>
              <a:srgbClr val="FF6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3" name="Rectangle: Rounded Corners 42">
            <a:extLst>
              <a:ext uri="{FF2B5EF4-FFF2-40B4-BE49-F238E27FC236}">
                <a16:creationId xmlns:a16="http://schemas.microsoft.com/office/drawing/2014/main" id="{BFACF379-0E22-42A6-92A6-6E030E3DC766}"/>
              </a:ext>
            </a:extLst>
          </p:cNvPr>
          <p:cNvSpPr/>
          <p:nvPr/>
        </p:nvSpPr>
        <p:spPr>
          <a:xfrm>
            <a:off x="1641475" y="6036055"/>
            <a:ext cx="2827955" cy="2115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4" name="Rectangle 6">
            <a:extLst>
              <a:ext uri="{FF2B5EF4-FFF2-40B4-BE49-F238E27FC236}">
                <a16:creationId xmlns:a16="http://schemas.microsoft.com/office/drawing/2014/main" id="{79321970-848D-4B8E-8DD7-C6F69442F15F}"/>
              </a:ext>
            </a:extLst>
          </p:cNvPr>
          <p:cNvSpPr>
            <a:spLocks noChangeArrowheads="1"/>
          </p:cNvSpPr>
          <p:nvPr/>
        </p:nvSpPr>
        <p:spPr bwMode="auto">
          <a:xfrm>
            <a:off x="7286629" y="4892849"/>
            <a:ext cx="3209521" cy="1354751"/>
          </a:xfrm>
          <a:prstGeom prst="rect">
            <a:avLst/>
          </a:prstGeom>
          <a:solidFill>
            <a:srgbClr val="FFA7A7"/>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10 clocks per iteration </a:t>
            </a:r>
            <a:br>
              <a:rPr kumimoji="0" lang="en-US" altLang="ko-KR" sz="21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br>
            <a:r>
              <a:rPr kumimoji="0" lang="en-US" altLang="ko-KR" sz="21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(5 stalls) </a:t>
            </a:r>
            <a:br>
              <a:rPr kumimoji="0" lang="en-US" altLang="ko-KR" sz="21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br>
            <a:r>
              <a:rPr kumimoji="0" lang="en-US" altLang="ko-KR" sz="2100" b="1" i="0" u="none" strike="noStrike" kern="1200" cap="none" spc="0" normalizeH="0" baseline="0" noProof="0" dirty="0">
                <a:ln>
                  <a:noFill/>
                </a:ln>
                <a:solidFill>
                  <a:srgbClr val="FF0000"/>
                </a:solidFill>
                <a:effectLst/>
                <a:uLnTx/>
                <a:uFillTx/>
                <a:latin typeface="Bell Gothic Std Black" panose="020B0706020202040204" pitchFamily="34" charset="0"/>
                <a:ea typeface="微软雅黑"/>
                <a:cs typeface="+mn-cs"/>
              </a:rPr>
              <a:t>=&gt; Can we rewrite the code to minimize stalls?</a:t>
            </a:r>
          </a:p>
        </p:txBody>
      </p:sp>
    </p:spTree>
    <p:extLst>
      <p:ext uri="{BB962C8B-B14F-4D97-AF65-F5344CB8AC3E}">
        <p14:creationId xmlns:p14="http://schemas.microsoft.com/office/powerpoint/2010/main" val="241336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2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250"/>
                                        <p:tgtEl>
                                          <p:spTgt spid="1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250"/>
                                        <p:tgtEl>
                                          <p:spTgt spid="1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25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2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22" presetClass="entr" presetSubtype="1"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250"/>
                                        <p:tgtEl>
                                          <p:spTgt spid="5"/>
                                        </p:tgtEl>
                                      </p:cBhvr>
                                    </p:animEffect>
                                  </p:childTnLst>
                                </p:cTn>
                              </p:par>
                            </p:childTnLst>
                          </p:cTn>
                        </p:par>
                        <p:par>
                          <p:cTn id="40" fill="hold">
                            <p:stCondLst>
                              <p:cond delay="25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25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250"/>
                                        <p:tgtEl>
                                          <p:spTgt spid="2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5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4"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250"/>
                                        <p:tgtEl>
                                          <p:spTgt spid="32"/>
                                        </p:tgtEl>
                                      </p:cBhvr>
                                    </p:animEffect>
                                  </p:childTnLst>
                                </p:cTn>
                              </p:par>
                            </p:childTnLst>
                          </p:cTn>
                        </p:par>
                        <p:par>
                          <p:cTn id="56" fill="hold">
                            <p:stCondLst>
                              <p:cond delay="250"/>
                            </p:stCondLst>
                            <p:childTnLst>
                              <p:par>
                                <p:cTn id="57" presetID="22" presetClass="entr" presetSubtype="8" fill="hold" nodeType="after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wipe(left)">
                                      <p:cBhvr>
                                        <p:cTn id="59" dur="250"/>
                                        <p:tgtEl>
                                          <p:spTgt spid="2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0" nodeType="clickEffect">
                                  <p:stCondLst>
                                    <p:cond delay="0"/>
                                  </p:stCondLst>
                                  <p:childTnLst>
                                    <p:animMotion origin="layout" path="M -3.88889E-6 -2.96296E-6 L -3.88889E-6 0.03172 " pathEditMode="relative" rAng="0" ptsTypes="AA">
                                      <p:cBhvr>
                                        <p:cTn id="63" dur="250" fill="hold"/>
                                        <p:tgtEl>
                                          <p:spTgt spid="32"/>
                                        </p:tgtEl>
                                        <p:attrNameLst>
                                          <p:attrName>ppt_x</p:attrName>
                                          <p:attrName>ppt_y</p:attrName>
                                        </p:attrNameLst>
                                      </p:cBhvr>
                                      <p:rCtr x="0" y="1574"/>
                                    </p:animMotion>
                                  </p:childTnLst>
                                </p:cTn>
                              </p:par>
                            </p:childTnLst>
                          </p:cTn>
                        </p:par>
                        <p:par>
                          <p:cTn id="64" fill="hold">
                            <p:stCondLst>
                              <p:cond delay="250"/>
                            </p:stCondLst>
                            <p:childTnLst>
                              <p:par>
                                <p:cTn id="65" presetID="21" presetClass="entr" presetSubtype="1"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heel(1)">
                                      <p:cBhvr>
                                        <p:cTn id="67" dur="250"/>
                                        <p:tgtEl>
                                          <p:spTgt spid="34"/>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heel(1)">
                                      <p:cBhvr>
                                        <p:cTn id="70" dur="250"/>
                                        <p:tgtEl>
                                          <p:spTgt spid="33"/>
                                        </p:tgtEl>
                                      </p:cBhvr>
                                    </p:animEffect>
                                  </p:childTnLst>
                                </p:cTn>
                              </p:par>
                            </p:childTnLst>
                          </p:cTn>
                        </p:par>
                        <p:par>
                          <p:cTn id="71" fill="hold">
                            <p:stCondLst>
                              <p:cond delay="500"/>
                            </p:stCondLst>
                            <p:childTnLst>
                              <p:par>
                                <p:cTn id="72" presetID="21" presetClass="entr" presetSubtype="1"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heel(1)">
                                      <p:cBhvr>
                                        <p:cTn id="74" dur="250"/>
                                        <p:tgtEl>
                                          <p:spTgt spid="35"/>
                                        </p:tgtEl>
                                      </p:cBhvr>
                                    </p:animEffect>
                                  </p:childTnLst>
                                </p:cTn>
                              </p:par>
                            </p:childTnLst>
                          </p:cTn>
                        </p:par>
                        <p:par>
                          <p:cTn id="75" fill="hold">
                            <p:stCondLst>
                              <p:cond delay="750"/>
                            </p:stCondLst>
                            <p:childTnLst>
                              <p:par>
                                <p:cTn id="76" presetID="22" presetClass="entr" presetSubtype="8" fill="hold" nodeType="afterEffect">
                                  <p:stCondLst>
                                    <p:cond delay="0"/>
                                  </p:stCondLst>
                                  <p:childTnLst>
                                    <p:set>
                                      <p:cBhvr>
                                        <p:cTn id="77" dur="1" fill="hold">
                                          <p:stCondLst>
                                            <p:cond delay="0"/>
                                          </p:stCondLst>
                                        </p:cTn>
                                        <p:tgtEl>
                                          <p:spTgt spid="28">
                                            <p:txEl>
                                              <p:pRg st="1" end="1"/>
                                            </p:txEl>
                                          </p:spTgt>
                                        </p:tgtEl>
                                        <p:attrNameLst>
                                          <p:attrName>style.visibility</p:attrName>
                                        </p:attrNameLst>
                                      </p:cBhvr>
                                      <p:to>
                                        <p:strVal val="visible"/>
                                      </p:to>
                                    </p:set>
                                    <p:animEffect transition="in" filter="wipe(left)">
                                      <p:cBhvr>
                                        <p:cTn id="78" dur="250"/>
                                        <p:tgtEl>
                                          <p:spTgt spid="28">
                                            <p:txEl>
                                              <p:pRg st="1" end="1"/>
                                            </p:txEl>
                                          </p:spTgt>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28">
                                            <p:txEl>
                                              <p:pRg st="2" end="2"/>
                                            </p:txEl>
                                          </p:spTgt>
                                        </p:tgtEl>
                                        <p:attrNameLst>
                                          <p:attrName>style.visibility</p:attrName>
                                        </p:attrNameLst>
                                      </p:cBhvr>
                                      <p:to>
                                        <p:strVal val="visible"/>
                                      </p:to>
                                    </p:set>
                                    <p:animEffect transition="in" filter="wipe(left)">
                                      <p:cBhvr>
                                        <p:cTn id="82" dur="250"/>
                                        <p:tgtEl>
                                          <p:spTgt spid="2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42" presetClass="path" presetSubtype="0" accel="50000" decel="50000" fill="hold" grpId="1" nodeType="withEffect">
                                  <p:stCondLst>
                                    <p:cond delay="0"/>
                                  </p:stCondLst>
                                  <p:childTnLst>
                                    <p:animMotion origin="layout" path="M -3.88889E-6 0.03172 L -3.88889E-6 0.06435 " pathEditMode="relative" rAng="0" ptsTypes="AA">
                                      <p:cBhvr>
                                        <p:cTn id="92" dur="250" fill="hold"/>
                                        <p:tgtEl>
                                          <p:spTgt spid="32"/>
                                        </p:tgtEl>
                                        <p:attrNameLst>
                                          <p:attrName>ppt_x</p:attrName>
                                          <p:attrName>ppt_y</p:attrName>
                                        </p:attrNameLst>
                                      </p:cBhvr>
                                      <p:rCtr x="0" y="1620"/>
                                    </p:animMotion>
                                  </p:childTnLst>
                                </p:cTn>
                              </p:par>
                            </p:childTnLst>
                          </p:cTn>
                        </p:par>
                        <p:par>
                          <p:cTn id="93" fill="hold">
                            <p:stCondLst>
                              <p:cond delay="250"/>
                            </p:stCondLst>
                            <p:childTnLst>
                              <p:par>
                                <p:cTn id="94" presetID="21" presetClass="entr" presetSubtype="1"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heel(1)">
                                      <p:cBhvr>
                                        <p:cTn id="96" dur="250"/>
                                        <p:tgtEl>
                                          <p:spTgt spid="37"/>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heel(1)">
                                      <p:cBhvr>
                                        <p:cTn id="99" dur="250"/>
                                        <p:tgtEl>
                                          <p:spTgt spid="36"/>
                                        </p:tgtEl>
                                      </p:cBhvr>
                                    </p:animEffect>
                                  </p:childTnLst>
                                </p:cTn>
                              </p:par>
                            </p:childTnLst>
                          </p:cTn>
                        </p:par>
                        <p:par>
                          <p:cTn id="100" fill="hold">
                            <p:stCondLst>
                              <p:cond delay="500"/>
                            </p:stCondLst>
                            <p:childTnLst>
                              <p:par>
                                <p:cTn id="101" presetID="21" presetClass="entr" presetSubtype="1"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wheel(1)">
                                      <p:cBhvr>
                                        <p:cTn id="103" dur="250"/>
                                        <p:tgtEl>
                                          <p:spTgt spid="38"/>
                                        </p:tgtEl>
                                      </p:cBhvr>
                                    </p:animEffect>
                                  </p:childTnLst>
                                </p:cTn>
                              </p:par>
                            </p:childTnLst>
                          </p:cTn>
                        </p:par>
                        <p:par>
                          <p:cTn id="104" fill="hold">
                            <p:stCondLst>
                              <p:cond delay="750"/>
                            </p:stCondLst>
                            <p:childTnLst>
                              <p:par>
                                <p:cTn id="105" presetID="22" presetClass="entr" presetSubtype="8" fill="hold" nodeType="afterEffect">
                                  <p:stCondLst>
                                    <p:cond delay="0"/>
                                  </p:stCondLst>
                                  <p:childTnLst>
                                    <p:set>
                                      <p:cBhvr>
                                        <p:cTn id="106" dur="1" fill="hold">
                                          <p:stCondLst>
                                            <p:cond delay="0"/>
                                          </p:stCondLst>
                                        </p:cTn>
                                        <p:tgtEl>
                                          <p:spTgt spid="28">
                                            <p:txEl>
                                              <p:pRg st="3" end="3"/>
                                            </p:txEl>
                                          </p:spTgt>
                                        </p:tgtEl>
                                        <p:attrNameLst>
                                          <p:attrName>style.visibility</p:attrName>
                                        </p:attrNameLst>
                                      </p:cBhvr>
                                      <p:to>
                                        <p:strVal val="visible"/>
                                      </p:to>
                                    </p:set>
                                    <p:animEffect transition="in" filter="wipe(left)">
                                      <p:cBhvr>
                                        <p:cTn id="107" dur="250"/>
                                        <p:tgtEl>
                                          <p:spTgt spid="28">
                                            <p:txEl>
                                              <p:pRg st="3" end="3"/>
                                            </p:txEl>
                                          </p:spTgt>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28">
                                            <p:txEl>
                                              <p:pRg st="4" end="4"/>
                                            </p:txEl>
                                          </p:spTgt>
                                        </p:tgtEl>
                                        <p:attrNameLst>
                                          <p:attrName>style.visibility</p:attrName>
                                        </p:attrNameLst>
                                      </p:cBhvr>
                                      <p:to>
                                        <p:strVal val="visible"/>
                                      </p:to>
                                    </p:set>
                                    <p:animEffect transition="in" filter="wipe(left)">
                                      <p:cBhvr>
                                        <p:cTn id="111" dur="250"/>
                                        <p:tgtEl>
                                          <p:spTgt spid="28">
                                            <p:txEl>
                                              <p:pRg st="4" end="4"/>
                                            </p:txEl>
                                          </p:spTgt>
                                        </p:tgtEl>
                                      </p:cBhvr>
                                    </p:animEffect>
                                  </p:childTnLst>
                                </p:cTn>
                              </p:par>
                            </p:childTnLst>
                          </p:cTn>
                        </p:par>
                        <p:par>
                          <p:cTn id="112" fill="hold">
                            <p:stCondLst>
                              <p:cond delay="1250"/>
                            </p:stCondLst>
                            <p:childTnLst>
                              <p:par>
                                <p:cTn id="113" presetID="22" presetClass="entr" presetSubtype="8" fill="hold" nodeType="afterEffect">
                                  <p:stCondLst>
                                    <p:cond delay="0"/>
                                  </p:stCondLst>
                                  <p:childTnLst>
                                    <p:set>
                                      <p:cBhvr>
                                        <p:cTn id="114" dur="1" fill="hold">
                                          <p:stCondLst>
                                            <p:cond delay="0"/>
                                          </p:stCondLst>
                                        </p:cTn>
                                        <p:tgtEl>
                                          <p:spTgt spid="28">
                                            <p:txEl>
                                              <p:pRg st="5" end="5"/>
                                            </p:txEl>
                                          </p:spTgt>
                                        </p:tgtEl>
                                        <p:attrNameLst>
                                          <p:attrName>style.visibility</p:attrName>
                                        </p:attrNameLst>
                                      </p:cBhvr>
                                      <p:to>
                                        <p:strVal val="visible"/>
                                      </p:to>
                                    </p:set>
                                    <p:animEffect transition="in" filter="wipe(left)">
                                      <p:cBhvr>
                                        <p:cTn id="115" dur="250"/>
                                        <p:tgtEl>
                                          <p:spTgt spid="28">
                                            <p:txEl>
                                              <p:pRg st="5" end="5"/>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37"/>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36"/>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8"/>
                                        </p:tgtEl>
                                        <p:attrNameLst>
                                          <p:attrName>style.visibility</p:attrName>
                                        </p:attrNameLst>
                                      </p:cBhvr>
                                      <p:to>
                                        <p:strVal val="hidden"/>
                                      </p:to>
                                    </p:set>
                                  </p:childTnLst>
                                </p:cTn>
                              </p:par>
                              <p:par>
                                <p:cTn id="124" presetID="42" presetClass="path" presetSubtype="0" accel="50000" decel="50000" fill="hold" grpId="2" nodeType="withEffect">
                                  <p:stCondLst>
                                    <p:cond delay="0"/>
                                  </p:stCondLst>
                                  <p:childTnLst>
                                    <p:animMotion origin="layout" path="M -3.88889E-6 0.06435 L -3.88889E-6 0.10116 " pathEditMode="relative" rAng="0" ptsTypes="AA">
                                      <p:cBhvr>
                                        <p:cTn id="125" dur="250" fill="hold"/>
                                        <p:tgtEl>
                                          <p:spTgt spid="32"/>
                                        </p:tgtEl>
                                        <p:attrNameLst>
                                          <p:attrName>ppt_x</p:attrName>
                                          <p:attrName>ppt_y</p:attrName>
                                        </p:attrNameLst>
                                      </p:cBhvr>
                                      <p:rCtr x="0" y="1829"/>
                                    </p:animMotion>
                                  </p:childTnLst>
                                </p:cTn>
                              </p:par>
                            </p:childTnLst>
                          </p:cTn>
                        </p:par>
                        <p:par>
                          <p:cTn id="126" fill="hold">
                            <p:stCondLst>
                              <p:cond delay="250"/>
                            </p:stCondLst>
                            <p:childTnLst>
                              <p:par>
                                <p:cTn id="127" presetID="22" presetClass="entr" presetSubtype="8" fill="hold" nodeType="afterEffect">
                                  <p:stCondLst>
                                    <p:cond delay="0"/>
                                  </p:stCondLst>
                                  <p:childTnLst>
                                    <p:set>
                                      <p:cBhvr>
                                        <p:cTn id="128" dur="1" fill="hold">
                                          <p:stCondLst>
                                            <p:cond delay="0"/>
                                          </p:stCondLst>
                                        </p:cTn>
                                        <p:tgtEl>
                                          <p:spTgt spid="28">
                                            <p:txEl>
                                              <p:pRg st="6" end="6"/>
                                            </p:txEl>
                                          </p:spTgt>
                                        </p:tgtEl>
                                        <p:attrNameLst>
                                          <p:attrName>style.visibility</p:attrName>
                                        </p:attrNameLst>
                                      </p:cBhvr>
                                      <p:to>
                                        <p:strVal val="visible"/>
                                      </p:to>
                                    </p:set>
                                    <p:animEffect transition="in" filter="wipe(left)">
                                      <p:cBhvr>
                                        <p:cTn id="129" dur="250"/>
                                        <p:tgtEl>
                                          <p:spTgt spid="28">
                                            <p:txEl>
                                              <p:pRg st="6" end="6"/>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grpId="3" nodeType="clickEffect">
                                  <p:stCondLst>
                                    <p:cond delay="0"/>
                                  </p:stCondLst>
                                  <p:childTnLst>
                                    <p:animMotion origin="layout" path="M -3.88889E-6 0.10116 L -3.88889E-6 0.13773 " pathEditMode="relative" rAng="0" ptsTypes="AA">
                                      <p:cBhvr>
                                        <p:cTn id="133" dur="250" fill="hold"/>
                                        <p:tgtEl>
                                          <p:spTgt spid="32"/>
                                        </p:tgtEl>
                                        <p:attrNameLst>
                                          <p:attrName>ppt_x</p:attrName>
                                          <p:attrName>ppt_y</p:attrName>
                                        </p:attrNameLst>
                                      </p:cBhvr>
                                      <p:rCtr x="0" y="2014"/>
                                    </p:animMotion>
                                  </p:childTnLst>
                                </p:cTn>
                              </p:par>
                            </p:childTnLst>
                          </p:cTn>
                        </p:par>
                        <p:par>
                          <p:cTn id="134" fill="hold">
                            <p:stCondLst>
                              <p:cond delay="250"/>
                            </p:stCondLst>
                            <p:childTnLst>
                              <p:par>
                                <p:cTn id="135" presetID="21" presetClass="entr" presetSubtype="1" fill="hold" grpId="0" nodeType="after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wheel(1)">
                                      <p:cBhvr>
                                        <p:cTn id="137" dur="250"/>
                                        <p:tgtEl>
                                          <p:spTgt spid="40"/>
                                        </p:tgtEl>
                                      </p:cBhvr>
                                    </p:animEffect>
                                  </p:childTnLst>
                                </p:cTn>
                              </p:par>
                              <p:par>
                                <p:cTn id="138" presetID="21" presetClass="entr" presetSubtype="1" fill="hold" grpId="0" nodeType="withEffect">
                                  <p:stCondLst>
                                    <p:cond delay="0"/>
                                  </p:stCondLst>
                                  <p:childTnLst>
                                    <p:set>
                                      <p:cBhvr>
                                        <p:cTn id="139" dur="1" fill="hold">
                                          <p:stCondLst>
                                            <p:cond delay="0"/>
                                          </p:stCondLst>
                                        </p:cTn>
                                        <p:tgtEl>
                                          <p:spTgt spid="39"/>
                                        </p:tgtEl>
                                        <p:attrNameLst>
                                          <p:attrName>style.visibility</p:attrName>
                                        </p:attrNameLst>
                                      </p:cBhvr>
                                      <p:to>
                                        <p:strVal val="visible"/>
                                      </p:to>
                                    </p:set>
                                    <p:animEffect transition="in" filter="wheel(1)">
                                      <p:cBhvr>
                                        <p:cTn id="140" dur="250"/>
                                        <p:tgtEl>
                                          <p:spTgt spid="39"/>
                                        </p:tgtEl>
                                      </p:cBhvr>
                                    </p:animEffect>
                                  </p:childTnLst>
                                </p:cTn>
                              </p:par>
                            </p:childTnLst>
                          </p:cTn>
                        </p:par>
                        <p:par>
                          <p:cTn id="141" fill="hold">
                            <p:stCondLst>
                              <p:cond delay="500"/>
                            </p:stCondLst>
                            <p:childTnLst>
                              <p:par>
                                <p:cTn id="142" presetID="21" presetClass="entr" presetSubtype="1" fill="hold" grpId="0" nodeType="afterEffect">
                                  <p:stCondLst>
                                    <p:cond delay="0"/>
                                  </p:stCondLst>
                                  <p:childTnLst>
                                    <p:set>
                                      <p:cBhvr>
                                        <p:cTn id="143" dur="1" fill="hold">
                                          <p:stCondLst>
                                            <p:cond delay="0"/>
                                          </p:stCondLst>
                                        </p:cTn>
                                        <p:tgtEl>
                                          <p:spTgt spid="41"/>
                                        </p:tgtEl>
                                        <p:attrNameLst>
                                          <p:attrName>style.visibility</p:attrName>
                                        </p:attrNameLst>
                                      </p:cBhvr>
                                      <p:to>
                                        <p:strVal val="visible"/>
                                      </p:to>
                                    </p:set>
                                    <p:animEffect transition="in" filter="wheel(1)">
                                      <p:cBhvr>
                                        <p:cTn id="144" dur="250"/>
                                        <p:tgtEl>
                                          <p:spTgt spid="41"/>
                                        </p:tgtEl>
                                      </p:cBhvr>
                                    </p:animEffect>
                                  </p:childTnLst>
                                </p:cTn>
                              </p:par>
                              <p:par>
                                <p:cTn id="145" presetID="21" presetClass="entr" presetSubtype="1" fill="hold" grpId="0" nodeType="with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wheel(1)">
                                      <p:cBhvr>
                                        <p:cTn id="147" dur="250"/>
                                        <p:tgtEl>
                                          <p:spTgt spid="4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8">
                                            <p:txEl>
                                              <p:pRg st="7" end="7"/>
                                            </p:txEl>
                                          </p:spTgt>
                                        </p:tgtEl>
                                        <p:attrNameLst>
                                          <p:attrName>style.visibility</p:attrName>
                                        </p:attrNameLst>
                                      </p:cBhvr>
                                      <p:to>
                                        <p:strVal val="visible"/>
                                      </p:to>
                                    </p:set>
                                    <p:animEffect transition="in" filter="wipe(left)">
                                      <p:cBhvr>
                                        <p:cTn id="152" dur="250"/>
                                        <p:tgtEl>
                                          <p:spTgt spid="28">
                                            <p:txEl>
                                              <p:pRg st="7" end="7"/>
                                            </p:txEl>
                                          </p:spTgt>
                                        </p:tgtEl>
                                      </p:cBhvr>
                                    </p:animEffect>
                                  </p:childTnLst>
                                </p:cTn>
                              </p:par>
                            </p:childTnLst>
                          </p:cTn>
                        </p:par>
                        <p:par>
                          <p:cTn id="153" fill="hold">
                            <p:stCondLst>
                              <p:cond delay="250"/>
                            </p:stCondLst>
                            <p:childTnLst>
                              <p:par>
                                <p:cTn id="154" presetID="22" presetClass="entr" presetSubtype="8" fill="hold" nodeType="afterEffect">
                                  <p:stCondLst>
                                    <p:cond delay="0"/>
                                  </p:stCondLst>
                                  <p:childTnLst>
                                    <p:set>
                                      <p:cBhvr>
                                        <p:cTn id="155" dur="1" fill="hold">
                                          <p:stCondLst>
                                            <p:cond delay="0"/>
                                          </p:stCondLst>
                                        </p:cTn>
                                        <p:tgtEl>
                                          <p:spTgt spid="28">
                                            <p:txEl>
                                              <p:pRg st="8" end="8"/>
                                            </p:txEl>
                                          </p:spTgt>
                                        </p:tgtEl>
                                        <p:attrNameLst>
                                          <p:attrName>style.visibility</p:attrName>
                                        </p:attrNameLst>
                                      </p:cBhvr>
                                      <p:to>
                                        <p:strVal val="visible"/>
                                      </p:to>
                                    </p:set>
                                    <p:animEffect transition="in" filter="wipe(left)">
                                      <p:cBhvr>
                                        <p:cTn id="156" dur="250"/>
                                        <p:tgtEl>
                                          <p:spTgt spid="28">
                                            <p:txEl>
                                              <p:pRg st="8" end="8"/>
                                            </p:txEl>
                                          </p:spTgt>
                                        </p:tgtEl>
                                      </p:cBhvr>
                                    </p:animEffect>
                                  </p:childTnLst>
                                </p:cTn>
                              </p:par>
                            </p:childTnLst>
                          </p:cTn>
                        </p:par>
                        <p:par>
                          <p:cTn id="157" fill="hold">
                            <p:stCondLst>
                              <p:cond delay="500"/>
                            </p:stCondLst>
                            <p:childTnLst>
                              <p:par>
                                <p:cTn id="158" presetID="22" presetClass="entr" presetSubtype="8" fill="hold" nodeType="afterEffect">
                                  <p:stCondLst>
                                    <p:cond delay="0"/>
                                  </p:stCondLst>
                                  <p:childTnLst>
                                    <p:set>
                                      <p:cBhvr>
                                        <p:cTn id="159" dur="1" fill="hold">
                                          <p:stCondLst>
                                            <p:cond delay="0"/>
                                          </p:stCondLst>
                                        </p:cTn>
                                        <p:tgtEl>
                                          <p:spTgt spid="28">
                                            <p:txEl>
                                              <p:pRg st="9" end="9"/>
                                            </p:txEl>
                                          </p:spTgt>
                                        </p:tgtEl>
                                        <p:attrNameLst>
                                          <p:attrName>style.visibility</p:attrName>
                                        </p:attrNameLst>
                                      </p:cBhvr>
                                      <p:to>
                                        <p:strVal val="visible"/>
                                      </p:to>
                                    </p:set>
                                    <p:animEffect transition="in" filter="wipe(left)">
                                      <p:cBhvr>
                                        <p:cTn id="160" dur="250"/>
                                        <p:tgtEl>
                                          <p:spTgt spid="28">
                                            <p:txEl>
                                              <p:pRg st="9" end="9"/>
                                            </p:txEl>
                                          </p:spTgt>
                                        </p:tgtEl>
                                      </p:cBhvr>
                                    </p:animEffect>
                                  </p:childTnLst>
                                </p:cTn>
                              </p:par>
                            </p:childTnLst>
                          </p:cTn>
                        </p:par>
                        <p:par>
                          <p:cTn id="161" fill="hold">
                            <p:stCondLst>
                              <p:cond delay="750"/>
                            </p:stCondLst>
                            <p:childTnLst>
                              <p:par>
                                <p:cTn id="162" presetID="1" presetClass="exit" presetSubtype="0" fill="hold" grpId="1" nodeType="afterEffect">
                                  <p:stCondLst>
                                    <p:cond delay="0"/>
                                  </p:stCondLst>
                                  <p:childTnLst>
                                    <p:set>
                                      <p:cBhvr>
                                        <p:cTn id="163" dur="1" fill="hold">
                                          <p:stCondLst>
                                            <p:cond delay="0"/>
                                          </p:stCondLst>
                                        </p:cTn>
                                        <p:tgtEl>
                                          <p:spTgt spid="40"/>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39"/>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41"/>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43"/>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4" grpId="0" animBg="1"/>
      <p:bldP spid="25" grpId="0" animBg="1"/>
      <p:bldP spid="14" grpId="0" animBg="1"/>
      <p:bldP spid="32" grpId="0" animBg="1"/>
      <p:bldP spid="32" grpId="1" animBg="1"/>
      <p:bldP spid="32" grpId="2" animBg="1"/>
      <p:bldP spid="32" grpId="3" animBg="1"/>
      <p:bldP spid="32" grpId="4"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3" grpId="0" animBg="1"/>
      <p:bldP spid="43" grpId="1" animBg="1"/>
      <p:bldP spid="4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70">
            <a:extLst>
              <a:ext uri="{FF2B5EF4-FFF2-40B4-BE49-F238E27FC236}">
                <a16:creationId xmlns:a16="http://schemas.microsoft.com/office/drawing/2014/main" id="{290DB33B-557C-4495-B450-746FBEF5714A}"/>
              </a:ext>
            </a:extLst>
          </p:cNvPr>
          <p:cNvSpPr/>
          <p:nvPr/>
        </p:nvSpPr>
        <p:spPr>
          <a:xfrm>
            <a:off x="9536852" y="3399525"/>
            <a:ext cx="48714" cy="48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8" name="Oval 127">
            <a:extLst>
              <a:ext uri="{FF2B5EF4-FFF2-40B4-BE49-F238E27FC236}">
                <a16:creationId xmlns:a16="http://schemas.microsoft.com/office/drawing/2014/main" id="{D7B2DB5C-229E-400B-9DB6-9E3BD9D8C035}"/>
              </a:ext>
            </a:extLst>
          </p:cNvPr>
          <p:cNvSpPr/>
          <p:nvPr/>
        </p:nvSpPr>
        <p:spPr>
          <a:xfrm>
            <a:off x="9493799" y="1736548"/>
            <a:ext cx="48714" cy="487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 name="Title 1">
            <a:extLst>
              <a:ext uri="{FF2B5EF4-FFF2-40B4-BE49-F238E27FC236}">
                <a16:creationId xmlns:a16="http://schemas.microsoft.com/office/drawing/2014/main" id="{0E9BC4ED-9C01-45E6-94D8-C9C0F1411D2A}"/>
              </a:ext>
            </a:extLst>
          </p:cNvPr>
          <p:cNvSpPr>
            <a:spLocks noGrp="1"/>
          </p:cNvSpPr>
          <p:nvPr>
            <p:ph type="title"/>
          </p:nvPr>
        </p:nvSpPr>
        <p:spPr/>
        <p:txBody>
          <a:bodyPr/>
          <a:lstStyle/>
          <a:p>
            <a:r>
              <a:rPr lang="en-US" altLang="ko-KR" dirty="0">
                <a:ea typeface="굴림" panose="020B0600000101010101" pitchFamily="50" charset="-127"/>
              </a:rPr>
              <a:t>Scheduled Loop Body </a:t>
            </a:r>
            <a:r>
              <a:rPr lang="en-US" altLang="ko-KR" sz="2400" dirty="0">
                <a:ea typeface="굴림" panose="020B0600000101010101" pitchFamily="50" charset="-127"/>
              </a:rPr>
              <a:t>(with CFG)</a:t>
            </a:r>
            <a:endParaRPr lang="ko-KR" altLang="en-US" dirty="0"/>
          </a:p>
        </p:txBody>
      </p:sp>
      <p:sp>
        <p:nvSpPr>
          <p:cNvPr id="18" name="内容占位符 17">
            <a:extLst>
              <a:ext uri="{FF2B5EF4-FFF2-40B4-BE49-F238E27FC236}">
                <a16:creationId xmlns:a16="http://schemas.microsoft.com/office/drawing/2014/main" id="{AA1198E4-6AB4-CE90-E102-D5EC45F3CCD5}"/>
              </a:ext>
            </a:extLst>
          </p:cNvPr>
          <p:cNvSpPr>
            <a:spLocks noGrp="1"/>
          </p:cNvSpPr>
          <p:nvPr>
            <p:ph idx="1"/>
          </p:nvPr>
        </p:nvSpPr>
        <p:spPr/>
        <p:txBody>
          <a:bodyPr/>
          <a:lstStyle/>
          <a:p>
            <a:endParaRPr lang="zh-CN" altLang="en-US"/>
          </a:p>
        </p:txBody>
      </p:sp>
      <p:sp>
        <p:nvSpPr>
          <p:cNvPr id="23" name="文本占位符 22">
            <a:extLst>
              <a:ext uri="{FF2B5EF4-FFF2-40B4-BE49-F238E27FC236}">
                <a16:creationId xmlns:a16="http://schemas.microsoft.com/office/drawing/2014/main" id="{1481570F-2C81-77D2-E461-5DDCAB21A31E}"/>
              </a:ext>
            </a:extLst>
          </p:cNvPr>
          <p:cNvSpPr>
            <a:spLocks noGrp="1"/>
          </p:cNvSpPr>
          <p:nvPr>
            <p:ph type="body" sz="quarter" idx="10"/>
          </p:nvPr>
        </p:nvSpPr>
        <p:spPr/>
        <p:txBody>
          <a:bodyPr/>
          <a:lstStyle/>
          <a:p>
            <a:endParaRPr lang="zh-CN" altLang="en-US"/>
          </a:p>
        </p:txBody>
      </p:sp>
      <p:grpSp>
        <p:nvGrpSpPr>
          <p:cNvPr id="17" name="Group 16">
            <a:extLst>
              <a:ext uri="{FF2B5EF4-FFF2-40B4-BE49-F238E27FC236}">
                <a16:creationId xmlns:a16="http://schemas.microsoft.com/office/drawing/2014/main" id="{DD30DE98-3C45-4E54-B1BF-DF7208DC65E1}"/>
              </a:ext>
            </a:extLst>
          </p:cNvPr>
          <p:cNvGrpSpPr/>
          <p:nvPr/>
        </p:nvGrpSpPr>
        <p:grpSpPr>
          <a:xfrm>
            <a:off x="2345603" y="927735"/>
            <a:ext cx="1969222" cy="5362575"/>
            <a:chOff x="304832" y="857250"/>
            <a:chExt cx="2676493" cy="5362575"/>
          </a:xfrm>
        </p:grpSpPr>
        <p:cxnSp>
          <p:nvCxnSpPr>
            <p:cNvPr id="4" name="Straight Connector 3">
              <a:extLst>
                <a:ext uri="{FF2B5EF4-FFF2-40B4-BE49-F238E27FC236}">
                  <a16:creationId xmlns:a16="http://schemas.microsoft.com/office/drawing/2014/main" id="{0FD873DE-AA72-4486-85FC-31A87E927110}"/>
                </a:ext>
              </a:extLst>
            </p:cNvPr>
            <p:cNvCxnSpPr>
              <a:cxnSpLocks/>
            </p:cNvCxnSpPr>
            <p:nvPr/>
          </p:nvCxnSpPr>
          <p:spPr>
            <a:xfrm flipH="1">
              <a:off x="304832" y="85725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FE8B5D-6DC1-4DE1-A2A8-D206FA478200}"/>
                </a:ext>
              </a:extLst>
            </p:cNvPr>
            <p:cNvCxnSpPr>
              <a:cxnSpLocks/>
            </p:cNvCxnSpPr>
            <p:nvPr/>
          </p:nvCxnSpPr>
          <p:spPr>
            <a:xfrm flipH="1">
              <a:off x="304832" y="1393508"/>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172947-C72B-49B1-B700-5B17940815BD}"/>
                </a:ext>
              </a:extLst>
            </p:cNvPr>
            <p:cNvCxnSpPr>
              <a:cxnSpLocks/>
            </p:cNvCxnSpPr>
            <p:nvPr/>
          </p:nvCxnSpPr>
          <p:spPr>
            <a:xfrm flipH="1">
              <a:off x="304832" y="1929766"/>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AEFEAE-9742-4548-8A22-3D800418C03E}"/>
                </a:ext>
              </a:extLst>
            </p:cNvPr>
            <p:cNvCxnSpPr>
              <a:cxnSpLocks/>
            </p:cNvCxnSpPr>
            <p:nvPr/>
          </p:nvCxnSpPr>
          <p:spPr>
            <a:xfrm flipH="1">
              <a:off x="304832" y="2466024"/>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B427E3-5A20-452F-9B35-E4B15A4D5A9E}"/>
                </a:ext>
              </a:extLst>
            </p:cNvPr>
            <p:cNvCxnSpPr>
              <a:cxnSpLocks/>
            </p:cNvCxnSpPr>
            <p:nvPr/>
          </p:nvCxnSpPr>
          <p:spPr>
            <a:xfrm flipH="1">
              <a:off x="304832" y="3002282"/>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23D02A-97A3-4AEA-B0FD-B5CF9BABD6A8}"/>
                </a:ext>
              </a:extLst>
            </p:cNvPr>
            <p:cNvCxnSpPr>
              <a:cxnSpLocks/>
            </p:cNvCxnSpPr>
            <p:nvPr/>
          </p:nvCxnSpPr>
          <p:spPr>
            <a:xfrm flipH="1">
              <a:off x="304832" y="353854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CCBA8B-3841-4CDA-BECB-78CCEB34A55E}"/>
                </a:ext>
              </a:extLst>
            </p:cNvPr>
            <p:cNvCxnSpPr>
              <a:cxnSpLocks/>
            </p:cNvCxnSpPr>
            <p:nvPr/>
          </p:nvCxnSpPr>
          <p:spPr>
            <a:xfrm flipH="1">
              <a:off x="304832" y="4074798"/>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217F54-9637-466A-8FAB-961F1D8AD740}"/>
                </a:ext>
              </a:extLst>
            </p:cNvPr>
            <p:cNvCxnSpPr>
              <a:cxnSpLocks/>
            </p:cNvCxnSpPr>
            <p:nvPr/>
          </p:nvCxnSpPr>
          <p:spPr>
            <a:xfrm flipH="1">
              <a:off x="304832" y="4611056"/>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30FEA4-3C78-49E6-AA7C-1AEDFF3DAFCE}"/>
                </a:ext>
              </a:extLst>
            </p:cNvPr>
            <p:cNvCxnSpPr>
              <a:cxnSpLocks/>
            </p:cNvCxnSpPr>
            <p:nvPr/>
          </p:nvCxnSpPr>
          <p:spPr>
            <a:xfrm flipH="1">
              <a:off x="304832" y="5147313"/>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3779FD-8684-4B9F-B21E-3B4F2169076A}"/>
                </a:ext>
              </a:extLst>
            </p:cNvPr>
            <p:cNvCxnSpPr>
              <a:cxnSpLocks/>
            </p:cNvCxnSpPr>
            <p:nvPr/>
          </p:nvCxnSpPr>
          <p:spPr>
            <a:xfrm flipH="1">
              <a:off x="304832" y="568357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31F016-291B-4ABB-9A2D-C22D95BE7F31}"/>
                </a:ext>
              </a:extLst>
            </p:cNvPr>
            <p:cNvCxnSpPr>
              <a:cxnSpLocks/>
            </p:cNvCxnSpPr>
            <p:nvPr/>
          </p:nvCxnSpPr>
          <p:spPr>
            <a:xfrm flipH="1">
              <a:off x="304832" y="6219825"/>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20B0025-A150-4299-9608-FEC12B9CCFD8}"/>
              </a:ext>
            </a:extLst>
          </p:cNvPr>
          <p:cNvGrpSpPr/>
          <p:nvPr/>
        </p:nvGrpSpPr>
        <p:grpSpPr>
          <a:xfrm>
            <a:off x="1785739" y="812399"/>
            <a:ext cx="369332" cy="5477911"/>
            <a:chOff x="306943" y="741914"/>
            <a:chExt cx="369332" cy="5477911"/>
          </a:xfrm>
        </p:grpSpPr>
        <p:cxnSp>
          <p:nvCxnSpPr>
            <p:cNvPr id="19" name="Straight Arrow Connector 18">
              <a:extLst>
                <a:ext uri="{FF2B5EF4-FFF2-40B4-BE49-F238E27FC236}">
                  <a16:creationId xmlns:a16="http://schemas.microsoft.com/office/drawing/2014/main" id="{A5389F92-A0D5-4D6F-92E9-B8A2BCA5C8DF}"/>
                </a:ext>
              </a:extLst>
            </p:cNvPr>
            <p:cNvCxnSpPr/>
            <p:nvPr/>
          </p:nvCxnSpPr>
          <p:spPr>
            <a:xfrm>
              <a:off x="676275" y="857250"/>
              <a:ext cx="0" cy="53625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49048A7-AF04-47BD-B4F4-28190029D06E}"/>
                </a:ext>
              </a:extLst>
            </p:cNvPr>
            <p:cNvSpPr txBox="1"/>
            <p:nvPr/>
          </p:nvSpPr>
          <p:spPr>
            <a:xfrm rot="16200000">
              <a:off x="-129042" y="1177899"/>
              <a:ext cx="12413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Clock Cycle</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sp>
        <p:nvSpPr>
          <p:cNvPr id="22" name="Flowchart: Terminator 21">
            <a:extLst>
              <a:ext uri="{FF2B5EF4-FFF2-40B4-BE49-F238E27FC236}">
                <a16:creationId xmlns:a16="http://schemas.microsoft.com/office/drawing/2014/main" id="{C23EAAA1-F0D1-4E65-93E1-63749803522B}"/>
              </a:ext>
            </a:extLst>
          </p:cNvPr>
          <p:cNvSpPr/>
          <p:nvPr/>
        </p:nvSpPr>
        <p:spPr>
          <a:xfrm>
            <a:off x="2345602" y="1014885"/>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LD F0,0(R1)</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24" name="Flowchart: Terminator 23">
            <a:extLst>
              <a:ext uri="{FF2B5EF4-FFF2-40B4-BE49-F238E27FC236}">
                <a16:creationId xmlns:a16="http://schemas.microsoft.com/office/drawing/2014/main" id="{28ECC7C8-AF1B-4E52-BB18-EE699D5A4D06}"/>
              </a:ext>
            </a:extLst>
          </p:cNvPr>
          <p:cNvSpPr/>
          <p:nvPr/>
        </p:nvSpPr>
        <p:spPr>
          <a:xfrm>
            <a:off x="2345602" y="2091687"/>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ADDD F4,F0,F2</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25" name="Flowchart: Terminator 24">
            <a:extLst>
              <a:ext uri="{FF2B5EF4-FFF2-40B4-BE49-F238E27FC236}">
                <a16:creationId xmlns:a16="http://schemas.microsoft.com/office/drawing/2014/main" id="{9333A853-6E22-4D5F-9C32-6938AAE4A134}"/>
              </a:ext>
            </a:extLst>
          </p:cNvPr>
          <p:cNvSpPr/>
          <p:nvPr/>
        </p:nvSpPr>
        <p:spPr>
          <a:xfrm>
            <a:off x="2340861" y="3696175"/>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SD F4,0(R1)</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cxnSp>
        <p:nvCxnSpPr>
          <p:cNvPr id="27" name="Straight Arrow Connector 26">
            <a:extLst>
              <a:ext uri="{FF2B5EF4-FFF2-40B4-BE49-F238E27FC236}">
                <a16:creationId xmlns:a16="http://schemas.microsoft.com/office/drawing/2014/main" id="{9B70FBE9-2B1A-4F22-AC85-D1D7B64E4BAF}"/>
              </a:ext>
            </a:extLst>
          </p:cNvPr>
          <p:cNvCxnSpPr>
            <a:stCxn id="22" idx="2"/>
            <a:endCxn id="24" idx="0"/>
          </p:cNvCxnSpPr>
          <p:nvPr/>
        </p:nvCxnSpPr>
        <p:spPr>
          <a:xfrm>
            <a:off x="3274271" y="1376839"/>
            <a:ext cx="0" cy="7148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7DC7F5-4645-4351-A772-E17467A7089F}"/>
              </a:ext>
            </a:extLst>
          </p:cNvPr>
          <p:cNvCxnSpPr>
            <a:cxnSpLocks/>
            <a:stCxn id="24" idx="2"/>
            <a:endCxn id="25" idx="0"/>
          </p:cNvCxnSpPr>
          <p:nvPr/>
        </p:nvCxnSpPr>
        <p:spPr>
          <a:xfrm flipH="1">
            <a:off x="3269531" y="2453641"/>
            <a:ext cx="4741" cy="12425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Terminator 30">
            <a:extLst>
              <a:ext uri="{FF2B5EF4-FFF2-40B4-BE49-F238E27FC236}">
                <a16:creationId xmlns:a16="http://schemas.microsoft.com/office/drawing/2014/main" id="{3ACCD01D-AA38-44F1-B131-AC29A79E1DC1}"/>
              </a:ext>
            </a:extLst>
          </p:cNvPr>
          <p:cNvSpPr/>
          <p:nvPr/>
        </p:nvSpPr>
        <p:spPr>
          <a:xfrm>
            <a:off x="2340861" y="4208386"/>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SUBI R1,R1,#8</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32" name="Flowchart: Terminator 31">
            <a:extLst>
              <a:ext uri="{FF2B5EF4-FFF2-40B4-BE49-F238E27FC236}">
                <a16:creationId xmlns:a16="http://schemas.microsoft.com/office/drawing/2014/main" id="{92218030-30CA-4BDB-BB7E-9F93888065AB}"/>
              </a:ext>
            </a:extLst>
          </p:cNvPr>
          <p:cNvSpPr/>
          <p:nvPr/>
        </p:nvSpPr>
        <p:spPr>
          <a:xfrm>
            <a:off x="2340861" y="5300663"/>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BNEZ R1,R2,Loop</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cxnSp>
        <p:nvCxnSpPr>
          <p:cNvPr id="33" name="Straight Arrow Connector 32">
            <a:extLst>
              <a:ext uri="{FF2B5EF4-FFF2-40B4-BE49-F238E27FC236}">
                <a16:creationId xmlns:a16="http://schemas.microsoft.com/office/drawing/2014/main" id="{A480ABB8-EE74-4C1C-9722-E4959D71C888}"/>
              </a:ext>
            </a:extLst>
          </p:cNvPr>
          <p:cNvCxnSpPr>
            <a:cxnSpLocks/>
            <a:stCxn id="31" idx="2"/>
            <a:endCxn id="32" idx="0"/>
          </p:cNvCxnSpPr>
          <p:nvPr/>
        </p:nvCxnSpPr>
        <p:spPr>
          <a:xfrm>
            <a:off x="3269530" y="4570341"/>
            <a:ext cx="0" cy="7303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AutoShape 132" descr="Shingle">
            <a:extLst>
              <a:ext uri="{FF2B5EF4-FFF2-40B4-BE49-F238E27FC236}">
                <a16:creationId xmlns:a16="http://schemas.microsoft.com/office/drawing/2014/main" id="{8B9E1421-5785-4B7B-B5AC-B8AAFC9B79E9}"/>
              </a:ext>
            </a:extLst>
          </p:cNvPr>
          <p:cNvSpPr>
            <a:spLocks noChangeArrowheads="1"/>
          </p:cNvSpPr>
          <p:nvPr/>
        </p:nvSpPr>
        <p:spPr bwMode="auto">
          <a:xfrm>
            <a:off x="2475179" y="2560033"/>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38" name="AutoShape 132" descr="Shingle">
            <a:extLst>
              <a:ext uri="{FF2B5EF4-FFF2-40B4-BE49-F238E27FC236}">
                <a16:creationId xmlns:a16="http://schemas.microsoft.com/office/drawing/2014/main" id="{6560CDD1-83E5-43A8-8BCD-747E13F5E779}"/>
              </a:ext>
            </a:extLst>
          </p:cNvPr>
          <p:cNvSpPr>
            <a:spLocks noChangeArrowheads="1"/>
          </p:cNvSpPr>
          <p:nvPr/>
        </p:nvSpPr>
        <p:spPr bwMode="auto">
          <a:xfrm>
            <a:off x="2446640" y="1483187"/>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39" name="AutoShape 132" descr="Shingle">
            <a:extLst>
              <a:ext uri="{FF2B5EF4-FFF2-40B4-BE49-F238E27FC236}">
                <a16:creationId xmlns:a16="http://schemas.microsoft.com/office/drawing/2014/main" id="{EE332D7C-6FA4-49C9-B96E-BFC338886023}"/>
              </a:ext>
            </a:extLst>
          </p:cNvPr>
          <p:cNvSpPr>
            <a:spLocks noChangeArrowheads="1"/>
          </p:cNvSpPr>
          <p:nvPr/>
        </p:nvSpPr>
        <p:spPr bwMode="auto">
          <a:xfrm>
            <a:off x="2475179" y="3074100"/>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40" name="AutoShape 132" descr="Shingle">
            <a:extLst>
              <a:ext uri="{FF2B5EF4-FFF2-40B4-BE49-F238E27FC236}">
                <a16:creationId xmlns:a16="http://schemas.microsoft.com/office/drawing/2014/main" id="{D4853C70-0318-43C1-9ECC-75F6AF51E8C2}"/>
              </a:ext>
            </a:extLst>
          </p:cNvPr>
          <p:cNvSpPr>
            <a:spLocks noChangeArrowheads="1"/>
          </p:cNvSpPr>
          <p:nvPr/>
        </p:nvSpPr>
        <p:spPr bwMode="auto">
          <a:xfrm>
            <a:off x="2446639" y="4705065"/>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41" name="AutoShape 132" descr="Shingle">
            <a:extLst>
              <a:ext uri="{FF2B5EF4-FFF2-40B4-BE49-F238E27FC236}">
                <a16:creationId xmlns:a16="http://schemas.microsoft.com/office/drawing/2014/main" id="{3698D67A-5AAD-4098-93AD-0B171B0EBE45}"/>
              </a:ext>
            </a:extLst>
          </p:cNvPr>
          <p:cNvSpPr>
            <a:spLocks noChangeArrowheads="1"/>
          </p:cNvSpPr>
          <p:nvPr/>
        </p:nvSpPr>
        <p:spPr bwMode="auto">
          <a:xfrm>
            <a:off x="2446639" y="5792533"/>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grpSp>
        <p:nvGrpSpPr>
          <p:cNvPr id="42" name="Group 41">
            <a:extLst>
              <a:ext uri="{FF2B5EF4-FFF2-40B4-BE49-F238E27FC236}">
                <a16:creationId xmlns:a16="http://schemas.microsoft.com/office/drawing/2014/main" id="{A3B0CB4F-91AB-4D32-9CB5-66D02FF6E06F}"/>
              </a:ext>
            </a:extLst>
          </p:cNvPr>
          <p:cNvGrpSpPr/>
          <p:nvPr/>
        </p:nvGrpSpPr>
        <p:grpSpPr>
          <a:xfrm>
            <a:off x="5079851" y="3269612"/>
            <a:ext cx="1623601" cy="1125705"/>
            <a:chOff x="3221465" y="3068178"/>
            <a:chExt cx="1623601" cy="1125705"/>
          </a:xfrm>
        </p:grpSpPr>
        <p:sp>
          <p:nvSpPr>
            <p:cNvPr id="43" name="Arrow: Right 42">
              <a:extLst>
                <a:ext uri="{FF2B5EF4-FFF2-40B4-BE49-F238E27FC236}">
                  <a16:creationId xmlns:a16="http://schemas.microsoft.com/office/drawing/2014/main" id="{C7EFA631-30FC-4E25-8588-97CF56FB07C7}"/>
                </a:ext>
              </a:extLst>
            </p:cNvPr>
            <p:cNvSpPr/>
            <p:nvPr/>
          </p:nvSpPr>
          <p:spPr>
            <a:xfrm>
              <a:off x="3464676" y="3068178"/>
              <a:ext cx="1247413" cy="448209"/>
            </a:xfrm>
            <a:prstGeom prst="rightArrow">
              <a:avLst>
                <a:gd name="adj1" fmla="val 37249"/>
                <a:gd name="adj2" fmla="val 56375"/>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4" name="Rectangle 43">
              <a:extLst>
                <a:ext uri="{FF2B5EF4-FFF2-40B4-BE49-F238E27FC236}">
                  <a16:creationId xmlns:a16="http://schemas.microsoft.com/office/drawing/2014/main" id="{38C3A92D-8A1E-4FAB-80CF-CFA5C30C10ED}"/>
                </a:ext>
              </a:extLst>
            </p:cNvPr>
            <p:cNvSpPr/>
            <p:nvPr/>
          </p:nvSpPr>
          <p:spPr>
            <a:xfrm>
              <a:off x="3221465" y="3547552"/>
              <a:ext cx="1623601"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Compiler optimization</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grpSp>
        <p:nvGrpSpPr>
          <p:cNvPr id="80" name="Group 79">
            <a:extLst>
              <a:ext uri="{FF2B5EF4-FFF2-40B4-BE49-F238E27FC236}">
                <a16:creationId xmlns:a16="http://schemas.microsoft.com/office/drawing/2014/main" id="{46D2FD88-F1ED-4C4B-AF84-421CA8BD74B4}"/>
              </a:ext>
            </a:extLst>
          </p:cNvPr>
          <p:cNvGrpSpPr/>
          <p:nvPr/>
        </p:nvGrpSpPr>
        <p:grpSpPr>
          <a:xfrm>
            <a:off x="7708614" y="927737"/>
            <a:ext cx="1969222" cy="5362575"/>
            <a:chOff x="304832" y="857250"/>
            <a:chExt cx="2676493" cy="5362575"/>
          </a:xfrm>
        </p:grpSpPr>
        <p:cxnSp>
          <p:nvCxnSpPr>
            <p:cNvPr id="81" name="Straight Connector 80">
              <a:extLst>
                <a:ext uri="{FF2B5EF4-FFF2-40B4-BE49-F238E27FC236}">
                  <a16:creationId xmlns:a16="http://schemas.microsoft.com/office/drawing/2014/main" id="{D2B3B4C5-B71C-45A8-AA0F-942666DFEB35}"/>
                </a:ext>
              </a:extLst>
            </p:cNvPr>
            <p:cNvCxnSpPr>
              <a:cxnSpLocks/>
            </p:cNvCxnSpPr>
            <p:nvPr/>
          </p:nvCxnSpPr>
          <p:spPr>
            <a:xfrm flipH="1">
              <a:off x="304832" y="85725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689343-D7F3-4BAD-A256-D3B4748119A2}"/>
                </a:ext>
              </a:extLst>
            </p:cNvPr>
            <p:cNvCxnSpPr>
              <a:cxnSpLocks/>
            </p:cNvCxnSpPr>
            <p:nvPr/>
          </p:nvCxnSpPr>
          <p:spPr>
            <a:xfrm flipH="1">
              <a:off x="304832" y="1393508"/>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C103E80-E76E-4D43-BB24-5DF3EACD2170}"/>
                </a:ext>
              </a:extLst>
            </p:cNvPr>
            <p:cNvCxnSpPr>
              <a:cxnSpLocks/>
            </p:cNvCxnSpPr>
            <p:nvPr/>
          </p:nvCxnSpPr>
          <p:spPr>
            <a:xfrm flipH="1">
              <a:off x="304832" y="1929766"/>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506464-33BD-4AF4-9840-994C74F87551}"/>
                </a:ext>
              </a:extLst>
            </p:cNvPr>
            <p:cNvCxnSpPr>
              <a:cxnSpLocks/>
            </p:cNvCxnSpPr>
            <p:nvPr/>
          </p:nvCxnSpPr>
          <p:spPr>
            <a:xfrm flipH="1">
              <a:off x="304832" y="2466024"/>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39672E9-C8D0-44D4-938C-941EFFBA05B1}"/>
                </a:ext>
              </a:extLst>
            </p:cNvPr>
            <p:cNvCxnSpPr>
              <a:cxnSpLocks/>
            </p:cNvCxnSpPr>
            <p:nvPr/>
          </p:nvCxnSpPr>
          <p:spPr>
            <a:xfrm flipH="1">
              <a:off x="304832" y="3002282"/>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E8630B3-CB6C-425A-8EB2-59BE09554F1D}"/>
                </a:ext>
              </a:extLst>
            </p:cNvPr>
            <p:cNvCxnSpPr>
              <a:cxnSpLocks/>
            </p:cNvCxnSpPr>
            <p:nvPr/>
          </p:nvCxnSpPr>
          <p:spPr>
            <a:xfrm flipH="1">
              <a:off x="304832" y="353854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7F9B8A1-FA5C-4C92-A402-3FAAFD5441CE}"/>
                </a:ext>
              </a:extLst>
            </p:cNvPr>
            <p:cNvCxnSpPr>
              <a:cxnSpLocks/>
            </p:cNvCxnSpPr>
            <p:nvPr/>
          </p:nvCxnSpPr>
          <p:spPr>
            <a:xfrm flipH="1">
              <a:off x="304832" y="4074798"/>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CD221CF-7D0E-4246-B33E-6BCF668A90CC}"/>
                </a:ext>
              </a:extLst>
            </p:cNvPr>
            <p:cNvCxnSpPr>
              <a:cxnSpLocks/>
            </p:cNvCxnSpPr>
            <p:nvPr/>
          </p:nvCxnSpPr>
          <p:spPr>
            <a:xfrm flipH="1">
              <a:off x="304832" y="4611056"/>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FE4A0F0-7702-483E-9871-BAF936021CC8}"/>
                </a:ext>
              </a:extLst>
            </p:cNvPr>
            <p:cNvCxnSpPr>
              <a:cxnSpLocks/>
            </p:cNvCxnSpPr>
            <p:nvPr/>
          </p:nvCxnSpPr>
          <p:spPr>
            <a:xfrm flipH="1">
              <a:off x="304832" y="5147313"/>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F2FFD57-7C4B-43C6-B76C-F50D9C65C863}"/>
                </a:ext>
              </a:extLst>
            </p:cNvPr>
            <p:cNvCxnSpPr>
              <a:cxnSpLocks/>
            </p:cNvCxnSpPr>
            <p:nvPr/>
          </p:nvCxnSpPr>
          <p:spPr>
            <a:xfrm flipH="1">
              <a:off x="304832" y="5683570"/>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82DFEB7-7CC1-407F-8FC8-23F2F6BF8C65}"/>
                </a:ext>
              </a:extLst>
            </p:cNvPr>
            <p:cNvCxnSpPr>
              <a:cxnSpLocks/>
            </p:cNvCxnSpPr>
            <p:nvPr/>
          </p:nvCxnSpPr>
          <p:spPr>
            <a:xfrm flipH="1">
              <a:off x="304832" y="6219825"/>
              <a:ext cx="2676493"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BCBF318-169C-414F-A597-19469DB5C148}"/>
              </a:ext>
            </a:extLst>
          </p:cNvPr>
          <p:cNvGrpSpPr/>
          <p:nvPr/>
        </p:nvGrpSpPr>
        <p:grpSpPr>
          <a:xfrm>
            <a:off x="7148750" y="812401"/>
            <a:ext cx="369332" cy="5477911"/>
            <a:chOff x="306943" y="741914"/>
            <a:chExt cx="369332" cy="5477911"/>
          </a:xfrm>
        </p:grpSpPr>
        <p:cxnSp>
          <p:nvCxnSpPr>
            <p:cNvPr id="93" name="Straight Arrow Connector 92">
              <a:extLst>
                <a:ext uri="{FF2B5EF4-FFF2-40B4-BE49-F238E27FC236}">
                  <a16:creationId xmlns:a16="http://schemas.microsoft.com/office/drawing/2014/main" id="{3C7DE589-BDF5-447B-A452-316D611ACDA6}"/>
                </a:ext>
              </a:extLst>
            </p:cNvPr>
            <p:cNvCxnSpPr/>
            <p:nvPr/>
          </p:nvCxnSpPr>
          <p:spPr>
            <a:xfrm>
              <a:off x="676275" y="857250"/>
              <a:ext cx="0" cy="53625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59BFBB6-90DD-44F0-996E-ED747CEE4604}"/>
                </a:ext>
              </a:extLst>
            </p:cNvPr>
            <p:cNvSpPr txBox="1"/>
            <p:nvPr/>
          </p:nvSpPr>
          <p:spPr>
            <a:xfrm rot="16200000">
              <a:off x="-129042" y="1177899"/>
              <a:ext cx="12413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Clock Cycle</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sp>
        <p:nvSpPr>
          <p:cNvPr id="95" name="Flowchart: Terminator 94">
            <a:extLst>
              <a:ext uri="{FF2B5EF4-FFF2-40B4-BE49-F238E27FC236}">
                <a16:creationId xmlns:a16="http://schemas.microsoft.com/office/drawing/2014/main" id="{756467E4-A20A-4163-B9E4-DD2728649E2D}"/>
              </a:ext>
            </a:extLst>
          </p:cNvPr>
          <p:cNvSpPr/>
          <p:nvPr/>
        </p:nvSpPr>
        <p:spPr>
          <a:xfrm>
            <a:off x="7708613" y="1014887"/>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LD F0,0(R1)</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96" name="Flowchart: Terminator 95">
            <a:extLst>
              <a:ext uri="{FF2B5EF4-FFF2-40B4-BE49-F238E27FC236}">
                <a16:creationId xmlns:a16="http://schemas.microsoft.com/office/drawing/2014/main" id="{4DC8F425-EA57-4ACF-B9AB-A52D46D04E93}"/>
              </a:ext>
            </a:extLst>
          </p:cNvPr>
          <p:cNvSpPr/>
          <p:nvPr/>
        </p:nvSpPr>
        <p:spPr>
          <a:xfrm>
            <a:off x="7708613" y="2091689"/>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ADDD F4,F0,F2</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97" name="Flowchart: Terminator 96">
            <a:extLst>
              <a:ext uri="{FF2B5EF4-FFF2-40B4-BE49-F238E27FC236}">
                <a16:creationId xmlns:a16="http://schemas.microsoft.com/office/drawing/2014/main" id="{508B147C-A085-4AA1-9E46-C2A0BB6A90EE}"/>
              </a:ext>
            </a:extLst>
          </p:cNvPr>
          <p:cNvSpPr/>
          <p:nvPr/>
        </p:nvSpPr>
        <p:spPr>
          <a:xfrm>
            <a:off x="7703872" y="3696177"/>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SD F4,0(R1)</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cxnSp>
        <p:nvCxnSpPr>
          <p:cNvPr id="98" name="Straight Arrow Connector 97">
            <a:extLst>
              <a:ext uri="{FF2B5EF4-FFF2-40B4-BE49-F238E27FC236}">
                <a16:creationId xmlns:a16="http://schemas.microsoft.com/office/drawing/2014/main" id="{E71FA639-33F0-49D7-9B21-BD316AE4C212}"/>
              </a:ext>
            </a:extLst>
          </p:cNvPr>
          <p:cNvCxnSpPr>
            <a:stCxn id="95" idx="2"/>
            <a:endCxn id="96" idx="0"/>
          </p:cNvCxnSpPr>
          <p:nvPr/>
        </p:nvCxnSpPr>
        <p:spPr>
          <a:xfrm>
            <a:off x="8637282" y="1376841"/>
            <a:ext cx="0" cy="7148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C7D770B-1ABF-47AA-91B1-2F0FC71E139D}"/>
              </a:ext>
            </a:extLst>
          </p:cNvPr>
          <p:cNvCxnSpPr>
            <a:cxnSpLocks/>
            <a:stCxn id="96" idx="2"/>
            <a:endCxn id="97" idx="0"/>
          </p:cNvCxnSpPr>
          <p:nvPr/>
        </p:nvCxnSpPr>
        <p:spPr>
          <a:xfrm flipH="1">
            <a:off x="8632542" y="2453643"/>
            <a:ext cx="4741" cy="12425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1F0931E-92E6-485B-BA75-9BF0EDC1B694}"/>
              </a:ext>
            </a:extLst>
          </p:cNvPr>
          <p:cNvCxnSpPr>
            <a:cxnSpLocks/>
            <a:endCxn id="101" idx="0"/>
          </p:cNvCxnSpPr>
          <p:nvPr/>
        </p:nvCxnSpPr>
        <p:spPr>
          <a:xfrm>
            <a:off x="8632541" y="4570343"/>
            <a:ext cx="0" cy="7303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AutoShape 132" descr="Shingle">
            <a:extLst>
              <a:ext uri="{FF2B5EF4-FFF2-40B4-BE49-F238E27FC236}">
                <a16:creationId xmlns:a16="http://schemas.microsoft.com/office/drawing/2014/main" id="{A47EEDC7-B2EE-43CC-A636-0B44D982CC85}"/>
              </a:ext>
            </a:extLst>
          </p:cNvPr>
          <p:cNvSpPr>
            <a:spLocks noChangeArrowheads="1"/>
          </p:cNvSpPr>
          <p:nvPr/>
        </p:nvSpPr>
        <p:spPr bwMode="auto">
          <a:xfrm>
            <a:off x="7838190" y="2560035"/>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104" name="AutoShape 132" descr="Shingle">
            <a:extLst>
              <a:ext uri="{FF2B5EF4-FFF2-40B4-BE49-F238E27FC236}">
                <a16:creationId xmlns:a16="http://schemas.microsoft.com/office/drawing/2014/main" id="{9E213139-3EA6-479F-8A67-BB0A571621DA}"/>
              </a:ext>
            </a:extLst>
          </p:cNvPr>
          <p:cNvSpPr>
            <a:spLocks noChangeArrowheads="1"/>
          </p:cNvSpPr>
          <p:nvPr/>
        </p:nvSpPr>
        <p:spPr bwMode="auto">
          <a:xfrm>
            <a:off x="7809651" y="1483189"/>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105" name="AutoShape 132" descr="Shingle">
            <a:extLst>
              <a:ext uri="{FF2B5EF4-FFF2-40B4-BE49-F238E27FC236}">
                <a16:creationId xmlns:a16="http://schemas.microsoft.com/office/drawing/2014/main" id="{A980E176-62FB-4E10-AEAB-F47049D4CBA1}"/>
              </a:ext>
            </a:extLst>
          </p:cNvPr>
          <p:cNvSpPr>
            <a:spLocks noChangeArrowheads="1"/>
          </p:cNvSpPr>
          <p:nvPr/>
        </p:nvSpPr>
        <p:spPr bwMode="auto">
          <a:xfrm>
            <a:off x="7838190" y="3074102"/>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106" name="AutoShape 132" descr="Shingle">
            <a:extLst>
              <a:ext uri="{FF2B5EF4-FFF2-40B4-BE49-F238E27FC236}">
                <a16:creationId xmlns:a16="http://schemas.microsoft.com/office/drawing/2014/main" id="{4D42E5B6-E174-45DE-8622-CB572AFB89C4}"/>
              </a:ext>
            </a:extLst>
          </p:cNvPr>
          <p:cNvSpPr>
            <a:spLocks noChangeArrowheads="1"/>
          </p:cNvSpPr>
          <p:nvPr/>
        </p:nvSpPr>
        <p:spPr bwMode="auto">
          <a:xfrm>
            <a:off x="7809650" y="4705067"/>
            <a:ext cx="531321" cy="489206"/>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C0128"/>
              </a:solidFill>
              <a:effectLst/>
              <a:uLnTx/>
              <a:uFillTx/>
              <a:latin typeface="Arial" panose="020B0604020202020204" pitchFamily="34" charset="0"/>
              <a:ea typeface="微软雅黑"/>
              <a:cs typeface="+mn-cs"/>
            </a:endParaRPr>
          </a:p>
        </p:txBody>
      </p:sp>
      <p:sp>
        <p:nvSpPr>
          <p:cNvPr id="101" name="Flowchart: Terminator 100">
            <a:extLst>
              <a:ext uri="{FF2B5EF4-FFF2-40B4-BE49-F238E27FC236}">
                <a16:creationId xmlns:a16="http://schemas.microsoft.com/office/drawing/2014/main" id="{823B3ED5-1A2C-4352-B735-9FE58BA9D364}"/>
              </a:ext>
            </a:extLst>
          </p:cNvPr>
          <p:cNvSpPr/>
          <p:nvPr/>
        </p:nvSpPr>
        <p:spPr>
          <a:xfrm>
            <a:off x="7703872" y="5300665"/>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BNEZ R1,R2,Loop</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sp>
        <p:nvSpPr>
          <p:cNvPr id="114" name="Flowchart: Terminator 113">
            <a:extLst>
              <a:ext uri="{FF2B5EF4-FFF2-40B4-BE49-F238E27FC236}">
                <a16:creationId xmlns:a16="http://schemas.microsoft.com/office/drawing/2014/main" id="{1D89AB82-8FBB-432A-86BB-F92283D81A1D}"/>
              </a:ext>
            </a:extLst>
          </p:cNvPr>
          <p:cNvSpPr/>
          <p:nvPr/>
        </p:nvSpPr>
        <p:spPr>
          <a:xfrm>
            <a:off x="7703871" y="4232433"/>
            <a:ext cx="1857338" cy="361954"/>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1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SUBI R1,R1,#8</a:t>
            </a:r>
            <a:endParaRPr kumimoji="0" lang="ko-KR" altLang="en-US" sz="1400" b="0" i="0" u="none" strike="noStrike" kern="1200" cap="none" spc="0" normalizeH="0" baseline="0" noProof="0" dirty="0">
              <a:ln>
                <a:noFill/>
              </a:ln>
              <a:solidFill>
                <a:srgbClr val="000000"/>
              </a:solidFill>
              <a:effectLst/>
              <a:uLnTx/>
              <a:uFillTx/>
              <a:latin typeface="Calibri"/>
              <a:cs typeface="+mn-cs"/>
            </a:endParaRPr>
          </a:p>
        </p:txBody>
      </p:sp>
      <p:cxnSp>
        <p:nvCxnSpPr>
          <p:cNvPr id="124" name="Connector: Curved 123">
            <a:extLst>
              <a:ext uri="{FF2B5EF4-FFF2-40B4-BE49-F238E27FC236}">
                <a16:creationId xmlns:a16="http://schemas.microsoft.com/office/drawing/2014/main" id="{5D5EB9CD-E2CC-4125-9F00-F24B0B618B85}"/>
              </a:ext>
            </a:extLst>
          </p:cNvPr>
          <p:cNvCxnSpPr>
            <a:cxnSpLocks/>
            <a:stCxn id="128" idx="6"/>
            <a:endCxn id="71" idx="6"/>
          </p:cNvCxnSpPr>
          <p:nvPr/>
        </p:nvCxnSpPr>
        <p:spPr>
          <a:xfrm>
            <a:off x="9542514" y="1760906"/>
            <a:ext cx="43053" cy="1662977"/>
          </a:xfrm>
          <a:prstGeom prst="curvedConnector3">
            <a:avLst>
              <a:gd name="adj1" fmla="val 63097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6">
            <a:extLst>
              <a:ext uri="{FF2B5EF4-FFF2-40B4-BE49-F238E27FC236}">
                <a16:creationId xmlns:a16="http://schemas.microsoft.com/office/drawing/2014/main" id="{EF507C38-27EF-4E7E-92A6-A119C3D0D7D2}"/>
              </a:ext>
            </a:extLst>
          </p:cNvPr>
          <p:cNvSpPr>
            <a:spLocks noChangeArrowheads="1"/>
          </p:cNvSpPr>
          <p:nvPr/>
        </p:nvSpPr>
        <p:spPr bwMode="auto">
          <a:xfrm>
            <a:off x="5243494" y="1415055"/>
            <a:ext cx="2461173" cy="483080"/>
          </a:xfrm>
          <a:prstGeom prst="rect">
            <a:avLst/>
          </a:prstGeom>
          <a:solidFill>
            <a:schemeClr val="accent1">
              <a:lumMod val="60000"/>
              <a:lumOff val="40000"/>
            </a:schemeClr>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5 stalls </a:t>
            </a: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sym typeface="Wingdings" panose="05000000000000000000" pitchFamily="2" charset="2"/>
              </a:rPr>
              <a:t> 1 stalls!</a:t>
            </a:r>
            <a:endPar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endParaRPr>
          </a:p>
        </p:txBody>
      </p:sp>
      <p:sp>
        <p:nvSpPr>
          <p:cNvPr id="16" name="Rectangle 15">
            <a:extLst>
              <a:ext uri="{FF2B5EF4-FFF2-40B4-BE49-F238E27FC236}">
                <a16:creationId xmlns:a16="http://schemas.microsoft.com/office/drawing/2014/main" id="{8B95A423-22B8-4CDF-B77D-E995F02C4AF8}"/>
              </a:ext>
            </a:extLst>
          </p:cNvPr>
          <p:cNvSpPr/>
          <p:nvPr/>
        </p:nvSpPr>
        <p:spPr>
          <a:xfrm>
            <a:off x="8661807" y="3790007"/>
            <a:ext cx="167630" cy="17429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FF0000"/>
                </a:solidFill>
                <a:effectLst/>
                <a:uLnTx/>
                <a:uFillTx/>
                <a:latin typeface="Calibri"/>
                <a:ea typeface="微软雅黑"/>
                <a:cs typeface="+mn-cs"/>
              </a:rPr>
              <a:t>8</a:t>
            </a:r>
            <a:endParaRPr kumimoji="0" lang="ko-KR" altLang="en-US" sz="1800" b="1" i="0" u="none" strike="noStrike" kern="1200" cap="none" spc="0" normalizeH="0" baseline="0" noProof="0" dirty="0">
              <a:ln>
                <a:noFill/>
              </a:ln>
              <a:solidFill>
                <a:srgbClr val="FF0000"/>
              </a:solidFill>
              <a:effectLst/>
              <a:uLnTx/>
              <a:uFillTx/>
              <a:latin typeface="Calibri"/>
              <a:cs typeface="+mn-cs"/>
            </a:endParaRPr>
          </a:p>
        </p:txBody>
      </p:sp>
      <p:cxnSp>
        <p:nvCxnSpPr>
          <p:cNvPr id="74" name="Straight Arrow Connector 73">
            <a:extLst>
              <a:ext uri="{FF2B5EF4-FFF2-40B4-BE49-F238E27FC236}">
                <a16:creationId xmlns:a16="http://schemas.microsoft.com/office/drawing/2014/main" id="{E5964CE6-3560-4CA6-91D8-EDB7BF1C6D39}"/>
              </a:ext>
            </a:extLst>
          </p:cNvPr>
          <p:cNvCxnSpPr>
            <a:cxnSpLocks/>
            <a:stCxn id="25" idx="2"/>
            <a:endCxn id="31" idx="0"/>
          </p:cNvCxnSpPr>
          <p:nvPr/>
        </p:nvCxnSpPr>
        <p:spPr>
          <a:xfrm>
            <a:off x="3269530" y="4058130"/>
            <a:ext cx="0" cy="1502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DFAE142-B6A3-4B2A-B766-0C1E73B03089}"/>
              </a:ext>
            </a:extLst>
          </p:cNvPr>
          <p:cNvCxnSpPr>
            <a:cxnSpLocks/>
          </p:cNvCxnSpPr>
          <p:nvPr/>
        </p:nvCxnSpPr>
        <p:spPr>
          <a:xfrm>
            <a:off x="8632540" y="4095501"/>
            <a:ext cx="0" cy="1502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
            <a:extLst>
              <a:ext uri="{FF2B5EF4-FFF2-40B4-BE49-F238E27FC236}">
                <a16:creationId xmlns:a16="http://schemas.microsoft.com/office/drawing/2014/main" id="{66806315-03B2-491E-AAB5-9CC3BCAAA126}"/>
              </a:ext>
            </a:extLst>
          </p:cNvPr>
          <p:cNvSpPr>
            <a:spLocks noChangeArrowheads="1"/>
          </p:cNvSpPr>
          <p:nvPr/>
        </p:nvSpPr>
        <p:spPr bwMode="auto">
          <a:xfrm>
            <a:off x="9449126" y="3442748"/>
            <a:ext cx="1123741" cy="1414991"/>
          </a:xfrm>
          <a:prstGeom prst="rect">
            <a:avLst/>
          </a:prstGeom>
          <a:solidFill>
            <a:schemeClr val="accent1">
              <a:lumMod val="60000"/>
              <a:lumOff val="40000"/>
            </a:schemeClr>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Utilize delayed</a:t>
            </a:r>
          </a:p>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branch slot</a:t>
            </a:r>
          </a:p>
        </p:txBody>
      </p:sp>
    </p:spTree>
    <p:extLst>
      <p:ext uri="{BB962C8B-B14F-4D97-AF65-F5344CB8AC3E}">
        <p14:creationId xmlns:p14="http://schemas.microsoft.com/office/powerpoint/2010/main" val="240998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250"/>
                                        <p:tgtEl>
                                          <p:spTgt spid="42"/>
                                        </p:tgtEl>
                                      </p:cBhvr>
                                    </p:animEffect>
                                  </p:childTnLst>
                                </p:cTn>
                              </p:par>
                            </p:childTnLst>
                          </p:cTn>
                        </p:par>
                        <p:par>
                          <p:cTn id="8" fill="hold">
                            <p:stCondLst>
                              <p:cond delay="250"/>
                            </p:stCondLst>
                            <p:childTnLst>
                              <p:par>
                                <p:cTn id="9" presetID="1"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par>
                          <p:cTn id="35" fill="hold">
                            <p:stCondLst>
                              <p:cond delay="250"/>
                            </p:stCondLst>
                            <p:childTnLst>
                              <p:par>
                                <p:cTn id="36" presetID="1" presetClass="entr" presetSubtype="0" fill="hold" grpId="1" nodeType="afterEffect">
                                  <p:stCondLst>
                                    <p:cond delay="0"/>
                                  </p:stCondLst>
                                  <p:childTnLst>
                                    <p:set>
                                      <p:cBhvr>
                                        <p:cTn id="37" dur="1" fill="hold">
                                          <p:stCondLst>
                                            <p:cond delay="0"/>
                                          </p:stCondLst>
                                        </p:cTn>
                                        <p:tgtEl>
                                          <p:spTgt spid="11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8" presetClass="path" presetSubtype="0" accel="50000" decel="50000" fill="hold" grpId="0" nodeType="clickEffect">
                                  <p:stCondLst>
                                    <p:cond delay="0"/>
                                  </p:stCondLst>
                                  <p:childTnLst>
                                    <p:animMotion origin="layout" path="M -5.55556E-7 1.48148E-6 L 0.03993 -0.10509 C 0.04896 -0.12732 0.05399 -0.16042 0.05399 -0.19491 C 0.05399 -0.23426 0.04896 -0.26551 0.03993 -0.28773 L -5.55556E-7 -0.39259 " pathEditMode="relative" rAng="0" ptsTypes="AAAAA">
                                      <p:cBhvr>
                                        <p:cTn id="43" dur="250" fill="hold"/>
                                        <p:tgtEl>
                                          <p:spTgt spid="114"/>
                                        </p:tgtEl>
                                        <p:attrNameLst>
                                          <p:attrName>ppt_x</p:attrName>
                                          <p:attrName>ppt_y</p:attrName>
                                        </p:attrNameLst>
                                      </p:cBhvr>
                                      <p:rCtr x="2691" y="-19630"/>
                                    </p:animMotion>
                                  </p:childTnLst>
                                </p:cTn>
                              </p:par>
                              <p:par>
                                <p:cTn id="44" presetID="58" presetClass="path" presetSubtype="0" accel="50000" decel="50000" fill="hold" grpId="0" nodeType="withEffect">
                                  <p:stCondLst>
                                    <p:cond delay="0"/>
                                  </p:stCondLst>
                                  <p:childTnLst>
                                    <p:animMotion origin="layout" path="M 0.00104 4.44444E-6 L 0.0401 -0.08426 C 0.04896 -0.10186 0.05399 -0.12848 0.05399 -0.15602 C 0.05399 -0.1875 0.04896 -0.2125 0.0401 -0.2301 L 0.00104 -0.31412 " pathEditMode="relative" rAng="0" ptsTypes="AAAAA">
                                      <p:cBhvr>
                                        <p:cTn id="45" dur="250" fill="hold"/>
                                        <p:tgtEl>
                                          <p:spTgt spid="101"/>
                                        </p:tgtEl>
                                        <p:attrNameLst>
                                          <p:attrName>ppt_x</p:attrName>
                                          <p:attrName>ppt_y</p:attrName>
                                        </p:attrNameLst>
                                      </p:cBhvr>
                                      <p:rCtr x="2639" y="-15718"/>
                                    </p:animMotion>
                                  </p:childTnLst>
                                </p:cTn>
                              </p:par>
                              <p:par>
                                <p:cTn id="46" presetID="1" presetClass="exit" presetSubtype="0" fill="hold" nodeType="withEffect">
                                  <p:stCondLst>
                                    <p:cond delay="0"/>
                                  </p:stCondLst>
                                  <p:childTnLst>
                                    <p:set>
                                      <p:cBhvr>
                                        <p:cTn id="47" dur="1" fill="hold">
                                          <p:stCondLst>
                                            <p:cond delay="0"/>
                                          </p:stCondLst>
                                        </p:cTn>
                                        <p:tgtEl>
                                          <p:spTgt spid="10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04"/>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0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06"/>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77"/>
                                        </p:tgtEl>
                                        <p:attrNameLst>
                                          <p:attrName>style.visibility</p:attrName>
                                        </p:attrNameLst>
                                      </p:cBhvr>
                                      <p:to>
                                        <p:strVal val="hidden"/>
                                      </p:to>
                                    </p:set>
                                  </p:childTnLst>
                                </p:cTn>
                              </p:par>
                              <p:par>
                                <p:cTn id="58" presetID="22" presetClass="entr" presetSubtype="8"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250"/>
                                        <p:tgtEl>
                                          <p:spTgt spid="16"/>
                                        </p:tgtEl>
                                      </p:cBhvr>
                                    </p:animEffect>
                                  </p:childTnLst>
                                </p:cTn>
                              </p:par>
                            </p:childTnLst>
                          </p:cTn>
                        </p:par>
                        <p:par>
                          <p:cTn id="61" fill="hold">
                            <p:stCondLst>
                              <p:cond delay="250"/>
                            </p:stCondLst>
                            <p:childTnLst>
                              <p:par>
                                <p:cTn id="62" presetID="22" presetClass="entr" presetSubtype="1" fill="hold" nodeType="after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wipe(up)">
                                      <p:cBhvr>
                                        <p:cTn id="64" dur="250"/>
                                        <p:tgtEl>
                                          <p:spTgt spid="124"/>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250"/>
                                        <p:tgtEl>
                                          <p:spTgt spid="68"/>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25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103" grpId="0" animBg="1"/>
      <p:bldP spid="104" grpId="0" animBg="1"/>
      <p:bldP spid="104" grpId="1" animBg="1"/>
      <p:bldP spid="105" grpId="0" animBg="1"/>
      <p:bldP spid="105" grpId="1" animBg="1"/>
      <p:bldP spid="106" grpId="0" animBg="1"/>
      <p:bldP spid="106" grpId="1" animBg="1"/>
      <p:bldP spid="101" grpId="0" animBg="1"/>
      <p:bldP spid="101" grpId="1" animBg="1"/>
      <p:bldP spid="114" grpId="0" animBg="1"/>
      <p:bldP spid="114" grpId="1" animBg="1"/>
      <p:bldP spid="126" grpId="0" animBg="1"/>
      <p:bldP spid="16" grpId="0" animBg="1"/>
      <p:bldP spid="6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CC2D9852-CDC0-4A54-A35D-BAEA932F70EA}"/>
              </a:ext>
            </a:extLst>
          </p:cNvPr>
          <p:cNvSpPr/>
          <p:nvPr/>
        </p:nvSpPr>
        <p:spPr>
          <a:xfrm>
            <a:off x="7950817" y="2726785"/>
            <a:ext cx="2653992" cy="459407"/>
          </a:xfrm>
          <a:prstGeom prst="flowChartProcess">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 name="Flowchart: Process 4">
            <a:extLst>
              <a:ext uri="{FF2B5EF4-FFF2-40B4-BE49-F238E27FC236}">
                <a16:creationId xmlns:a16="http://schemas.microsoft.com/office/drawing/2014/main" id="{1091B06F-296F-4C45-98F7-16B5115D9838}"/>
              </a:ext>
            </a:extLst>
          </p:cNvPr>
          <p:cNvSpPr/>
          <p:nvPr/>
        </p:nvSpPr>
        <p:spPr>
          <a:xfrm>
            <a:off x="1482416" y="922797"/>
            <a:ext cx="3156491" cy="413791"/>
          </a:xfrm>
          <a:prstGeom prst="flowChartProcess">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 name="Title 1">
            <a:extLst>
              <a:ext uri="{FF2B5EF4-FFF2-40B4-BE49-F238E27FC236}">
                <a16:creationId xmlns:a16="http://schemas.microsoft.com/office/drawing/2014/main" id="{F73D9233-BB52-4D2B-BFE7-8E3837988D7C}"/>
              </a:ext>
            </a:extLst>
          </p:cNvPr>
          <p:cNvSpPr>
            <a:spLocks noGrp="1"/>
          </p:cNvSpPr>
          <p:nvPr>
            <p:ph type="title"/>
          </p:nvPr>
        </p:nvSpPr>
        <p:spPr/>
        <p:txBody>
          <a:bodyPr/>
          <a:lstStyle/>
          <a:p>
            <a:r>
              <a:rPr lang="en-US" altLang="ko-KR" dirty="0">
                <a:ea typeface="굴림" panose="020B0600000101010101" pitchFamily="50" charset="-127"/>
              </a:rPr>
              <a:t>Goal of Multi-Issue Scheduling</a:t>
            </a:r>
            <a:endParaRPr lang="ko-KR" altLang="en-US" dirty="0"/>
          </a:p>
        </p:txBody>
      </p:sp>
      <p:sp>
        <p:nvSpPr>
          <p:cNvPr id="3" name="Content Placeholder 2">
            <a:extLst>
              <a:ext uri="{FF2B5EF4-FFF2-40B4-BE49-F238E27FC236}">
                <a16:creationId xmlns:a16="http://schemas.microsoft.com/office/drawing/2014/main" id="{2C78D4DB-2B9B-479E-8220-F6FD941F2A81}"/>
              </a:ext>
            </a:extLst>
          </p:cNvPr>
          <p:cNvSpPr>
            <a:spLocks noGrp="1"/>
          </p:cNvSpPr>
          <p:nvPr>
            <p:ph idx="1"/>
          </p:nvPr>
        </p:nvSpPr>
        <p:spPr/>
        <p:txBody>
          <a:bodyPr/>
          <a:lstStyle/>
          <a:p>
            <a:r>
              <a:rPr lang="en-US" altLang="ko-KR" dirty="0"/>
              <a:t>Place as many </a:t>
            </a:r>
            <a:r>
              <a:rPr lang="en-US" altLang="ko-KR" i="1" dirty="0"/>
              <a:t>independent</a:t>
            </a:r>
            <a:r>
              <a:rPr lang="en-US" altLang="ko-KR" dirty="0"/>
              <a:t> instructions in sequence</a:t>
            </a:r>
          </a:p>
          <a:p>
            <a:pPr marL="609600" lvl="1" indent="-342900">
              <a:buFont typeface="Arial" panose="020B0604020202020204" pitchFamily="34" charset="0"/>
              <a:buChar char="•"/>
            </a:pPr>
            <a:r>
              <a:rPr lang="en-US" altLang="ko-KR" dirty="0"/>
              <a:t>“as many” </a:t>
            </a:r>
            <a:r>
              <a:rPr lang="en-US" altLang="ko-KR" dirty="0">
                <a:sym typeface="Wingdings" panose="05000000000000000000" pitchFamily="2" charset="2"/>
              </a:rPr>
              <a:t> up to execution bandwidth</a:t>
            </a:r>
          </a:p>
          <a:p>
            <a:pPr marL="885825" lvl="2" indent="-342900">
              <a:buFont typeface="Arial" panose="020B0604020202020204" pitchFamily="34" charset="0"/>
              <a:buChar char="•"/>
            </a:pPr>
            <a:r>
              <a:rPr lang="en-US" altLang="ko-KR" dirty="0">
                <a:sym typeface="Wingdings" panose="05000000000000000000" pitchFamily="2" charset="2"/>
              </a:rPr>
              <a:t>Don’t need 7 independent instructions on a 3-wide machine</a:t>
            </a:r>
          </a:p>
          <a:p>
            <a:pPr marL="609600" lvl="1" indent="-342900">
              <a:buFont typeface="Arial" panose="020B0604020202020204" pitchFamily="34" charset="0"/>
              <a:buChar char="•"/>
            </a:pPr>
            <a:r>
              <a:rPr lang="en-US" altLang="ko-KR" dirty="0">
                <a:sym typeface="Wingdings" panose="05000000000000000000" pitchFamily="2" charset="2"/>
              </a:rPr>
              <a:t>Avoid pipeline stalls</a:t>
            </a:r>
          </a:p>
        </p:txBody>
      </p:sp>
      <p:sp>
        <p:nvSpPr>
          <p:cNvPr id="7" name="文本占位符 6">
            <a:extLst>
              <a:ext uri="{FF2B5EF4-FFF2-40B4-BE49-F238E27FC236}">
                <a16:creationId xmlns:a16="http://schemas.microsoft.com/office/drawing/2014/main" id="{493A27BB-F257-A0FF-C8CC-93B803E82ECB}"/>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2F31CAF2-DE78-46DD-95B3-8A03115FAC9B}"/>
              </a:ext>
            </a:extLst>
          </p:cNvPr>
          <p:cNvSpPr txBox="1">
            <a:spLocks/>
          </p:cNvSpPr>
          <p:nvPr/>
        </p:nvSpPr>
        <p:spPr>
          <a:xfrm>
            <a:off x="313267" y="2726785"/>
            <a:ext cx="11172489" cy="2092412"/>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ts val="0"/>
              </a:spcAft>
              <a:buClrTx/>
              <a:buSzTx/>
              <a:buFont typeface="Wingdings"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If compiler is really good, we should be able to get high performance on an in-order superscalar processor</a:t>
            </a:r>
          </a:p>
          <a:p>
            <a:pPr marL="6096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In-order superscalar provides execution bandwidth, compiler provides dependence scheduling</a:t>
            </a:r>
            <a:endPar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36203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wipe(left)">
                                      <p:cBhvr>
                                        <p:cTn id="33" dur="500"/>
                                        <p:tgtEl>
                                          <p:spTgt spid="4">
                                            <p:txEl>
                                              <p:pRg st="1" end="1"/>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5C5DACE5-7901-4485-8B4F-E40F370B7351}"/>
              </a:ext>
            </a:extLst>
          </p:cNvPr>
          <p:cNvGrpSpPr/>
          <p:nvPr/>
        </p:nvGrpSpPr>
        <p:grpSpPr>
          <a:xfrm>
            <a:off x="6192965" y="5224094"/>
            <a:ext cx="2008077" cy="1098699"/>
            <a:chOff x="-395179" y="3810669"/>
            <a:chExt cx="2008077" cy="1098699"/>
          </a:xfrm>
        </p:grpSpPr>
        <p:sp>
          <p:nvSpPr>
            <p:cNvPr id="68" name="Flowchart: Process 67">
              <a:extLst>
                <a:ext uri="{FF2B5EF4-FFF2-40B4-BE49-F238E27FC236}">
                  <a16:creationId xmlns:a16="http://schemas.microsoft.com/office/drawing/2014/main" id="{34D16744-0B50-4C28-A98F-E426E3DA7EC6}"/>
                </a:ext>
              </a:extLst>
            </p:cNvPr>
            <p:cNvSpPr/>
            <p:nvPr/>
          </p:nvSpPr>
          <p:spPr>
            <a:xfrm>
              <a:off x="270733" y="4032195"/>
              <a:ext cx="1342165" cy="572702"/>
            </a:xfrm>
            <a:prstGeom prst="flowChartProcess">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9" name="TextBox 68">
              <a:extLst>
                <a:ext uri="{FF2B5EF4-FFF2-40B4-BE49-F238E27FC236}">
                  <a16:creationId xmlns:a16="http://schemas.microsoft.com/office/drawing/2014/main" id="{7459FF33-3033-4096-81FF-EF6E20CEEBE9}"/>
                </a:ext>
              </a:extLst>
            </p:cNvPr>
            <p:cNvSpPr txBox="1"/>
            <p:nvPr/>
          </p:nvSpPr>
          <p:spPr>
            <a:xfrm rot="16200000">
              <a:off x="-621363" y="4036853"/>
              <a:ext cx="1098699"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Execution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window</a:t>
              </a:r>
              <a:endParaRPr kumimoji="0" lang="ko-KR" altLang="en-US" sz="1800" b="0"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grpSp>
      <p:grpSp>
        <p:nvGrpSpPr>
          <p:cNvPr id="34" name="Group 33">
            <a:extLst>
              <a:ext uri="{FF2B5EF4-FFF2-40B4-BE49-F238E27FC236}">
                <a16:creationId xmlns:a16="http://schemas.microsoft.com/office/drawing/2014/main" id="{81F595AF-139F-402E-8FF1-49781FC51D43}"/>
              </a:ext>
            </a:extLst>
          </p:cNvPr>
          <p:cNvGrpSpPr/>
          <p:nvPr/>
        </p:nvGrpSpPr>
        <p:grpSpPr>
          <a:xfrm>
            <a:off x="1928107" y="4475339"/>
            <a:ext cx="1683387" cy="1826077"/>
            <a:chOff x="-70489" y="3920204"/>
            <a:chExt cx="1683387" cy="1826077"/>
          </a:xfrm>
        </p:grpSpPr>
        <p:sp>
          <p:nvSpPr>
            <p:cNvPr id="9" name="Flowchart: Process 8">
              <a:extLst>
                <a:ext uri="{FF2B5EF4-FFF2-40B4-BE49-F238E27FC236}">
                  <a16:creationId xmlns:a16="http://schemas.microsoft.com/office/drawing/2014/main" id="{05FD9306-CE38-4AC6-A197-566DB14FD139}"/>
                </a:ext>
              </a:extLst>
            </p:cNvPr>
            <p:cNvSpPr/>
            <p:nvPr/>
          </p:nvSpPr>
          <p:spPr>
            <a:xfrm>
              <a:off x="270733" y="4032194"/>
              <a:ext cx="1342165" cy="1602099"/>
            </a:xfrm>
            <a:prstGeom prst="flowChartProcess">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3" name="TextBox 32">
              <a:extLst>
                <a:ext uri="{FF2B5EF4-FFF2-40B4-BE49-F238E27FC236}">
                  <a16:creationId xmlns:a16="http://schemas.microsoft.com/office/drawing/2014/main" id="{BEB72DFB-1667-4206-B3E9-1002B947D73E}"/>
                </a:ext>
              </a:extLst>
            </p:cNvPr>
            <p:cNvSpPr txBox="1"/>
            <p:nvPr/>
          </p:nvSpPr>
          <p:spPr>
            <a:xfrm rot="16200000">
              <a:off x="-798862" y="4648577"/>
              <a:ext cx="182607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Software window</a:t>
              </a:r>
              <a:endParaRPr kumimoji="0" lang="ko-KR" altLang="en-US" sz="1800" b="0"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grpSp>
      <p:sp>
        <p:nvSpPr>
          <p:cNvPr id="2" name="Title 1">
            <a:extLst>
              <a:ext uri="{FF2B5EF4-FFF2-40B4-BE49-F238E27FC236}">
                <a16:creationId xmlns:a16="http://schemas.microsoft.com/office/drawing/2014/main" id="{2E1C82FF-EF0F-47F8-8264-B5E74CEA8382}"/>
              </a:ext>
            </a:extLst>
          </p:cNvPr>
          <p:cNvSpPr>
            <a:spLocks noGrp="1"/>
          </p:cNvSpPr>
          <p:nvPr>
            <p:ph type="title"/>
          </p:nvPr>
        </p:nvSpPr>
        <p:spPr/>
        <p:txBody>
          <a:bodyPr/>
          <a:lstStyle/>
          <a:p>
            <a:r>
              <a:rPr lang="en-US" altLang="ko-KR" dirty="0"/>
              <a:t>Why this Should </a:t>
            </a:r>
            <a:r>
              <a:rPr lang="en-US" altLang="ko-KR" dirty="0">
                <a:solidFill>
                  <a:srgbClr val="0070C0"/>
                </a:solidFill>
              </a:rPr>
              <a:t>work?</a:t>
            </a:r>
            <a:endParaRPr lang="ko-KR" altLang="en-US" dirty="0">
              <a:solidFill>
                <a:srgbClr val="0070C0"/>
              </a:solidFill>
            </a:endParaRPr>
          </a:p>
        </p:txBody>
      </p:sp>
      <p:sp>
        <p:nvSpPr>
          <p:cNvPr id="14" name="文本占位符 13">
            <a:extLst>
              <a:ext uri="{FF2B5EF4-FFF2-40B4-BE49-F238E27FC236}">
                <a16:creationId xmlns:a16="http://schemas.microsoft.com/office/drawing/2014/main" id="{F9825C5A-41B7-0E3D-F9E5-EDE51AC5782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24CE14EF-9C6B-46AB-824A-EA287C22F7D6}"/>
              </a:ext>
            </a:extLst>
          </p:cNvPr>
          <p:cNvSpPr/>
          <p:nvPr/>
        </p:nvSpPr>
        <p:spPr>
          <a:xfrm>
            <a:off x="438677" y="910666"/>
            <a:ext cx="10121528" cy="677108"/>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Compiler has “all the time in the world” to analyze instructions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Hardware must do it in &lt; 1ns</a:t>
            </a:r>
          </a:p>
        </p:txBody>
      </p:sp>
      <p:sp>
        <p:nvSpPr>
          <p:cNvPr id="5" name="Rectangle 4">
            <a:extLst>
              <a:ext uri="{FF2B5EF4-FFF2-40B4-BE49-F238E27FC236}">
                <a16:creationId xmlns:a16="http://schemas.microsoft.com/office/drawing/2014/main" id="{04A38819-7C7E-4C1C-A04C-00E938539C02}"/>
              </a:ext>
            </a:extLst>
          </p:cNvPr>
          <p:cNvSpPr/>
          <p:nvPr/>
        </p:nvSpPr>
        <p:spPr>
          <a:xfrm>
            <a:off x="438677" y="1570912"/>
            <a:ext cx="10121528" cy="1292662"/>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Compiler can “see” a lot more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Compiler can do complex inter-procedural analysis, understand high-level behavior of code and programming language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rPr>
              <a:t>Hardware can only see a small number of instructions at a time</a:t>
            </a:r>
          </a:p>
        </p:txBody>
      </p:sp>
      <p:sp>
        <p:nvSpPr>
          <p:cNvPr id="6" name="Rectangle: Rounded Corners 5">
            <a:extLst>
              <a:ext uri="{FF2B5EF4-FFF2-40B4-BE49-F238E27FC236}">
                <a16:creationId xmlns:a16="http://schemas.microsoft.com/office/drawing/2014/main" id="{70D5F6E5-C527-4E6B-BDBA-A217781DD847}"/>
              </a:ext>
            </a:extLst>
          </p:cNvPr>
          <p:cNvSpPr/>
          <p:nvPr/>
        </p:nvSpPr>
        <p:spPr>
          <a:xfrm>
            <a:off x="1934435" y="2890391"/>
            <a:ext cx="3637690" cy="761613"/>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Static detection &amp; resolution of dependencies (Compiler)</a:t>
            </a:r>
            <a:endParaRPr kumimoji="0" lang="ko-KR" altLang="en-US" sz="2000" b="0" i="0" u="none" strike="noStrike" kern="1200" cap="none" spc="0" normalizeH="0" baseline="0" noProof="0" dirty="0">
              <a:ln>
                <a:noFill/>
              </a:ln>
              <a:solidFill>
                <a:srgbClr val="FFFFFF"/>
              </a:solidFill>
              <a:effectLst/>
              <a:uLnTx/>
              <a:uFillTx/>
              <a:latin typeface="Calibri"/>
              <a:cs typeface="+mn-cs"/>
            </a:endParaRPr>
          </a:p>
        </p:txBody>
      </p:sp>
      <p:sp>
        <p:nvSpPr>
          <p:cNvPr id="8" name="Rectangle: Rounded Corners 7">
            <a:extLst>
              <a:ext uri="{FF2B5EF4-FFF2-40B4-BE49-F238E27FC236}">
                <a16:creationId xmlns:a16="http://schemas.microsoft.com/office/drawing/2014/main" id="{02BBE22E-3075-4038-A902-0862D3B32963}"/>
              </a:ext>
            </a:extLst>
          </p:cNvPr>
          <p:cNvSpPr/>
          <p:nvPr/>
        </p:nvSpPr>
        <p:spPr>
          <a:xfrm>
            <a:off x="6465157" y="2890390"/>
            <a:ext cx="3897182" cy="761613"/>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Dynamic detection &amp; resolution of dependencies (HW)</a:t>
            </a:r>
            <a:endParaRPr kumimoji="0" lang="ko-KR" altLang="en-US" sz="2000" b="0" i="0" u="none" strike="noStrike" kern="1200" cap="none" spc="0" normalizeH="0" baseline="0" noProof="0" dirty="0">
              <a:ln>
                <a:noFill/>
              </a:ln>
              <a:solidFill>
                <a:srgbClr val="FFFFFF"/>
              </a:solidFill>
              <a:effectLst/>
              <a:uLnTx/>
              <a:uFillTx/>
              <a:latin typeface="Calibri"/>
              <a:cs typeface="+mn-cs"/>
            </a:endParaRPr>
          </a:p>
        </p:txBody>
      </p:sp>
      <p:grpSp>
        <p:nvGrpSpPr>
          <p:cNvPr id="36" name="Group 35">
            <a:extLst>
              <a:ext uri="{FF2B5EF4-FFF2-40B4-BE49-F238E27FC236}">
                <a16:creationId xmlns:a16="http://schemas.microsoft.com/office/drawing/2014/main" id="{CB8FAC1A-7701-49E6-924D-D8B30F1E52AD}"/>
              </a:ext>
            </a:extLst>
          </p:cNvPr>
          <p:cNvGrpSpPr/>
          <p:nvPr/>
        </p:nvGrpSpPr>
        <p:grpSpPr>
          <a:xfrm>
            <a:off x="2285539" y="3796365"/>
            <a:ext cx="1192634" cy="2208145"/>
            <a:chOff x="291639" y="3752464"/>
            <a:chExt cx="1192634" cy="2208145"/>
          </a:xfrm>
        </p:grpSpPr>
        <p:sp>
          <p:nvSpPr>
            <p:cNvPr id="10" name="TextBox 9">
              <a:extLst>
                <a:ext uri="{FF2B5EF4-FFF2-40B4-BE49-F238E27FC236}">
                  <a16:creationId xmlns:a16="http://schemas.microsoft.com/office/drawing/2014/main" id="{FA5CC057-29EE-460C-9753-F04E9021AB3A}"/>
                </a:ext>
              </a:extLst>
            </p:cNvPr>
            <p:cNvSpPr txBox="1"/>
            <p:nvPr/>
          </p:nvSpPr>
          <p:spPr>
            <a:xfrm>
              <a:off x="291639" y="3752464"/>
              <a:ext cx="11926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Input code</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cxnSp>
          <p:nvCxnSpPr>
            <p:cNvPr id="12" name="Straight Connector 11">
              <a:extLst>
                <a:ext uri="{FF2B5EF4-FFF2-40B4-BE49-F238E27FC236}">
                  <a16:creationId xmlns:a16="http://schemas.microsoft.com/office/drawing/2014/main" id="{A8358B05-76F9-44D0-AB7A-2F6C981E3A39}"/>
                </a:ext>
              </a:extLst>
            </p:cNvPr>
            <p:cNvCxnSpPr>
              <a:cxnSpLocks/>
            </p:cNvCxnSpPr>
            <p:nvPr/>
          </p:nvCxnSpPr>
          <p:spPr>
            <a:xfrm flipV="1">
              <a:off x="941818" y="4054337"/>
              <a:ext cx="0" cy="19062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07A8CC-1429-4B76-BE83-2EC94A979F1B}"/>
                </a:ext>
              </a:extLst>
            </p:cNvPr>
            <p:cNvCxnSpPr>
              <a:cxnSpLocks/>
            </p:cNvCxnSpPr>
            <p:nvPr/>
          </p:nvCxnSpPr>
          <p:spPr>
            <a:xfrm>
              <a:off x="725241" y="42436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45F0FB-E4A7-4B15-B066-E63F447AA6E6}"/>
                </a:ext>
              </a:extLst>
            </p:cNvPr>
            <p:cNvCxnSpPr>
              <a:cxnSpLocks/>
            </p:cNvCxnSpPr>
            <p:nvPr/>
          </p:nvCxnSpPr>
          <p:spPr>
            <a:xfrm>
              <a:off x="725241" y="43960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D96079-548F-49D7-ADF2-C93EAD1901FF}"/>
                </a:ext>
              </a:extLst>
            </p:cNvPr>
            <p:cNvCxnSpPr>
              <a:cxnSpLocks/>
            </p:cNvCxnSpPr>
            <p:nvPr/>
          </p:nvCxnSpPr>
          <p:spPr>
            <a:xfrm>
              <a:off x="725241" y="470719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82EE9A-80EB-4EC9-9C89-9DBF2068C122}"/>
                </a:ext>
              </a:extLst>
            </p:cNvPr>
            <p:cNvCxnSpPr>
              <a:cxnSpLocks/>
            </p:cNvCxnSpPr>
            <p:nvPr/>
          </p:nvCxnSpPr>
          <p:spPr>
            <a:xfrm>
              <a:off x="725242" y="56279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17A79EF-F899-4922-8ACF-A786FFFE5BCC}"/>
                </a:ext>
              </a:extLst>
            </p:cNvPr>
            <p:cNvCxnSpPr>
              <a:cxnSpLocks/>
            </p:cNvCxnSpPr>
            <p:nvPr/>
          </p:nvCxnSpPr>
          <p:spPr>
            <a:xfrm>
              <a:off x="725242" y="58184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D4154B-69E5-4D23-8448-D597F1CDC654}"/>
                </a:ext>
              </a:extLst>
            </p:cNvPr>
            <p:cNvCxnSpPr>
              <a:cxnSpLocks/>
            </p:cNvCxnSpPr>
            <p:nvPr/>
          </p:nvCxnSpPr>
          <p:spPr>
            <a:xfrm>
              <a:off x="941818" y="57295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0A38E3-479F-427C-9556-3E62F83375E0}"/>
                </a:ext>
              </a:extLst>
            </p:cNvPr>
            <p:cNvCxnSpPr>
              <a:cxnSpLocks/>
            </p:cNvCxnSpPr>
            <p:nvPr/>
          </p:nvCxnSpPr>
          <p:spPr>
            <a:xfrm flipV="1">
              <a:off x="1374969" y="5718076"/>
              <a:ext cx="0" cy="2425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rapezoid 25">
              <a:extLst>
                <a:ext uri="{FF2B5EF4-FFF2-40B4-BE49-F238E27FC236}">
                  <a16:creationId xmlns:a16="http://schemas.microsoft.com/office/drawing/2014/main" id="{165D56C1-1C0E-4094-A966-50DDA593C499}"/>
                </a:ext>
              </a:extLst>
            </p:cNvPr>
            <p:cNvSpPr/>
            <p:nvPr/>
          </p:nvSpPr>
          <p:spPr>
            <a:xfrm rot="16200000">
              <a:off x="473776" y="5013852"/>
              <a:ext cx="622300" cy="301081"/>
            </a:xfrm>
            <a:prstGeom prst="trapezoid">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7" name="Trapezoid 26">
              <a:extLst>
                <a:ext uri="{FF2B5EF4-FFF2-40B4-BE49-F238E27FC236}">
                  <a16:creationId xmlns:a16="http://schemas.microsoft.com/office/drawing/2014/main" id="{B757EF5C-0E32-4E2E-A29B-73BA948A6A6A}"/>
                </a:ext>
              </a:extLst>
            </p:cNvPr>
            <p:cNvSpPr/>
            <p:nvPr/>
          </p:nvSpPr>
          <p:spPr>
            <a:xfrm rot="5400000" flipH="1">
              <a:off x="774857" y="5013851"/>
              <a:ext cx="622300" cy="301081"/>
            </a:xfrm>
            <a:prstGeom prst="trapezoid">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28" name="Straight Connector 27">
              <a:extLst>
                <a:ext uri="{FF2B5EF4-FFF2-40B4-BE49-F238E27FC236}">
                  <a16:creationId xmlns:a16="http://schemas.microsoft.com/office/drawing/2014/main" id="{C07198D9-0C55-4191-B3AF-E5CCE52E581F}"/>
                </a:ext>
              </a:extLst>
            </p:cNvPr>
            <p:cNvCxnSpPr>
              <a:cxnSpLocks/>
            </p:cNvCxnSpPr>
            <p:nvPr/>
          </p:nvCxnSpPr>
          <p:spPr>
            <a:xfrm>
              <a:off x="450826" y="5164391"/>
              <a:ext cx="367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15C5FC-2AC3-41A2-B637-02F44CEA8674}"/>
                </a:ext>
              </a:extLst>
            </p:cNvPr>
            <p:cNvCxnSpPr>
              <a:cxnSpLocks/>
            </p:cNvCxnSpPr>
            <p:nvPr/>
          </p:nvCxnSpPr>
          <p:spPr>
            <a:xfrm>
              <a:off x="1054848" y="5007473"/>
              <a:ext cx="367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BBE8ED-C158-4D71-AC74-25EE64E302CF}"/>
                </a:ext>
              </a:extLst>
            </p:cNvPr>
            <p:cNvCxnSpPr>
              <a:cxnSpLocks/>
            </p:cNvCxnSpPr>
            <p:nvPr/>
          </p:nvCxnSpPr>
          <p:spPr>
            <a:xfrm>
              <a:off x="1054848" y="5116130"/>
              <a:ext cx="367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C65587-1532-4B39-90E7-698EAC74D413}"/>
                </a:ext>
              </a:extLst>
            </p:cNvPr>
            <p:cNvCxnSpPr>
              <a:cxnSpLocks/>
            </p:cNvCxnSpPr>
            <p:nvPr/>
          </p:nvCxnSpPr>
          <p:spPr>
            <a:xfrm>
              <a:off x="1052989" y="5239955"/>
              <a:ext cx="367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tangle: Rounded Corners 34">
            <a:extLst>
              <a:ext uri="{FF2B5EF4-FFF2-40B4-BE49-F238E27FC236}">
                <a16:creationId xmlns:a16="http://schemas.microsoft.com/office/drawing/2014/main" id="{C6768A30-D408-4F2B-A7E2-63ADD1596041}"/>
              </a:ext>
            </a:extLst>
          </p:cNvPr>
          <p:cNvSpPr/>
          <p:nvPr/>
        </p:nvSpPr>
        <p:spPr>
          <a:xfrm>
            <a:off x="3945990" y="4513636"/>
            <a:ext cx="1342149" cy="1749482"/>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Calibri"/>
                <a:ea typeface="微软雅黑"/>
                <a:cs typeface="+mn-cs"/>
              </a:rPr>
              <a:t>ILP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Calibri"/>
                <a:ea typeface="微软雅黑"/>
                <a:cs typeface="+mn-cs"/>
              </a:rPr>
              <a:t>compiler</a:t>
            </a:r>
            <a:endParaRPr kumimoji="0" lang="ko-KR" altLang="en-US" sz="2000" b="1" i="0" u="none" strike="noStrike" kern="1200" cap="none" spc="0" normalizeH="0" baseline="0" noProof="0" dirty="0">
              <a:ln>
                <a:noFill/>
              </a:ln>
              <a:solidFill>
                <a:srgbClr val="000000"/>
              </a:solidFill>
              <a:effectLst/>
              <a:uLnTx/>
              <a:uFillTx/>
              <a:latin typeface="Calibri"/>
              <a:cs typeface="+mn-cs"/>
            </a:endParaRPr>
          </a:p>
        </p:txBody>
      </p:sp>
      <p:cxnSp>
        <p:nvCxnSpPr>
          <p:cNvPr id="38" name="Straight Arrow Connector 37">
            <a:extLst>
              <a:ext uri="{FF2B5EF4-FFF2-40B4-BE49-F238E27FC236}">
                <a16:creationId xmlns:a16="http://schemas.microsoft.com/office/drawing/2014/main" id="{83A1F386-422F-4FF0-A318-76CE22EFD326}"/>
              </a:ext>
            </a:extLst>
          </p:cNvPr>
          <p:cNvCxnSpPr>
            <a:cxnSpLocks/>
          </p:cNvCxnSpPr>
          <p:nvPr/>
        </p:nvCxnSpPr>
        <p:spPr>
          <a:xfrm flipV="1">
            <a:off x="3625288" y="5283856"/>
            <a:ext cx="334496"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0E9AC8E-DFD7-4364-BDF6-65B039FAF4E8}"/>
              </a:ext>
            </a:extLst>
          </p:cNvPr>
          <p:cNvGrpSpPr/>
          <p:nvPr/>
        </p:nvGrpSpPr>
        <p:grpSpPr>
          <a:xfrm>
            <a:off x="6185769" y="4356318"/>
            <a:ext cx="2045696" cy="957698"/>
            <a:chOff x="-432798" y="3750720"/>
            <a:chExt cx="2045696" cy="957698"/>
          </a:xfrm>
        </p:grpSpPr>
        <p:sp>
          <p:nvSpPr>
            <p:cNvPr id="40" name="Flowchart: Process 39">
              <a:extLst>
                <a:ext uri="{FF2B5EF4-FFF2-40B4-BE49-F238E27FC236}">
                  <a16:creationId xmlns:a16="http://schemas.microsoft.com/office/drawing/2014/main" id="{48CA0C2E-CA99-4200-A152-66A71872BEC9}"/>
                </a:ext>
              </a:extLst>
            </p:cNvPr>
            <p:cNvSpPr/>
            <p:nvPr/>
          </p:nvSpPr>
          <p:spPr>
            <a:xfrm>
              <a:off x="270733" y="4032195"/>
              <a:ext cx="1342165" cy="572702"/>
            </a:xfrm>
            <a:prstGeom prst="flowChartProcess">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1" name="TextBox 40">
              <a:extLst>
                <a:ext uri="{FF2B5EF4-FFF2-40B4-BE49-F238E27FC236}">
                  <a16:creationId xmlns:a16="http://schemas.microsoft.com/office/drawing/2014/main" id="{43F3BEA3-A709-4B38-932B-2A0CB0B6A033}"/>
                </a:ext>
              </a:extLst>
            </p:cNvPr>
            <p:cNvSpPr txBox="1"/>
            <p:nvPr/>
          </p:nvSpPr>
          <p:spPr>
            <a:xfrm rot="16200000">
              <a:off x="-588481" y="3906403"/>
              <a:ext cx="9576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Issue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window</a:t>
              </a:r>
              <a:endParaRPr kumimoji="0" lang="ko-KR" altLang="en-US" sz="1800" b="0"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grpSp>
      <p:sp>
        <p:nvSpPr>
          <p:cNvPr id="43" name="TextBox 42">
            <a:extLst>
              <a:ext uri="{FF2B5EF4-FFF2-40B4-BE49-F238E27FC236}">
                <a16:creationId xmlns:a16="http://schemas.microsoft.com/office/drawing/2014/main" id="{4EBF180B-5F00-439E-BDC3-AE54CC437813}"/>
              </a:ext>
            </a:extLst>
          </p:cNvPr>
          <p:cNvSpPr txBox="1"/>
          <p:nvPr/>
        </p:nvSpPr>
        <p:spPr>
          <a:xfrm>
            <a:off x="6889300" y="4024855"/>
            <a:ext cx="11926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Input code</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cxnSp>
        <p:nvCxnSpPr>
          <p:cNvPr id="44" name="Straight Connector 43">
            <a:extLst>
              <a:ext uri="{FF2B5EF4-FFF2-40B4-BE49-F238E27FC236}">
                <a16:creationId xmlns:a16="http://schemas.microsoft.com/office/drawing/2014/main" id="{2FFA3BE7-A3D4-41D4-B7CF-C2A5E0BA80D4}"/>
              </a:ext>
            </a:extLst>
          </p:cNvPr>
          <p:cNvCxnSpPr>
            <a:cxnSpLocks/>
          </p:cNvCxnSpPr>
          <p:nvPr/>
        </p:nvCxnSpPr>
        <p:spPr>
          <a:xfrm flipV="1">
            <a:off x="7556354" y="4409392"/>
            <a:ext cx="0" cy="1780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9E05A9-9BCC-4FD4-8B6A-097A524C0C42}"/>
              </a:ext>
            </a:extLst>
          </p:cNvPr>
          <p:cNvCxnSpPr>
            <a:cxnSpLocks/>
          </p:cNvCxnSpPr>
          <p:nvPr/>
        </p:nvCxnSpPr>
        <p:spPr>
          <a:xfrm>
            <a:off x="7339778" y="4704418"/>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CD1891-B767-45F2-A2E3-8F290A142CD9}"/>
              </a:ext>
            </a:extLst>
          </p:cNvPr>
          <p:cNvCxnSpPr>
            <a:cxnSpLocks/>
          </p:cNvCxnSpPr>
          <p:nvPr/>
        </p:nvCxnSpPr>
        <p:spPr>
          <a:xfrm>
            <a:off x="7339778" y="4856818"/>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87AE542-E28B-4A64-8A7C-9F8E5037FFDE}"/>
              </a:ext>
            </a:extLst>
          </p:cNvPr>
          <p:cNvSpPr/>
          <p:nvPr/>
        </p:nvSpPr>
        <p:spPr>
          <a:xfrm>
            <a:off x="8591559" y="4513636"/>
            <a:ext cx="1555738" cy="1749482"/>
          </a:xfrm>
          <a:prstGeom prst="round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000000"/>
                </a:solidFill>
                <a:effectLst/>
                <a:uLnTx/>
                <a:uFillTx/>
                <a:latin typeface="Calibri"/>
                <a:ea typeface="微软雅黑"/>
                <a:cs typeface="+mn-cs"/>
              </a:rPr>
              <a:t>Instruction issue unit of the processor</a:t>
            </a:r>
            <a:endParaRPr kumimoji="0" lang="ko-KR" altLang="en-US" sz="2000" b="1" i="0" u="none" strike="noStrike" kern="1200" cap="none" spc="0" normalizeH="0" baseline="0" noProof="0" dirty="0">
              <a:ln>
                <a:noFill/>
              </a:ln>
              <a:solidFill>
                <a:srgbClr val="000000"/>
              </a:solidFill>
              <a:effectLst/>
              <a:uLnTx/>
              <a:uFillTx/>
              <a:latin typeface="Calibri"/>
              <a:cs typeface="+mn-cs"/>
            </a:endParaRPr>
          </a:p>
        </p:txBody>
      </p:sp>
      <p:cxnSp>
        <p:nvCxnSpPr>
          <p:cNvPr id="59" name="Straight Arrow Connector 58">
            <a:extLst>
              <a:ext uri="{FF2B5EF4-FFF2-40B4-BE49-F238E27FC236}">
                <a16:creationId xmlns:a16="http://schemas.microsoft.com/office/drawing/2014/main" id="{786CE154-B214-4E77-99C3-D705BAA20263}"/>
              </a:ext>
            </a:extLst>
          </p:cNvPr>
          <p:cNvCxnSpPr>
            <a:cxnSpLocks/>
          </p:cNvCxnSpPr>
          <p:nvPr/>
        </p:nvCxnSpPr>
        <p:spPr>
          <a:xfrm flipV="1">
            <a:off x="8219313" y="4924145"/>
            <a:ext cx="4026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1E2D16D-C248-4392-AAE3-76667681B9D8}"/>
              </a:ext>
            </a:extLst>
          </p:cNvPr>
          <p:cNvCxnSpPr>
            <a:cxnSpLocks/>
          </p:cNvCxnSpPr>
          <p:nvPr/>
        </p:nvCxnSpPr>
        <p:spPr>
          <a:xfrm>
            <a:off x="7339777" y="4975526"/>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6A8DE5-58AE-4945-B157-AD4A54C711EE}"/>
              </a:ext>
            </a:extLst>
          </p:cNvPr>
          <p:cNvCxnSpPr>
            <a:cxnSpLocks/>
          </p:cNvCxnSpPr>
          <p:nvPr/>
        </p:nvCxnSpPr>
        <p:spPr>
          <a:xfrm>
            <a:off x="7339777" y="5127926"/>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AF5E4F-35F8-44AC-8EC0-41753DB1EB2D}"/>
              </a:ext>
            </a:extLst>
          </p:cNvPr>
          <p:cNvCxnSpPr>
            <a:cxnSpLocks/>
          </p:cNvCxnSpPr>
          <p:nvPr/>
        </p:nvCxnSpPr>
        <p:spPr>
          <a:xfrm>
            <a:off x="7339778" y="5502335"/>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D36A08-53BE-44D9-817F-EEA067E65F53}"/>
              </a:ext>
            </a:extLst>
          </p:cNvPr>
          <p:cNvCxnSpPr>
            <a:cxnSpLocks/>
          </p:cNvCxnSpPr>
          <p:nvPr/>
        </p:nvCxnSpPr>
        <p:spPr>
          <a:xfrm>
            <a:off x="7339778" y="5654735"/>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CC12FB-C017-4092-BDA5-46139602FCEA}"/>
              </a:ext>
            </a:extLst>
          </p:cNvPr>
          <p:cNvCxnSpPr>
            <a:cxnSpLocks/>
          </p:cNvCxnSpPr>
          <p:nvPr/>
        </p:nvCxnSpPr>
        <p:spPr>
          <a:xfrm>
            <a:off x="7339777" y="57734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79B0191-1E46-456B-B97A-8F84EF21B763}"/>
              </a:ext>
            </a:extLst>
          </p:cNvPr>
          <p:cNvCxnSpPr>
            <a:cxnSpLocks/>
          </p:cNvCxnSpPr>
          <p:nvPr/>
        </p:nvCxnSpPr>
        <p:spPr>
          <a:xfrm>
            <a:off x="7339777" y="5925843"/>
            <a:ext cx="4331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4F76820-AF53-45F0-B6A8-A254F359CB4B}"/>
              </a:ext>
            </a:extLst>
          </p:cNvPr>
          <p:cNvCxnSpPr>
            <a:cxnSpLocks/>
          </p:cNvCxnSpPr>
          <p:nvPr/>
        </p:nvCxnSpPr>
        <p:spPr>
          <a:xfrm flipV="1">
            <a:off x="8219313" y="5731970"/>
            <a:ext cx="40267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90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5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25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250"/>
                                        <p:tgtEl>
                                          <p:spTgt spid="5">
                                            <p:txEl>
                                              <p:pRg st="1" end="1"/>
                                            </p:txEl>
                                          </p:spTgt>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nodeType="clickEffect">
                                  <p:stCondLst>
                                    <p:cond delay="0"/>
                                  </p:stCondLst>
                                  <p:childTnLst>
                                    <p:animMotion origin="layout" path="M -4.72222E-6 1.85185E-6 L -4.72222E-6 -0.1206 " pathEditMode="relative" rAng="0" ptsTypes="AA">
                                      <p:cBhvr>
                                        <p:cTn id="36" dur="500" fill="hold"/>
                                        <p:tgtEl>
                                          <p:spTgt spid="34"/>
                                        </p:tgtEl>
                                        <p:attrNameLst>
                                          <p:attrName>ppt_x</p:attrName>
                                          <p:attrName>ppt_y</p:attrName>
                                        </p:attrNameLst>
                                      </p:cBhvr>
                                      <p:rCtr x="0" y="-6042"/>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wipe(left)">
                                      <p:cBhvr>
                                        <p:cTn id="41" dur="250"/>
                                        <p:tgtEl>
                                          <p:spTgt spid="5">
                                            <p:txEl>
                                              <p:pRg st="2" end="2"/>
                                            </p:txEl>
                                          </p:spTgt>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250"/>
                                        <p:tgtEl>
                                          <p:spTgt spid="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250"/>
                                        <p:tgtEl>
                                          <p:spTgt spid="67"/>
                                        </p:tgtEl>
                                      </p:cBhvr>
                                    </p:animEffect>
                                  </p:childTnLst>
                                </p:cTn>
                              </p:par>
                              <p:par>
                                <p:cTn id="72" presetID="10" presetClass="entr" presetSubtype="0"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250"/>
                                        <p:tgtEl>
                                          <p:spTgt spid="39"/>
                                        </p:tgtEl>
                                      </p:cBhvr>
                                    </p:animEffect>
                                  </p:childTnLst>
                                </p:cTn>
                              </p:par>
                            </p:childTnLst>
                          </p:cTn>
                        </p:par>
                        <p:par>
                          <p:cTn id="75" fill="hold">
                            <p:stCondLst>
                              <p:cond delay="750"/>
                            </p:stCondLst>
                            <p:childTnLst>
                              <p:par>
                                <p:cTn id="76" presetID="22" presetClass="entr" presetSubtype="4" fill="hold" nodeType="after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wipe(down)">
                                      <p:cBhvr>
                                        <p:cTn id="78" dur="250"/>
                                        <p:tgtEl>
                                          <p:spTgt spid="59"/>
                                        </p:tgtEl>
                                      </p:cBhvr>
                                    </p:animEffect>
                                  </p:childTnLst>
                                </p:cTn>
                              </p:par>
                              <p:par>
                                <p:cTn id="79" presetID="22" presetClass="entr" presetSubtype="4"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down)">
                                      <p:cBhvr>
                                        <p:cTn id="81"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5" grpId="0" animBg="1"/>
      <p:bldP spid="43" grpId="0"/>
      <p:bldP spid="5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DAC9-CA82-461C-A319-50DBBB681857}"/>
              </a:ext>
            </a:extLst>
          </p:cNvPr>
          <p:cNvSpPr>
            <a:spLocks noGrp="1"/>
          </p:cNvSpPr>
          <p:nvPr>
            <p:ph type="title"/>
          </p:nvPr>
        </p:nvSpPr>
        <p:spPr/>
        <p:txBody>
          <a:bodyPr/>
          <a:lstStyle/>
          <a:p>
            <a:r>
              <a:rPr lang="en-US" altLang="ko-KR" dirty="0"/>
              <a:t>Why might this </a:t>
            </a:r>
            <a:r>
              <a:rPr lang="en-US" altLang="ko-KR" dirty="0">
                <a:solidFill>
                  <a:srgbClr val="C00000"/>
                </a:solidFill>
              </a:rPr>
              <a:t>not work?</a:t>
            </a:r>
            <a:endParaRPr lang="ko-KR" altLang="en-US" dirty="0">
              <a:solidFill>
                <a:srgbClr val="C00000"/>
              </a:solidFill>
            </a:endParaRPr>
          </a:p>
        </p:txBody>
      </p:sp>
      <p:sp>
        <p:nvSpPr>
          <p:cNvPr id="3" name="Content Placeholder 2">
            <a:extLst>
              <a:ext uri="{FF2B5EF4-FFF2-40B4-BE49-F238E27FC236}">
                <a16:creationId xmlns:a16="http://schemas.microsoft.com/office/drawing/2014/main" id="{BA8E4779-CCCD-4C00-B70A-6DCC0725ACCC}"/>
              </a:ext>
            </a:extLst>
          </p:cNvPr>
          <p:cNvSpPr>
            <a:spLocks noGrp="1"/>
          </p:cNvSpPr>
          <p:nvPr>
            <p:ph idx="1"/>
          </p:nvPr>
        </p:nvSpPr>
        <p:spPr/>
        <p:txBody>
          <a:bodyPr/>
          <a:lstStyle/>
          <a:p>
            <a:r>
              <a:rPr lang="en-US" altLang="ko-KR" dirty="0"/>
              <a:t>Can’t always schedule around branches</a:t>
            </a:r>
          </a:p>
          <a:p>
            <a:pPr marL="609600" lvl="1" indent="-342900">
              <a:buFont typeface="Arial" panose="020B0604020202020204" pitchFamily="34" charset="0"/>
              <a:buChar char="•"/>
            </a:pPr>
            <a:r>
              <a:rPr lang="en-US" altLang="ko-KR" i="1" dirty="0">
                <a:solidFill>
                  <a:srgbClr val="C00000"/>
                </a:solidFill>
              </a:rPr>
              <a:t>limited</a:t>
            </a:r>
            <a:r>
              <a:rPr lang="en-US" altLang="ko-KR" dirty="0"/>
              <a:t> access to </a:t>
            </a:r>
            <a:r>
              <a:rPr lang="en-US" altLang="ko-KR" i="1" dirty="0">
                <a:solidFill>
                  <a:srgbClr val="C00000"/>
                </a:solidFill>
              </a:rPr>
              <a:t>dynamic information </a:t>
            </a:r>
            <a:r>
              <a:rPr lang="en-US" altLang="ko-KR" dirty="0"/>
              <a:t>(profile-based info)</a:t>
            </a:r>
          </a:p>
          <a:p>
            <a:pPr marL="609600" lvl="1" indent="-342900">
              <a:buFont typeface="Arial" panose="020B0604020202020204" pitchFamily="34" charset="0"/>
              <a:buChar char="•"/>
            </a:pPr>
            <a:r>
              <a:rPr lang="en-US" altLang="ko-KR" dirty="0"/>
              <a:t>Perhaps none at all, or not representative</a:t>
            </a:r>
          </a:p>
          <a:p>
            <a:pPr marL="609600" lvl="1" indent="-342900">
              <a:buFont typeface="Arial" panose="020B0604020202020204" pitchFamily="34" charset="0"/>
              <a:buChar char="•"/>
            </a:pPr>
            <a:r>
              <a:rPr lang="en-US" altLang="ko-KR" dirty="0"/>
              <a:t>Ex. Branch T in 1</a:t>
            </a:r>
            <a:r>
              <a:rPr lang="en-US" altLang="ko-KR" baseline="30000" dirty="0"/>
              <a:t>st</a:t>
            </a:r>
            <a:r>
              <a:rPr lang="en-US" altLang="ko-KR" dirty="0"/>
              <a:t> ½ of program, NT in 2</a:t>
            </a:r>
            <a:r>
              <a:rPr lang="en-US" altLang="ko-KR" baseline="30000" dirty="0"/>
              <a:t>nd</a:t>
            </a:r>
            <a:r>
              <a:rPr lang="en-US" altLang="ko-KR" dirty="0"/>
              <a:t> ½, looks like 50-50 branch in profile</a:t>
            </a:r>
          </a:p>
        </p:txBody>
      </p:sp>
      <p:sp>
        <p:nvSpPr>
          <p:cNvPr id="7" name="文本占位符 6">
            <a:extLst>
              <a:ext uri="{FF2B5EF4-FFF2-40B4-BE49-F238E27FC236}">
                <a16:creationId xmlns:a16="http://schemas.microsoft.com/office/drawing/2014/main" id="{2563EA74-1731-DAF2-C6A2-EF9F7D1540A2}"/>
              </a:ext>
            </a:extLst>
          </p:cNvPr>
          <p:cNvSpPr>
            <a:spLocks noGrp="1"/>
          </p:cNvSpPr>
          <p:nvPr>
            <p:ph type="body" sz="quarter" idx="10"/>
          </p:nvPr>
        </p:nvSpPr>
        <p:spPr/>
        <p:txBody>
          <a:bodyPr/>
          <a:lstStyle/>
          <a:p>
            <a:endParaRPr lang="zh-CN" altLang="en-US"/>
          </a:p>
        </p:txBody>
      </p:sp>
      <p:sp>
        <p:nvSpPr>
          <p:cNvPr id="5" name="Content Placeholder 2">
            <a:extLst>
              <a:ext uri="{FF2B5EF4-FFF2-40B4-BE49-F238E27FC236}">
                <a16:creationId xmlns:a16="http://schemas.microsoft.com/office/drawing/2014/main" id="{30A1FA4F-D552-42F3-AC83-81D540301ECF}"/>
              </a:ext>
            </a:extLst>
          </p:cNvPr>
          <p:cNvSpPr txBox="1">
            <a:spLocks/>
          </p:cNvSpPr>
          <p:nvPr/>
        </p:nvSpPr>
        <p:spPr>
          <a:xfrm>
            <a:off x="313267" y="2647864"/>
            <a:ext cx="8715633" cy="898611"/>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8950" marR="0" lvl="0" indent="-488950" algn="l" defTabSz="914400" rtl="0" eaLnBrk="1" fontAlgn="auto" latinLnBrk="0" hangingPunct="1">
              <a:lnSpc>
                <a:spcPct val="90000"/>
              </a:lnSpc>
              <a:spcBef>
                <a:spcPts val="1000"/>
              </a:spcBef>
              <a:spcAft>
                <a:spcPts val="0"/>
              </a:spcAft>
              <a:buClrTx/>
              <a:buSzTx/>
              <a:buFont typeface="Wingdings" pitchFamily="2" charset="2"/>
              <a:buChar char="Ø"/>
              <a:tabLst/>
              <a:defRPr/>
            </a:pPr>
            <a:r>
              <a:rPr kumimoji="0" lang="en-US" altLang="ko-KR" sz="2800" b="0" i="1"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Not all stalls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are predicable</a:t>
            </a:r>
          </a:p>
          <a:p>
            <a:pPr marL="6096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Cannot react to dynamic events like data cache misses</a:t>
            </a:r>
          </a:p>
        </p:txBody>
      </p:sp>
      <p:sp>
        <p:nvSpPr>
          <p:cNvPr id="6" name="Rectangle: Rounded Corners 5">
            <a:extLst>
              <a:ext uri="{FF2B5EF4-FFF2-40B4-BE49-F238E27FC236}">
                <a16:creationId xmlns:a16="http://schemas.microsoft.com/office/drawing/2014/main" id="{AAD37D10-561D-4608-984B-EE4D7D9AF299}"/>
              </a:ext>
            </a:extLst>
          </p:cNvPr>
          <p:cNvSpPr/>
          <p:nvPr/>
        </p:nvSpPr>
        <p:spPr>
          <a:xfrm>
            <a:off x="1738184" y="3879850"/>
            <a:ext cx="8715632" cy="1431839"/>
          </a:xfrm>
          <a:prstGeom prst="roundRect">
            <a:avLst>
              <a:gd name="adj" fmla="val 0"/>
            </a:avLst>
          </a:prstGeom>
          <a:solidFill>
            <a:schemeClr val="accent1">
              <a:lumMod val="40000"/>
              <a:lumOff val="60000"/>
              <a:alpha val="9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Although there are limits of static scheduling (done by compiler), there is still a room to reap the benefits.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Let’s check the detail techniques!</a:t>
            </a:r>
          </a:p>
        </p:txBody>
      </p:sp>
    </p:spTree>
    <p:extLst>
      <p:ext uri="{BB962C8B-B14F-4D97-AF65-F5344CB8AC3E}">
        <p14:creationId xmlns:p14="http://schemas.microsoft.com/office/powerpoint/2010/main" val="23388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wipe(left)">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D28C-6B3A-49F5-953C-925009952C79}"/>
              </a:ext>
            </a:extLst>
          </p:cNvPr>
          <p:cNvSpPr>
            <a:spLocks noGrp="1"/>
          </p:cNvSpPr>
          <p:nvPr>
            <p:ph type="title"/>
          </p:nvPr>
        </p:nvSpPr>
        <p:spPr/>
        <p:txBody>
          <a:bodyPr/>
          <a:lstStyle/>
          <a:p>
            <a:r>
              <a:rPr lang="en-US" altLang="ko-KR" dirty="0"/>
              <a:t>Conventional Optimization Techniques</a:t>
            </a:r>
            <a:endParaRPr lang="ko-KR" altLang="en-US" dirty="0"/>
          </a:p>
        </p:txBody>
      </p:sp>
      <p:sp>
        <p:nvSpPr>
          <p:cNvPr id="3" name="Text Placeholder 2">
            <a:extLst>
              <a:ext uri="{FF2B5EF4-FFF2-40B4-BE49-F238E27FC236}">
                <a16:creationId xmlns:a16="http://schemas.microsoft.com/office/drawing/2014/main" id="{F0D5E0E9-E8F1-4862-A398-9EE65CA0771D}"/>
              </a:ext>
            </a:extLst>
          </p:cNvPr>
          <p:cNvSpPr>
            <a:spLocks noGrp="1"/>
          </p:cNvSpPr>
          <p:nvPr>
            <p:ph type="body" idx="1"/>
          </p:nvPr>
        </p:nvSpPr>
        <p:spPr/>
        <p:txBody>
          <a:bodyPr/>
          <a:lstStyle/>
          <a:p>
            <a:r>
              <a:rPr lang="en-US" altLang="ko-KR" dirty="0"/>
              <a:t>Execution Time = IC * CPI * CCT</a:t>
            </a:r>
          </a:p>
          <a:p>
            <a:r>
              <a:rPr lang="en-US" altLang="ko-KR" sz="1800" dirty="0"/>
              <a:t>IC: Instruction Count</a:t>
            </a:r>
          </a:p>
          <a:p>
            <a:r>
              <a:rPr lang="en-US" altLang="ko-KR" sz="1800" dirty="0"/>
              <a:t>CPI: Cycles per Instruction</a:t>
            </a:r>
          </a:p>
          <a:p>
            <a:r>
              <a:rPr lang="en-US" altLang="ko-KR" sz="1800" dirty="0"/>
              <a:t>CCT: Clock Cycle Time</a:t>
            </a:r>
            <a:endParaRPr lang="ko-KR" altLang="en-US" sz="1800" dirty="0"/>
          </a:p>
        </p:txBody>
      </p:sp>
      <p:sp>
        <p:nvSpPr>
          <p:cNvPr id="8" name="文本占位符 7">
            <a:extLst>
              <a:ext uri="{FF2B5EF4-FFF2-40B4-BE49-F238E27FC236}">
                <a16:creationId xmlns:a16="http://schemas.microsoft.com/office/drawing/2014/main" id="{6A65C63D-3A61-8EEA-683E-FA06B693C2B2}"/>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FF7DE7A-E741-40CD-AC15-9E2A817FA0B2}"/>
              </a:ext>
            </a:extLst>
          </p:cNvPr>
          <p:cNvSpPr/>
          <p:nvPr/>
        </p:nvSpPr>
        <p:spPr>
          <a:xfrm>
            <a:off x="3263092" y="3634176"/>
            <a:ext cx="511794" cy="46753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5" name="Speech Bubble: Rectangle 4">
            <a:extLst>
              <a:ext uri="{FF2B5EF4-FFF2-40B4-BE49-F238E27FC236}">
                <a16:creationId xmlns:a16="http://schemas.microsoft.com/office/drawing/2014/main" id="{26BA18C9-35E7-4320-B53C-42E74FFA1C4A}"/>
              </a:ext>
            </a:extLst>
          </p:cNvPr>
          <p:cNvSpPr/>
          <p:nvPr/>
        </p:nvSpPr>
        <p:spPr>
          <a:xfrm>
            <a:off x="3533032" y="4489220"/>
            <a:ext cx="3327400" cy="1511300"/>
          </a:xfrm>
          <a:prstGeom prst="wedgeRectCallout">
            <a:avLst>
              <a:gd name="adj1" fmla="val -47551"/>
              <a:gd name="adj2" fmla="val -69433"/>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9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We mainly focus on Instruction Count!</a:t>
            </a:r>
            <a:endParaRPr kumimoji="0" lang="ko-KR" altLang="en-US" sz="29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4199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50"/>
                                        <p:tgtEl>
                                          <p:spTgt spid="4"/>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35E6-1390-408E-95E0-B6F8D6F3EF6F}"/>
              </a:ext>
            </a:extLst>
          </p:cNvPr>
          <p:cNvSpPr>
            <a:spLocks noGrp="1"/>
          </p:cNvSpPr>
          <p:nvPr>
            <p:ph type="title"/>
          </p:nvPr>
        </p:nvSpPr>
        <p:spPr/>
        <p:txBody>
          <a:bodyPr/>
          <a:lstStyle/>
          <a:p>
            <a:r>
              <a:rPr lang="en-US" altLang="ko-KR" dirty="0"/>
              <a:t>Problems of Super-pipelining</a:t>
            </a:r>
            <a:endParaRPr lang="ko-KR" altLang="en-US" dirty="0"/>
          </a:p>
        </p:txBody>
      </p:sp>
      <p:sp>
        <p:nvSpPr>
          <p:cNvPr id="3" name="Content Placeholder 2">
            <a:extLst>
              <a:ext uri="{FF2B5EF4-FFF2-40B4-BE49-F238E27FC236}">
                <a16:creationId xmlns:a16="http://schemas.microsoft.com/office/drawing/2014/main" id="{FC6D85A5-F3CA-4B66-AD6E-4254FD56C340}"/>
              </a:ext>
            </a:extLst>
          </p:cNvPr>
          <p:cNvSpPr>
            <a:spLocks noGrp="1"/>
          </p:cNvSpPr>
          <p:nvPr>
            <p:ph idx="1"/>
          </p:nvPr>
        </p:nvSpPr>
        <p:spPr>
          <a:prstGeom prst="rect">
            <a:avLst/>
          </a:prstGeom>
        </p:spPr>
        <p:txBody>
          <a:bodyPr/>
          <a:lstStyle/>
          <a:p>
            <a:pPr marL="514350" indent="-514350">
              <a:buFont typeface="+mj-lt"/>
              <a:buAutoNum type="arabicPeriod"/>
            </a:pPr>
            <a:r>
              <a:rPr lang="en-US" altLang="ko-KR" sz="2600" dirty="0"/>
              <a:t>Require a really high clock frequency!</a:t>
            </a:r>
          </a:p>
          <a:p>
            <a:pPr marL="514350" indent="-514350">
              <a:buFont typeface="+mj-lt"/>
              <a:buAutoNum type="arabicPeriod"/>
            </a:pPr>
            <a:r>
              <a:rPr lang="en-US" altLang="ko-KR" sz="2600" dirty="0"/>
              <a:t>Instruction dependences</a:t>
            </a:r>
            <a:r>
              <a:rPr lang="ko-KR" altLang="en-US" sz="2200" dirty="0"/>
              <a:t> </a:t>
            </a:r>
            <a:r>
              <a:rPr lang="en-US" altLang="ko-KR" sz="2200" dirty="0"/>
              <a:t>(similar to pipelining, but </a:t>
            </a:r>
            <a:r>
              <a:rPr lang="en-US" altLang="ko-KR" sz="2200"/>
              <a:t>much more </a:t>
            </a:r>
            <a:r>
              <a:rPr lang="en-US" altLang="ko-KR" sz="2200" b="1">
                <a:solidFill>
                  <a:srgbClr val="C00000"/>
                </a:solidFill>
              </a:rPr>
              <a:t>critical</a:t>
            </a:r>
            <a:r>
              <a:rPr lang="en-US" altLang="ko-KR" sz="2200" dirty="0"/>
              <a:t>)</a:t>
            </a:r>
          </a:p>
        </p:txBody>
      </p:sp>
      <p:sp>
        <p:nvSpPr>
          <p:cNvPr id="5" name="文本占位符 4">
            <a:extLst>
              <a:ext uri="{FF2B5EF4-FFF2-40B4-BE49-F238E27FC236}">
                <a16:creationId xmlns:a16="http://schemas.microsoft.com/office/drawing/2014/main" id="{0D80273F-31BE-D2BC-B4DB-4CF84F8BBC10}"/>
              </a:ext>
            </a:extLst>
          </p:cNvPr>
          <p:cNvSpPr>
            <a:spLocks noGrp="1"/>
          </p:cNvSpPr>
          <p:nvPr>
            <p:ph type="body" sz="quarter" idx="10"/>
          </p:nvPr>
        </p:nvSpPr>
        <p:spPr/>
        <p:txBody>
          <a:bodyPr/>
          <a:lstStyle/>
          <a:p>
            <a:endParaRPr lang="zh-CN" altLang="en-US"/>
          </a:p>
        </p:txBody>
      </p:sp>
      <p:sp>
        <p:nvSpPr>
          <p:cNvPr id="6" name="Rectangle: Rounded Corners 5">
            <a:extLst>
              <a:ext uri="{FF2B5EF4-FFF2-40B4-BE49-F238E27FC236}">
                <a16:creationId xmlns:a16="http://schemas.microsoft.com/office/drawing/2014/main" id="{1F331862-A7C0-4E18-9D1B-B6F9CEC00E34}"/>
              </a:ext>
            </a:extLst>
          </p:cNvPr>
          <p:cNvSpPr/>
          <p:nvPr/>
        </p:nvSpPr>
        <p:spPr>
          <a:xfrm>
            <a:off x="2453158" y="2018353"/>
            <a:ext cx="3187699" cy="521648"/>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bg1"/>
                </a:solidFill>
                <a:latin typeface="Bell Gothic Std Black" panose="020B0706020202040204" pitchFamily="34" charset="0"/>
              </a:rPr>
              <a:t>Control dependences</a:t>
            </a:r>
            <a:endParaRPr lang="ko-KR" altLang="en-US" sz="2400" dirty="0">
              <a:solidFill>
                <a:schemeClr val="bg1"/>
              </a:solidFill>
            </a:endParaRPr>
          </a:p>
        </p:txBody>
      </p:sp>
      <p:sp>
        <p:nvSpPr>
          <p:cNvPr id="7" name="Rectangle: Rounded Corners 6">
            <a:extLst>
              <a:ext uri="{FF2B5EF4-FFF2-40B4-BE49-F238E27FC236}">
                <a16:creationId xmlns:a16="http://schemas.microsoft.com/office/drawing/2014/main" id="{9BCD0E83-4B53-41CB-B31B-1D1FDCB81B04}"/>
              </a:ext>
            </a:extLst>
          </p:cNvPr>
          <p:cNvSpPr/>
          <p:nvPr/>
        </p:nvSpPr>
        <p:spPr>
          <a:xfrm>
            <a:off x="6665445" y="2018353"/>
            <a:ext cx="3187699" cy="521648"/>
          </a:xfrm>
          <a:prstGeom prst="roundRect">
            <a:avLst>
              <a:gd name="adj" fmla="val 98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bg1"/>
                </a:solidFill>
                <a:latin typeface="Bell Gothic Std Black" panose="020B0706020202040204" pitchFamily="34" charset="0"/>
              </a:rPr>
              <a:t>Data dependences</a:t>
            </a:r>
            <a:endParaRPr lang="ko-KR" altLang="en-US" sz="2400" dirty="0">
              <a:solidFill>
                <a:schemeClr val="bg1"/>
              </a:solidFill>
            </a:endParaRPr>
          </a:p>
        </p:txBody>
      </p:sp>
      <p:grpSp>
        <p:nvGrpSpPr>
          <p:cNvPr id="52" name="Group 51">
            <a:extLst>
              <a:ext uri="{FF2B5EF4-FFF2-40B4-BE49-F238E27FC236}">
                <a16:creationId xmlns:a16="http://schemas.microsoft.com/office/drawing/2014/main" id="{4ACB39CD-9324-44A4-B1B8-5FBDB498BBC8}"/>
              </a:ext>
            </a:extLst>
          </p:cNvPr>
          <p:cNvGrpSpPr/>
          <p:nvPr/>
        </p:nvGrpSpPr>
        <p:grpSpPr>
          <a:xfrm>
            <a:off x="4021972" y="3010140"/>
            <a:ext cx="1760446" cy="471715"/>
            <a:chOff x="2497972" y="2591039"/>
            <a:chExt cx="1760446" cy="471715"/>
          </a:xfrm>
        </p:grpSpPr>
        <p:sp>
          <p:nvSpPr>
            <p:cNvPr id="50" name="TextBox 49">
              <a:extLst>
                <a:ext uri="{FF2B5EF4-FFF2-40B4-BE49-F238E27FC236}">
                  <a16:creationId xmlns:a16="http://schemas.microsoft.com/office/drawing/2014/main" id="{00B3995A-727E-47E1-86D0-BDD6EF85570D}"/>
                </a:ext>
              </a:extLst>
            </p:cNvPr>
            <p:cNvSpPr txBox="1"/>
            <p:nvPr/>
          </p:nvSpPr>
          <p:spPr>
            <a:xfrm>
              <a:off x="2497972" y="2591039"/>
              <a:ext cx="1638590" cy="400110"/>
            </a:xfrm>
            <a:prstGeom prst="rect">
              <a:avLst/>
            </a:prstGeom>
            <a:noFill/>
          </p:spPr>
          <p:txBody>
            <a:bodyPr wrap="none" rtlCol="0">
              <a:spAutoFit/>
            </a:bodyPr>
            <a:lstStyle/>
            <a:p>
              <a:r>
                <a:rPr lang="en-US" altLang="ko-KR" sz="2000" b="1" dirty="0">
                  <a:latin typeface="Arial" panose="020B0604020202020204" pitchFamily="34" charset="0"/>
                  <a:cs typeface="Arial" panose="020B0604020202020204" pitchFamily="34" charset="0"/>
                </a:rPr>
                <a:t>comparison</a:t>
              </a:r>
              <a:endParaRPr lang="ko-KR" altLang="en-US" sz="2000" b="1" dirty="0">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06623E6E-B82D-4248-B3C1-7635F7457087}"/>
                </a:ext>
              </a:extLst>
            </p:cNvPr>
            <p:cNvSpPr/>
            <p:nvPr/>
          </p:nvSpPr>
          <p:spPr>
            <a:xfrm>
              <a:off x="4091987" y="2808754"/>
              <a:ext cx="166431" cy="254000"/>
            </a:xfrm>
            <a:custGeom>
              <a:avLst/>
              <a:gdLst>
                <a:gd name="connsiteX0" fmla="*/ 0 w 127238"/>
                <a:gd name="connsiteY0" fmla="*/ 0 h 254000"/>
                <a:gd name="connsiteX1" fmla="*/ 127000 w 127238"/>
                <a:gd name="connsiteY1" fmla="*/ 76200 h 254000"/>
                <a:gd name="connsiteX2" fmla="*/ 25400 w 127238"/>
                <a:gd name="connsiteY2" fmla="*/ 254000 h 254000"/>
              </a:gdLst>
              <a:ahLst/>
              <a:cxnLst>
                <a:cxn ang="0">
                  <a:pos x="connsiteX0" y="connsiteY0"/>
                </a:cxn>
                <a:cxn ang="0">
                  <a:pos x="connsiteX1" y="connsiteY1"/>
                </a:cxn>
                <a:cxn ang="0">
                  <a:pos x="connsiteX2" y="connsiteY2"/>
                </a:cxn>
              </a:cxnLst>
              <a:rect l="l" t="t" r="r" b="b"/>
              <a:pathLst>
                <a:path w="127238" h="254000">
                  <a:moveTo>
                    <a:pt x="0" y="0"/>
                  </a:moveTo>
                  <a:cubicBezTo>
                    <a:pt x="61383" y="16933"/>
                    <a:pt x="122767" y="33867"/>
                    <a:pt x="127000" y="76200"/>
                  </a:cubicBezTo>
                  <a:cubicBezTo>
                    <a:pt x="131233" y="118533"/>
                    <a:pt x="78316" y="186266"/>
                    <a:pt x="25400" y="2540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8" name="Group 147">
            <a:extLst>
              <a:ext uri="{FF2B5EF4-FFF2-40B4-BE49-F238E27FC236}">
                <a16:creationId xmlns:a16="http://schemas.microsoft.com/office/drawing/2014/main" id="{C2CA61AE-E49A-4611-B4F8-27E54CDDDDB2}"/>
              </a:ext>
            </a:extLst>
          </p:cNvPr>
          <p:cNvGrpSpPr/>
          <p:nvPr/>
        </p:nvGrpSpPr>
        <p:grpSpPr>
          <a:xfrm>
            <a:off x="1640292" y="3433172"/>
            <a:ext cx="1064809" cy="414929"/>
            <a:chOff x="116291" y="3433171"/>
            <a:chExt cx="1064809" cy="414929"/>
          </a:xfrm>
        </p:grpSpPr>
        <p:sp>
          <p:nvSpPr>
            <p:cNvPr id="8" name="Rectangle 7">
              <a:extLst>
                <a:ext uri="{FF2B5EF4-FFF2-40B4-BE49-F238E27FC236}">
                  <a16:creationId xmlns:a16="http://schemas.microsoft.com/office/drawing/2014/main" id="{DD9C92BA-9E67-43CA-BB1A-A6D2308E6BAE}"/>
                </a:ext>
              </a:extLst>
            </p:cNvPr>
            <p:cNvSpPr/>
            <p:nvPr/>
          </p:nvSpPr>
          <p:spPr>
            <a:xfrm>
              <a:off x="814857"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48" name="TextBox 47">
              <a:extLst>
                <a:ext uri="{FF2B5EF4-FFF2-40B4-BE49-F238E27FC236}">
                  <a16:creationId xmlns:a16="http://schemas.microsoft.com/office/drawing/2014/main" id="{2D3DA36C-B634-41CA-8FDD-57DD72ED047C}"/>
                </a:ext>
              </a:extLst>
            </p:cNvPr>
            <p:cNvSpPr txBox="1"/>
            <p:nvPr/>
          </p:nvSpPr>
          <p:spPr>
            <a:xfrm>
              <a:off x="116291" y="3433171"/>
              <a:ext cx="646331" cy="400110"/>
            </a:xfrm>
            <a:prstGeom prst="rect">
              <a:avLst/>
            </a:prstGeom>
            <a:noFill/>
          </p:spPr>
          <p:txBody>
            <a:bodyPr wrap="none" rtlCol="0">
              <a:spAutoFit/>
            </a:bodyPr>
            <a:lstStyle/>
            <a:p>
              <a:r>
                <a:rPr lang="en-US" altLang="ko-KR" sz="2000" b="1" dirty="0" err="1">
                  <a:latin typeface="Courier New" panose="02070309020205020404" pitchFamily="49" charset="0"/>
                  <a:cs typeface="Courier New" panose="02070309020205020404" pitchFamily="49" charset="0"/>
                </a:rPr>
                <a:t>beq</a:t>
              </a:r>
              <a:endParaRPr lang="ko-KR" altLang="en-US" sz="2000" b="1" dirty="0">
                <a:latin typeface="Courier New" panose="02070309020205020404" pitchFamily="49" charset="0"/>
                <a:cs typeface="Courier New" panose="02070309020205020404" pitchFamily="49" charset="0"/>
              </a:endParaRPr>
            </a:p>
          </p:txBody>
        </p:sp>
      </p:grpSp>
      <p:grpSp>
        <p:nvGrpSpPr>
          <p:cNvPr id="149" name="Group 148">
            <a:extLst>
              <a:ext uri="{FF2B5EF4-FFF2-40B4-BE49-F238E27FC236}">
                <a16:creationId xmlns:a16="http://schemas.microsoft.com/office/drawing/2014/main" id="{4764C2A9-7162-4A18-9364-04EF887C5F7A}"/>
              </a:ext>
            </a:extLst>
          </p:cNvPr>
          <p:cNvGrpSpPr/>
          <p:nvPr/>
        </p:nvGrpSpPr>
        <p:grpSpPr>
          <a:xfrm>
            <a:off x="1593689" y="3481857"/>
            <a:ext cx="1477654" cy="860002"/>
            <a:chOff x="69689" y="3481857"/>
            <a:chExt cx="1477654" cy="860002"/>
          </a:xfrm>
        </p:grpSpPr>
        <p:sp>
          <p:nvSpPr>
            <p:cNvPr id="9" name="Rectangle 8">
              <a:extLst>
                <a:ext uri="{FF2B5EF4-FFF2-40B4-BE49-F238E27FC236}">
                  <a16:creationId xmlns:a16="http://schemas.microsoft.com/office/drawing/2014/main" id="{01D02A4F-8084-4D72-AF85-79B399F24EE9}"/>
                </a:ext>
              </a:extLst>
            </p:cNvPr>
            <p:cNvSpPr/>
            <p:nvPr/>
          </p:nvSpPr>
          <p:spPr>
            <a:xfrm>
              <a:off x="1181100"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sp>
          <p:nvSpPr>
            <p:cNvPr id="71" name="Rectangle 70">
              <a:extLst>
                <a:ext uri="{FF2B5EF4-FFF2-40B4-BE49-F238E27FC236}">
                  <a16:creationId xmlns:a16="http://schemas.microsoft.com/office/drawing/2014/main" id="{29661566-65B1-4D85-AEC1-9E823D7A2216}"/>
                </a:ext>
              </a:extLst>
            </p:cNvPr>
            <p:cNvSpPr/>
            <p:nvPr/>
          </p:nvSpPr>
          <p:spPr>
            <a:xfrm>
              <a:off x="1181100" y="3959799"/>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135" name="TextBox 134">
              <a:extLst>
                <a:ext uri="{FF2B5EF4-FFF2-40B4-BE49-F238E27FC236}">
                  <a16:creationId xmlns:a16="http://schemas.microsoft.com/office/drawing/2014/main" id="{5E37EE39-E459-426A-BE4C-E1D1C586AF4F}"/>
                </a:ext>
              </a:extLst>
            </p:cNvPr>
            <p:cNvSpPr txBox="1"/>
            <p:nvPr/>
          </p:nvSpPr>
          <p:spPr>
            <a:xfrm>
              <a:off x="69689" y="3941749"/>
              <a:ext cx="1261884" cy="400110"/>
            </a:xfrm>
            <a:prstGeom prst="rect">
              <a:avLst/>
            </a:prstGeom>
            <a:noFill/>
          </p:spPr>
          <p:txBody>
            <a:bodyPr wrap="none" rtlCol="0">
              <a:spAutoFit/>
            </a:bodyPr>
            <a:lstStyle/>
            <a:p>
              <a:r>
                <a:rPr lang="en-US" altLang="ko-KR" sz="2000" b="1" dirty="0">
                  <a:latin typeface="Courier New" panose="02070309020205020404" pitchFamily="49" charset="0"/>
                  <a:cs typeface="Courier New" panose="02070309020205020404" pitchFamily="49" charset="0"/>
                </a:rPr>
                <a:t>Instr</a:t>
              </a:r>
              <a:r>
                <a:rPr lang="en-US" altLang="ko-KR" sz="2000" b="1" i="1" dirty="0">
                  <a:latin typeface="Courier New" panose="02070309020205020404" pitchFamily="49" charset="0"/>
                  <a:cs typeface="Courier New" panose="02070309020205020404" pitchFamily="49" charset="0"/>
                </a:rPr>
                <a:t>1</a:t>
              </a:r>
              <a:r>
                <a:rPr lang="en-US" altLang="ko-KR" sz="2000" b="1" dirty="0">
                  <a:latin typeface="Courier New" panose="02070309020205020404" pitchFamily="49" charset="0"/>
                  <a:cs typeface="Courier New" panose="02070309020205020404" pitchFamily="49" charset="0"/>
                </a:rPr>
                <a:t> </a:t>
              </a:r>
              <a:endParaRPr lang="ko-KR" altLang="en-US" sz="2000" b="1" dirty="0">
                <a:latin typeface="Courier New" panose="02070309020205020404" pitchFamily="49" charset="0"/>
                <a:cs typeface="Courier New" panose="02070309020205020404" pitchFamily="49" charset="0"/>
              </a:endParaRPr>
            </a:p>
          </p:txBody>
        </p:sp>
      </p:grpSp>
      <p:grpSp>
        <p:nvGrpSpPr>
          <p:cNvPr id="150" name="Group 149">
            <a:extLst>
              <a:ext uri="{FF2B5EF4-FFF2-40B4-BE49-F238E27FC236}">
                <a16:creationId xmlns:a16="http://schemas.microsoft.com/office/drawing/2014/main" id="{CE472319-76D3-4DC4-B1C7-FAB989C90A7B}"/>
              </a:ext>
            </a:extLst>
          </p:cNvPr>
          <p:cNvGrpSpPr/>
          <p:nvPr/>
        </p:nvGrpSpPr>
        <p:grpSpPr>
          <a:xfrm>
            <a:off x="1996012" y="3481858"/>
            <a:ext cx="1441575" cy="1327209"/>
            <a:chOff x="472011" y="3481857"/>
            <a:chExt cx="1441575" cy="1327209"/>
          </a:xfrm>
        </p:grpSpPr>
        <p:sp>
          <p:nvSpPr>
            <p:cNvPr id="11" name="Rectangle 10">
              <a:extLst>
                <a:ext uri="{FF2B5EF4-FFF2-40B4-BE49-F238E27FC236}">
                  <a16:creationId xmlns:a16="http://schemas.microsoft.com/office/drawing/2014/main" id="{2C374D7F-87C8-4814-AA78-9AFAC6A5D85F}"/>
                </a:ext>
              </a:extLst>
            </p:cNvPr>
            <p:cNvSpPr/>
            <p:nvPr/>
          </p:nvSpPr>
          <p:spPr>
            <a:xfrm>
              <a:off x="1547343"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sp>
          <p:nvSpPr>
            <p:cNvPr id="72" name="Rectangle 71">
              <a:extLst>
                <a:ext uri="{FF2B5EF4-FFF2-40B4-BE49-F238E27FC236}">
                  <a16:creationId xmlns:a16="http://schemas.microsoft.com/office/drawing/2014/main" id="{EEBEE058-0FBF-4B9D-BCF0-7B1481D5FA17}"/>
                </a:ext>
              </a:extLst>
            </p:cNvPr>
            <p:cNvSpPr/>
            <p:nvPr/>
          </p:nvSpPr>
          <p:spPr>
            <a:xfrm>
              <a:off x="1547343" y="3959799"/>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sp>
          <p:nvSpPr>
            <p:cNvPr id="84" name="Rectangle 83">
              <a:extLst>
                <a:ext uri="{FF2B5EF4-FFF2-40B4-BE49-F238E27FC236}">
                  <a16:creationId xmlns:a16="http://schemas.microsoft.com/office/drawing/2014/main" id="{3E588B65-C283-4324-A7B1-056DD3B9B259}"/>
                </a:ext>
              </a:extLst>
            </p:cNvPr>
            <p:cNvSpPr/>
            <p:nvPr/>
          </p:nvSpPr>
          <p:spPr>
            <a:xfrm>
              <a:off x="1547343" y="44355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136" name="TextBox 135">
              <a:extLst>
                <a:ext uri="{FF2B5EF4-FFF2-40B4-BE49-F238E27FC236}">
                  <a16:creationId xmlns:a16="http://schemas.microsoft.com/office/drawing/2014/main" id="{C5BCED3E-8A0B-4CDA-B230-95280AA97FD8}"/>
                </a:ext>
              </a:extLst>
            </p:cNvPr>
            <p:cNvSpPr txBox="1"/>
            <p:nvPr/>
          </p:nvSpPr>
          <p:spPr>
            <a:xfrm>
              <a:off x="472011" y="4408956"/>
              <a:ext cx="1261884" cy="400110"/>
            </a:xfrm>
            <a:prstGeom prst="rect">
              <a:avLst/>
            </a:prstGeom>
            <a:noFill/>
          </p:spPr>
          <p:txBody>
            <a:bodyPr wrap="none" rtlCol="0">
              <a:spAutoFit/>
            </a:bodyPr>
            <a:lstStyle/>
            <a:p>
              <a:r>
                <a:rPr lang="en-US" altLang="ko-KR" sz="2000" b="1" dirty="0">
                  <a:latin typeface="Courier New" panose="02070309020205020404" pitchFamily="49" charset="0"/>
                  <a:cs typeface="Courier New" panose="02070309020205020404" pitchFamily="49" charset="0"/>
                </a:rPr>
                <a:t>Instr</a:t>
              </a:r>
              <a:r>
                <a:rPr lang="en-US" altLang="ko-KR" sz="2000" b="1" i="1" dirty="0">
                  <a:latin typeface="Courier New" panose="02070309020205020404" pitchFamily="49" charset="0"/>
                  <a:cs typeface="Courier New" panose="02070309020205020404" pitchFamily="49" charset="0"/>
                </a:rPr>
                <a:t>2</a:t>
              </a:r>
              <a:r>
                <a:rPr lang="en-US" altLang="ko-KR" sz="2000" b="1" dirty="0">
                  <a:latin typeface="Courier New" panose="02070309020205020404" pitchFamily="49" charset="0"/>
                  <a:cs typeface="Courier New" panose="02070309020205020404" pitchFamily="49" charset="0"/>
                </a:rPr>
                <a:t> </a:t>
              </a:r>
              <a:endParaRPr lang="ko-KR" altLang="en-US" sz="2000" b="1" dirty="0">
                <a:latin typeface="Courier New" panose="02070309020205020404" pitchFamily="49" charset="0"/>
                <a:cs typeface="Courier New" panose="02070309020205020404" pitchFamily="49" charset="0"/>
              </a:endParaRPr>
            </a:p>
          </p:txBody>
        </p:sp>
      </p:grpSp>
      <p:grpSp>
        <p:nvGrpSpPr>
          <p:cNvPr id="152" name="Group 151">
            <a:extLst>
              <a:ext uri="{FF2B5EF4-FFF2-40B4-BE49-F238E27FC236}">
                <a16:creationId xmlns:a16="http://schemas.microsoft.com/office/drawing/2014/main" id="{4E400DB2-1628-4143-A914-D2DBB59C31F4}"/>
              </a:ext>
            </a:extLst>
          </p:cNvPr>
          <p:cNvGrpSpPr/>
          <p:nvPr/>
        </p:nvGrpSpPr>
        <p:grpSpPr>
          <a:xfrm>
            <a:off x="3800834" y="3481856"/>
            <a:ext cx="369239" cy="1837513"/>
            <a:chOff x="2276833" y="3481855"/>
            <a:chExt cx="369239" cy="1837513"/>
          </a:xfrm>
        </p:grpSpPr>
        <p:sp>
          <p:nvSpPr>
            <p:cNvPr id="45" name="Rectangle 44">
              <a:extLst>
                <a:ext uri="{FF2B5EF4-FFF2-40B4-BE49-F238E27FC236}">
                  <a16:creationId xmlns:a16="http://schemas.microsoft.com/office/drawing/2014/main" id="{15E84A68-F4C7-4BCD-8B6C-AB40461CFA7D}"/>
                </a:ext>
              </a:extLst>
            </p:cNvPr>
            <p:cNvSpPr/>
            <p:nvPr/>
          </p:nvSpPr>
          <p:spPr>
            <a:xfrm>
              <a:off x="2276833" y="348185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5</a:t>
              </a:r>
              <a:endParaRPr lang="ko-KR" altLang="en-US" sz="2400" dirty="0">
                <a:solidFill>
                  <a:schemeClr val="tx1"/>
                </a:solidFill>
              </a:endParaRPr>
            </a:p>
          </p:txBody>
        </p:sp>
        <p:sp>
          <p:nvSpPr>
            <p:cNvPr id="74" name="Rectangle 73">
              <a:extLst>
                <a:ext uri="{FF2B5EF4-FFF2-40B4-BE49-F238E27FC236}">
                  <a16:creationId xmlns:a16="http://schemas.microsoft.com/office/drawing/2014/main" id="{B7E88E96-0833-4B32-A89F-5171D9690D6F}"/>
                </a:ext>
              </a:extLst>
            </p:cNvPr>
            <p:cNvSpPr/>
            <p:nvPr/>
          </p:nvSpPr>
          <p:spPr>
            <a:xfrm>
              <a:off x="2279829" y="3959799"/>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a:t>
              </a:r>
              <a:endParaRPr lang="ko-KR" altLang="en-US" sz="2400" dirty="0">
                <a:solidFill>
                  <a:schemeClr val="tx1"/>
                </a:solidFill>
              </a:endParaRPr>
            </a:p>
          </p:txBody>
        </p:sp>
        <p:sp>
          <p:nvSpPr>
            <p:cNvPr id="86" name="Rectangle 85">
              <a:extLst>
                <a:ext uri="{FF2B5EF4-FFF2-40B4-BE49-F238E27FC236}">
                  <a16:creationId xmlns:a16="http://schemas.microsoft.com/office/drawing/2014/main" id="{F2572758-1BDE-469B-9AFB-CF83664D0F53}"/>
                </a:ext>
              </a:extLst>
            </p:cNvPr>
            <p:cNvSpPr/>
            <p:nvPr/>
          </p:nvSpPr>
          <p:spPr>
            <a:xfrm>
              <a:off x="2279829" y="44355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sp>
          <p:nvSpPr>
            <p:cNvPr id="124" name="Rectangle 123">
              <a:extLst>
                <a:ext uri="{FF2B5EF4-FFF2-40B4-BE49-F238E27FC236}">
                  <a16:creationId xmlns:a16="http://schemas.microsoft.com/office/drawing/2014/main" id="{DA8BB154-4DF3-436E-A21A-E6C35240AD08}"/>
                </a:ext>
              </a:extLst>
            </p:cNvPr>
            <p:cNvSpPr/>
            <p:nvPr/>
          </p:nvSpPr>
          <p:spPr>
            <a:xfrm>
              <a:off x="2279829" y="495312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grpSp>
      <p:grpSp>
        <p:nvGrpSpPr>
          <p:cNvPr id="153" name="Group 152">
            <a:extLst>
              <a:ext uri="{FF2B5EF4-FFF2-40B4-BE49-F238E27FC236}">
                <a16:creationId xmlns:a16="http://schemas.microsoft.com/office/drawing/2014/main" id="{FE78B387-8494-4C64-AC74-6DD15246AE78}"/>
              </a:ext>
            </a:extLst>
          </p:cNvPr>
          <p:cNvGrpSpPr/>
          <p:nvPr/>
        </p:nvGrpSpPr>
        <p:grpSpPr>
          <a:xfrm>
            <a:off x="4167077" y="3481856"/>
            <a:ext cx="369239" cy="1837513"/>
            <a:chOff x="2643076" y="3481855"/>
            <a:chExt cx="369239" cy="1837513"/>
          </a:xfrm>
        </p:grpSpPr>
        <p:sp>
          <p:nvSpPr>
            <p:cNvPr id="46" name="Rectangle 45">
              <a:extLst>
                <a:ext uri="{FF2B5EF4-FFF2-40B4-BE49-F238E27FC236}">
                  <a16:creationId xmlns:a16="http://schemas.microsoft.com/office/drawing/2014/main" id="{8173F163-B92F-40CA-B89E-9399526287EE}"/>
                </a:ext>
              </a:extLst>
            </p:cNvPr>
            <p:cNvSpPr/>
            <p:nvPr/>
          </p:nvSpPr>
          <p:spPr>
            <a:xfrm>
              <a:off x="2643076" y="348185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6</a:t>
              </a:r>
              <a:endParaRPr lang="ko-KR" altLang="en-US" sz="2400" dirty="0">
                <a:solidFill>
                  <a:schemeClr val="tx1"/>
                </a:solidFill>
              </a:endParaRPr>
            </a:p>
          </p:txBody>
        </p:sp>
        <p:sp>
          <p:nvSpPr>
            <p:cNvPr id="77" name="Rectangle 76">
              <a:extLst>
                <a:ext uri="{FF2B5EF4-FFF2-40B4-BE49-F238E27FC236}">
                  <a16:creationId xmlns:a16="http://schemas.microsoft.com/office/drawing/2014/main" id="{CD78A8A7-FBFB-461D-9C67-7A93D42678C8}"/>
                </a:ext>
              </a:extLst>
            </p:cNvPr>
            <p:cNvSpPr/>
            <p:nvPr/>
          </p:nvSpPr>
          <p:spPr>
            <a:xfrm>
              <a:off x="2643076" y="395979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5</a:t>
              </a:r>
              <a:endParaRPr lang="ko-KR" altLang="en-US" sz="2400" dirty="0">
                <a:solidFill>
                  <a:schemeClr val="tx1"/>
                </a:solidFill>
              </a:endParaRPr>
            </a:p>
          </p:txBody>
        </p:sp>
        <p:sp>
          <p:nvSpPr>
            <p:cNvPr id="87" name="Rectangle 86">
              <a:extLst>
                <a:ext uri="{FF2B5EF4-FFF2-40B4-BE49-F238E27FC236}">
                  <a16:creationId xmlns:a16="http://schemas.microsoft.com/office/drawing/2014/main" id="{95859975-2CFB-423A-B499-3362CEE1DADE}"/>
                </a:ext>
              </a:extLst>
            </p:cNvPr>
            <p:cNvSpPr/>
            <p:nvPr/>
          </p:nvSpPr>
          <p:spPr>
            <a:xfrm>
              <a:off x="2646072" y="44355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a:t>
              </a:r>
              <a:endParaRPr lang="ko-KR" altLang="en-US" sz="2400" dirty="0">
                <a:solidFill>
                  <a:schemeClr val="tx1"/>
                </a:solidFill>
              </a:endParaRPr>
            </a:p>
          </p:txBody>
        </p:sp>
        <p:sp>
          <p:nvSpPr>
            <p:cNvPr id="125" name="Rectangle 124">
              <a:extLst>
                <a:ext uri="{FF2B5EF4-FFF2-40B4-BE49-F238E27FC236}">
                  <a16:creationId xmlns:a16="http://schemas.microsoft.com/office/drawing/2014/main" id="{CE012233-500E-4302-ABC2-977EB22A2058}"/>
                </a:ext>
              </a:extLst>
            </p:cNvPr>
            <p:cNvSpPr/>
            <p:nvPr/>
          </p:nvSpPr>
          <p:spPr>
            <a:xfrm>
              <a:off x="2646072" y="495312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grpSp>
      <p:grpSp>
        <p:nvGrpSpPr>
          <p:cNvPr id="158" name="Group 157">
            <a:extLst>
              <a:ext uri="{FF2B5EF4-FFF2-40B4-BE49-F238E27FC236}">
                <a16:creationId xmlns:a16="http://schemas.microsoft.com/office/drawing/2014/main" id="{8C98BA59-93AD-4254-82FD-80C27EC4FE30}"/>
              </a:ext>
            </a:extLst>
          </p:cNvPr>
          <p:cNvGrpSpPr/>
          <p:nvPr/>
        </p:nvGrpSpPr>
        <p:grpSpPr>
          <a:xfrm>
            <a:off x="4530323" y="3481856"/>
            <a:ext cx="756052" cy="1839716"/>
            <a:chOff x="3006323" y="3481856"/>
            <a:chExt cx="756052" cy="1839716"/>
          </a:xfrm>
        </p:grpSpPr>
        <p:grpSp>
          <p:nvGrpSpPr>
            <p:cNvPr id="154" name="Group 153">
              <a:extLst>
                <a:ext uri="{FF2B5EF4-FFF2-40B4-BE49-F238E27FC236}">
                  <a16:creationId xmlns:a16="http://schemas.microsoft.com/office/drawing/2014/main" id="{22DF371D-4C7E-4C92-9776-683E3295B125}"/>
                </a:ext>
              </a:extLst>
            </p:cNvPr>
            <p:cNvGrpSpPr/>
            <p:nvPr/>
          </p:nvGrpSpPr>
          <p:grpSpPr>
            <a:xfrm>
              <a:off x="3006323" y="3959797"/>
              <a:ext cx="372235" cy="1359571"/>
              <a:chOff x="3006323" y="3959797"/>
              <a:chExt cx="372235" cy="1359571"/>
            </a:xfrm>
          </p:grpSpPr>
          <p:sp>
            <p:nvSpPr>
              <p:cNvPr id="106" name="Rectangle 105">
                <a:extLst>
                  <a:ext uri="{FF2B5EF4-FFF2-40B4-BE49-F238E27FC236}">
                    <a16:creationId xmlns:a16="http://schemas.microsoft.com/office/drawing/2014/main" id="{D5BBF4AB-AC91-4C00-B027-5342BB584CA3}"/>
                  </a:ext>
                </a:extLst>
              </p:cNvPr>
              <p:cNvSpPr/>
              <p:nvPr/>
            </p:nvSpPr>
            <p:spPr>
              <a:xfrm>
                <a:off x="3006904" y="395979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6</a:t>
                </a:r>
                <a:endParaRPr lang="ko-KR" altLang="en-US" sz="2400" dirty="0">
                  <a:solidFill>
                    <a:schemeClr val="tx1"/>
                  </a:solidFill>
                </a:endParaRPr>
              </a:p>
            </p:txBody>
          </p:sp>
          <p:sp>
            <p:nvSpPr>
              <p:cNvPr id="113" name="Rectangle 112">
                <a:extLst>
                  <a:ext uri="{FF2B5EF4-FFF2-40B4-BE49-F238E27FC236}">
                    <a16:creationId xmlns:a16="http://schemas.microsoft.com/office/drawing/2014/main" id="{E7990A21-802A-4980-8D49-D21A95617587}"/>
                  </a:ext>
                </a:extLst>
              </p:cNvPr>
              <p:cNvSpPr/>
              <p:nvPr/>
            </p:nvSpPr>
            <p:spPr>
              <a:xfrm>
                <a:off x="3006323" y="443771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5</a:t>
                </a:r>
                <a:endParaRPr lang="ko-KR" altLang="en-US" sz="2400" dirty="0">
                  <a:solidFill>
                    <a:schemeClr val="tx1"/>
                  </a:solidFill>
                </a:endParaRPr>
              </a:p>
            </p:txBody>
          </p:sp>
          <p:sp>
            <p:nvSpPr>
              <p:cNvPr id="126" name="Rectangle 125">
                <a:extLst>
                  <a:ext uri="{FF2B5EF4-FFF2-40B4-BE49-F238E27FC236}">
                    <a16:creationId xmlns:a16="http://schemas.microsoft.com/office/drawing/2014/main" id="{453AFF0C-4BCF-40DC-A8F2-996B1DD738DF}"/>
                  </a:ext>
                </a:extLst>
              </p:cNvPr>
              <p:cNvSpPr/>
              <p:nvPr/>
            </p:nvSpPr>
            <p:spPr>
              <a:xfrm>
                <a:off x="3012315" y="495312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a:t>
                </a:r>
                <a:endParaRPr lang="ko-KR" altLang="en-US" sz="2400" dirty="0">
                  <a:solidFill>
                    <a:schemeClr val="tx1"/>
                  </a:solidFill>
                </a:endParaRPr>
              </a:p>
            </p:txBody>
          </p:sp>
        </p:grpSp>
        <p:grpSp>
          <p:nvGrpSpPr>
            <p:cNvPr id="155" name="Group 154">
              <a:extLst>
                <a:ext uri="{FF2B5EF4-FFF2-40B4-BE49-F238E27FC236}">
                  <a16:creationId xmlns:a16="http://schemas.microsoft.com/office/drawing/2014/main" id="{04ADD1FF-DF28-43E8-B2E8-292F6490D51B}"/>
                </a:ext>
              </a:extLst>
            </p:cNvPr>
            <p:cNvGrpSpPr/>
            <p:nvPr/>
          </p:nvGrpSpPr>
          <p:grpSpPr>
            <a:xfrm>
              <a:off x="3006904" y="3481856"/>
              <a:ext cx="755471" cy="1839716"/>
              <a:chOff x="3006904" y="3481856"/>
              <a:chExt cx="755471" cy="1839716"/>
            </a:xfrm>
          </p:grpSpPr>
          <p:grpSp>
            <p:nvGrpSpPr>
              <p:cNvPr id="20" name="Group 19">
                <a:extLst>
                  <a:ext uri="{FF2B5EF4-FFF2-40B4-BE49-F238E27FC236}">
                    <a16:creationId xmlns:a16="http://schemas.microsoft.com/office/drawing/2014/main" id="{F1D00EEA-4BD1-455C-9DA8-90CB6FB9FA27}"/>
                  </a:ext>
                </a:extLst>
              </p:cNvPr>
              <p:cNvGrpSpPr/>
              <p:nvPr/>
            </p:nvGrpSpPr>
            <p:grpSpPr>
              <a:xfrm>
                <a:off x="3006904" y="3481856"/>
                <a:ext cx="755471" cy="366243"/>
                <a:chOff x="2384604" y="2920999"/>
                <a:chExt cx="755471" cy="366243"/>
              </a:xfrm>
            </p:grpSpPr>
            <p:sp>
              <p:nvSpPr>
                <p:cNvPr id="13" name="Rectangle 12">
                  <a:extLst>
                    <a:ext uri="{FF2B5EF4-FFF2-40B4-BE49-F238E27FC236}">
                      <a16:creationId xmlns:a16="http://schemas.microsoft.com/office/drawing/2014/main" id="{7815FAF7-F1E8-4A90-B602-FA37EE1B91EF}"/>
                    </a:ext>
                  </a:extLst>
                </p:cNvPr>
                <p:cNvSpPr/>
                <p:nvPr/>
              </p:nvSpPr>
              <p:spPr>
                <a:xfrm>
                  <a:off x="2384604" y="2920999"/>
                  <a:ext cx="75547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grpSp>
              <p:nvGrpSpPr>
                <p:cNvPr id="19" name="Group 18">
                  <a:extLst>
                    <a:ext uri="{FF2B5EF4-FFF2-40B4-BE49-F238E27FC236}">
                      <a16:creationId xmlns:a16="http://schemas.microsoft.com/office/drawing/2014/main" id="{84CB9F07-CAAA-4DA9-954C-89C9F0F56DFC}"/>
                    </a:ext>
                  </a:extLst>
                </p:cNvPr>
                <p:cNvGrpSpPr/>
                <p:nvPr/>
              </p:nvGrpSpPr>
              <p:grpSpPr>
                <a:xfrm>
                  <a:off x="2579549" y="3072369"/>
                  <a:ext cx="379426" cy="63500"/>
                  <a:chOff x="2610029" y="3072369"/>
                  <a:chExt cx="379426" cy="63500"/>
                </a:xfrm>
              </p:grpSpPr>
              <p:sp>
                <p:nvSpPr>
                  <p:cNvPr id="15" name="Oval 14">
                    <a:extLst>
                      <a:ext uri="{FF2B5EF4-FFF2-40B4-BE49-F238E27FC236}">
                        <a16:creationId xmlns:a16="http://schemas.microsoft.com/office/drawing/2014/main" id="{C13A5A58-4B73-497E-BE69-18DF9FC199D9}"/>
                      </a:ext>
                    </a:extLst>
                  </p:cNvPr>
                  <p:cNvSpPr/>
                  <p:nvPr/>
                </p:nvSpPr>
                <p:spPr>
                  <a:xfrm>
                    <a:off x="2610029"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a:extLst>
                      <a:ext uri="{FF2B5EF4-FFF2-40B4-BE49-F238E27FC236}">
                        <a16:creationId xmlns:a16="http://schemas.microsoft.com/office/drawing/2014/main" id="{70220D6A-0F5A-4228-9B17-6BB0442424A0}"/>
                      </a:ext>
                    </a:extLst>
                  </p:cNvPr>
                  <p:cNvSpPr/>
                  <p:nvPr/>
                </p:nvSpPr>
                <p:spPr>
                  <a:xfrm>
                    <a:off x="2770174"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16">
                    <a:extLst>
                      <a:ext uri="{FF2B5EF4-FFF2-40B4-BE49-F238E27FC236}">
                        <a16:creationId xmlns:a16="http://schemas.microsoft.com/office/drawing/2014/main" id="{9A1663D7-EE30-4B55-82B8-BF6E986BDD5D}"/>
                      </a:ext>
                    </a:extLst>
                  </p:cNvPr>
                  <p:cNvSpPr/>
                  <p:nvPr/>
                </p:nvSpPr>
                <p:spPr>
                  <a:xfrm>
                    <a:off x="2925955"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7" name="Rectangle 106">
                <a:extLst>
                  <a:ext uri="{FF2B5EF4-FFF2-40B4-BE49-F238E27FC236}">
                    <a16:creationId xmlns:a16="http://schemas.microsoft.com/office/drawing/2014/main" id="{D978D685-2517-4F8D-BF5E-7904A14BAD71}"/>
                  </a:ext>
                </a:extLst>
              </p:cNvPr>
              <p:cNvSpPr/>
              <p:nvPr/>
            </p:nvSpPr>
            <p:spPr>
              <a:xfrm>
                <a:off x="3370151" y="395979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7</a:t>
                </a:r>
                <a:endParaRPr lang="ko-KR" altLang="en-US" sz="2400" dirty="0">
                  <a:solidFill>
                    <a:schemeClr val="tx1"/>
                  </a:solidFill>
                </a:endParaRPr>
              </a:p>
            </p:txBody>
          </p:sp>
          <p:sp>
            <p:nvSpPr>
              <p:cNvPr id="114" name="Rectangle 113">
                <a:extLst>
                  <a:ext uri="{FF2B5EF4-FFF2-40B4-BE49-F238E27FC236}">
                    <a16:creationId xmlns:a16="http://schemas.microsoft.com/office/drawing/2014/main" id="{C2C530BF-E545-402C-9FCF-0CA84212C8B4}"/>
                  </a:ext>
                </a:extLst>
              </p:cNvPr>
              <p:cNvSpPr/>
              <p:nvPr/>
            </p:nvSpPr>
            <p:spPr>
              <a:xfrm>
                <a:off x="3370151" y="443771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6</a:t>
                </a:r>
                <a:endParaRPr lang="ko-KR" altLang="en-US" sz="2400" dirty="0">
                  <a:solidFill>
                    <a:schemeClr val="tx1"/>
                  </a:solidFill>
                </a:endParaRPr>
              </a:p>
            </p:txBody>
          </p:sp>
          <p:sp>
            <p:nvSpPr>
              <p:cNvPr id="127" name="Rectangle 126">
                <a:extLst>
                  <a:ext uri="{FF2B5EF4-FFF2-40B4-BE49-F238E27FC236}">
                    <a16:creationId xmlns:a16="http://schemas.microsoft.com/office/drawing/2014/main" id="{B61EC53E-4C48-40F2-AEB4-945B3D252077}"/>
                  </a:ext>
                </a:extLst>
              </p:cNvPr>
              <p:cNvSpPr/>
              <p:nvPr/>
            </p:nvSpPr>
            <p:spPr>
              <a:xfrm>
                <a:off x="3372566" y="4955329"/>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5</a:t>
                </a:r>
                <a:endParaRPr lang="ko-KR" altLang="en-US" sz="2400" dirty="0">
                  <a:solidFill>
                    <a:schemeClr val="tx1"/>
                  </a:solidFill>
                </a:endParaRPr>
              </a:p>
            </p:txBody>
          </p:sp>
        </p:grpSp>
      </p:grpSp>
      <p:grpSp>
        <p:nvGrpSpPr>
          <p:cNvPr id="151" name="Group 150">
            <a:extLst>
              <a:ext uri="{FF2B5EF4-FFF2-40B4-BE49-F238E27FC236}">
                <a16:creationId xmlns:a16="http://schemas.microsoft.com/office/drawing/2014/main" id="{C2D07088-E47B-4D10-BB44-A7A3B715F984}"/>
              </a:ext>
            </a:extLst>
          </p:cNvPr>
          <p:cNvGrpSpPr/>
          <p:nvPr/>
        </p:nvGrpSpPr>
        <p:grpSpPr>
          <a:xfrm>
            <a:off x="2333171" y="3481857"/>
            <a:ext cx="1470659" cy="1854444"/>
            <a:chOff x="809170" y="3481857"/>
            <a:chExt cx="1470659" cy="1854444"/>
          </a:xfrm>
        </p:grpSpPr>
        <p:sp>
          <p:nvSpPr>
            <p:cNvPr id="12" name="Rectangle 11">
              <a:extLst>
                <a:ext uri="{FF2B5EF4-FFF2-40B4-BE49-F238E27FC236}">
                  <a16:creationId xmlns:a16="http://schemas.microsoft.com/office/drawing/2014/main" id="{4AE150C1-71DB-4A2E-896F-D8E47B74089D}"/>
                </a:ext>
              </a:extLst>
            </p:cNvPr>
            <p:cNvSpPr/>
            <p:nvPr/>
          </p:nvSpPr>
          <p:spPr>
            <a:xfrm>
              <a:off x="1913586"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a:t>
              </a:r>
              <a:endParaRPr lang="ko-KR" altLang="en-US" sz="2400" dirty="0">
                <a:solidFill>
                  <a:schemeClr val="tx1"/>
                </a:solidFill>
              </a:endParaRPr>
            </a:p>
          </p:txBody>
        </p:sp>
        <p:sp>
          <p:nvSpPr>
            <p:cNvPr id="73" name="Rectangle 72">
              <a:extLst>
                <a:ext uri="{FF2B5EF4-FFF2-40B4-BE49-F238E27FC236}">
                  <a16:creationId xmlns:a16="http://schemas.microsoft.com/office/drawing/2014/main" id="{6582F9AB-1B00-43C5-99B6-6E052469C548}"/>
                </a:ext>
              </a:extLst>
            </p:cNvPr>
            <p:cNvSpPr/>
            <p:nvPr/>
          </p:nvSpPr>
          <p:spPr>
            <a:xfrm>
              <a:off x="1913586" y="3959799"/>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sp>
          <p:nvSpPr>
            <p:cNvPr id="85" name="Rectangle 84">
              <a:extLst>
                <a:ext uri="{FF2B5EF4-FFF2-40B4-BE49-F238E27FC236}">
                  <a16:creationId xmlns:a16="http://schemas.microsoft.com/office/drawing/2014/main" id="{19BCFF54-DC7F-4ABF-84B5-E62A40B2D063}"/>
                </a:ext>
              </a:extLst>
            </p:cNvPr>
            <p:cNvSpPr/>
            <p:nvPr/>
          </p:nvSpPr>
          <p:spPr>
            <a:xfrm>
              <a:off x="1913586" y="44355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sp>
          <p:nvSpPr>
            <p:cNvPr id="123" name="Rectangle 122">
              <a:extLst>
                <a:ext uri="{FF2B5EF4-FFF2-40B4-BE49-F238E27FC236}">
                  <a16:creationId xmlns:a16="http://schemas.microsoft.com/office/drawing/2014/main" id="{91BD2126-A6C8-41FD-A1AF-CDBF218B156D}"/>
                </a:ext>
              </a:extLst>
            </p:cNvPr>
            <p:cNvSpPr/>
            <p:nvPr/>
          </p:nvSpPr>
          <p:spPr>
            <a:xfrm>
              <a:off x="1913586" y="495312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137" name="TextBox 136">
              <a:extLst>
                <a:ext uri="{FF2B5EF4-FFF2-40B4-BE49-F238E27FC236}">
                  <a16:creationId xmlns:a16="http://schemas.microsoft.com/office/drawing/2014/main" id="{54065166-A07F-443B-88E8-085146037B3D}"/>
                </a:ext>
              </a:extLst>
            </p:cNvPr>
            <p:cNvSpPr txBox="1"/>
            <p:nvPr/>
          </p:nvSpPr>
          <p:spPr>
            <a:xfrm>
              <a:off x="809170" y="4936191"/>
              <a:ext cx="1261884" cy="400110"/>
            </a:xfrm>
            <a:prstGeom prst="rect">
              <a:avLst/>
            </a:prstGeom>
            <a:noFill/>
          </p:spPr>
          <p:txBody>
            <a:bodyPr wrap="none" rtlCol="0">
              <a:spAutoFit/>
            </a:bodyPr>
            <a:lstStyle/>
            <a:p>
              <a:r>
                <a:rPr lang="en-US" altLang="ko-KR" sz="2000" b="1" dirty="0">
                  <a:latin typeface="Courier New" panose="02070309020205020404" pitchFamily="49" charset="0"/>
                  <a:cs typeface="Courier New" panose="02070309020205020404" pitchFamily="49" charset="0"/>
                </a:rPr>
                <a:t>Instr</a:t>
              </a:r>
              <a:r>
                <a:rPr lang="en-US" altLang="ko-KR" sz="2000" b="1" i="1" dirty="0">
                  <a:latin typeface="Courier New" panose="02070309020205020404" pitchFamily="49" charset="0"/>
                  <a:cs typeface="Courier New" panose="02070309020205020404" pitchFamily="49" charset="0"/>
                </a:rPr>
                <a:t>3</a:t>
              </a:r>
              <a:r>
                <a:rPr lang="en-US" altLang="ko-KR" sz="2000" b="1" dirty="0">
                  <a:latin typeface="Courier New" panose="02070309020205020404" pitchFamily="49" charset="0"/>
                  <a:cs typeface="Courier New" panose="02070309020205020404" pitchFamily="49" charset="0"/>
                </a:rPr>
                <a:t> </a:t>
              </a:r>
              <a:endParaRPr lang="ko-KR" altLang="en-US" sz="2000" b="1" dirty="0">
                <a:latin typeface="Courier New" panose="02070309020205020404" pitchFamily="49" charset="0"/>
                <a:cs typeface="Courier New" panose="02070309020205020404" pitchFamily="49" charset="0"/>
              </a:endParaRPr>
            </a:p>
          </p:txBody>
        </p:sp>
      </p:grpSp>
      <p:grpSp>
        <p:nvGrpSpPr>
          <p:cNvPr id="157" name="Group 156">
            <a:extLst>
              <a:ext uri="{FF2B5EF4-FFF2-40B4-BE49-F238E27FC236}">
                <a16:creationId xmlns:a16="http://schemas.microsoft.com/office/drawing/2014/main" id="{BC1B4DB7-3C38-4FBD-A86B-AE0B7AF9CB63}"/>
              </a:ext>
            </a:extLst>
          </p:cNvPr>
          <p:cNvGrpSpPr/>
          <p:nvPr/>
        </p:nvGrpSpPr>
        <p:grpSpPr>
          <a:xfrm>
            <a:off x="4194673" y="3481856"/>
            <a:ext cx="1598827" cy="2684599"/>
            <a:chOff x="2670672" y="3481855"/>
            <a:chExt cx="1598827" cy="2684599"/>
          </a:xfrm>
        </p:grpSpPr>
        <p:grpSp>
          <p:nvGrpSpPr>
            <p:cNvPr id="156" name="Group 155">
              <a:extLst>
                <a:ext uri="{FF2B5EF4-FFF2-40B4-BE49-F238E27FC236}">
                  <a16:creationId xmlns:a16="http://schemas.microsoft.com/office/drawing/2014/main" id="{1F7A83AC-9202-43FD-B779-242C7B50DD17}"/>
                </a:ext>
              </a:extLst>
            </p:cNvPr>
            <p:cNvGrpSpPr/>
            <p:nvPr/>
          </p:nvGrpSpPr>
          <p:grpSpPr>
            <a:xfrm>
              <a:off x="3733979" y="3481855"/>
              <a:ext cx="535520" cy="1839413"/>
              <a:chOff x="3733979" y="3481855"/>
              <a:chExt cx="535520" cy="1839413"/>
            </a:xfrm>
          </p:grpSpPr>
          <p:sp>
            <p:nvSpPr>
              <p:cNvPr id="14" name="Rectangle 13">
                <a:extLst>
                  <a:ext uri="{FF2B5EF4-FFF2-40B4-BE49-F238E27FC236}">
                    <a16:creationId xmlns:a16="http://schemas.microsoft.com/office/drawing/2014/main" id="{766B2060-C6D6-42D7-AEFD-F3E2752E1574}"/>
                  </a:ext>
                </a:extLst>
              </p:cNvPr>
              <p:cNvSpPr/>
              <p:nvPr/>
            </p:nvSpPr>
            <p:spPr>
              <a:xfrm>
                <a:off x="3762375" y="3481855"/>
                <a:ext cx="495300" cy="366243"/>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32</a:t>
                </a:r>
                <a:endParaRPr lang="ko-KR" altLang="en-US" sz="2400" dirty="0">
                  <a:solidFill>
                    <a:schemeClr val="tx1"/>
                  </a:solidFill>
                </a:endParaRPr>
              </a:p>
            </p:txBody>
          </p:sp>
          <p:grpSp>
            <p:nvGrpSpPr>
              <p:cNvPr id="112" name="Group 111">
                <a:extLst>
                  <a:ext uri="{FF2B5EF4-FFF2-40B4-BE49-F238E27FC236}">
                    <a16:creationId xmlns:a16="http://schemas.microsoft.com/office/drawing/2014/main" id="{7A981F48-D43A-48E8-BA58-8AC96401F34E}"/>
                  </a:ext>
                </a:extLst>
              </p:cNvPr>
              <p:cNvGrpSpPr/>
              <p:nvPr/>
            </p:nvGrpSpPr>
            <p:grpSpPr>
              <a:xfrm>
                <a:off x="3733979" y="3958684"/>
                <a:ext cx="523696" cy="366243"/>
                <a:chOff x="4413250" y="3253255"/>
                <a:chExt cx="493851" cy="366243"/>
              </a:xfrm>
            </p:grpSpPr>
            <p:sp>
              <p:nvSpPr>
                <p:cNvPr id="108" name="Rectangle 107">
                  <a:extLst>
                    <a:ext uri="{FF2B5EF4-FFF2-40B4-BE49-F238E27FC236}">
                      <a16:creationId xmlns:a16="http://schemas.microsoft.com/office/drawing/2014/main" id="{949AA8BA-DC3D-408A-AE8E-726AE75475ED}"/>
                    </a:ext>
                  </a:extLst>
                </p:cNvPr>
                <p:cNvSpPr/>
                <p:nvPr/>
              </p:nvSpPr>
              <p:spPr>
                <a:xfrm>
                  <a:off x="4413250" y="3253255"/>
                  <a:ext cx="49385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109" name="Oval 108">
                  <a:extLst>
                    <a:ext uri="{FF2B5EF4-FFF2-40B4-BE49-F238E27FC236}">
                      <a16:creationId xmlns:a16="http://schemas.microsoft.com/office/drawing/2014/main" id="{E6A45934-A377-462F-B7A3-C736D47A0528}"/>
                    </a:ext>
                  </a:extLst>
                </p:cNvPr>
                <p:cNvSpPr/>
                <p:nvPr/>
              </p:nvSpPr>
              <p:spPr>
                <a:xfrm>
                  <a:off x="4476964"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Oval 109">
                  <a:extLst>
                    <a:ext uri="{FF2B5EF4-FFF2-40B4-BE49-F238E27FC236}">
                      <a16:creationId xmlns:a16="http://schemas.microsoft.com/office/drawing/2014/main" id="{72393CFF-1C31-4013-AF1D-92EC6C97DFDE}"/>
                    </a:ext>
                  </a:extLst>
                </p:cNvPr>
                <p:cNvSpPr/>
                <p:nvPr/>
              </p:nvSpPr>
              <p:spPr>
                <a:xfrm>
                  <a:off x="4637109"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Oval 110">
                  <a:extLst>
                    <a:ext uri="{FF2B5EF4-FFF2-40B4-BE49-F238E27FC236}">
                      <a16:creationId xmlns:a16="http://schemas.microsoft.com/office/drawing/2014/main" id="{171C60F4-C260-4741-BDCE-245CA43B65A5}"/>
                    </a:ext>
                  </a:extLst>
                </p:cNvPr>
                <p:cNvSpPr/>
                <p:nvPr/>
              </p:nvSpPr>
              <p:spPr>
                <a:xfrm>
                  <a:off x="4792890"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5" name="Group 114">
                <a:extLst>
                  <a:ext uri="{FF2B5EF4-FFF2-40B4-BE49-F238E27FC236}">
                    <a16:creationId xmlns:a16="http://schemas.microsoft.com/office/drawing/2014/main" id="{CE37B283-5EE4-43A8-B079-0EC688B9A6AE}"/>
                  </a:ext>
                </a:extLst>
              </p:cNvPr>
              <p:cNvGrpSpPr/>
              <p:nvPr/>
            </p:nvGrpSpPr>
            <p:grpSpPr>
              <a:xfrm>
                <a:off x="3733979" y="4435512"/>
                <a:ext cx="523696" cy="366243"/>
                <a:chOff x="4413250" y="3253255"/>
                <a:chExt cx="493851" cy="366243"/>
              </a:xfrm>
            </p:grpSpPr>
            <p:sp>
              <p:nvSpPr>
                <p:cNvPr id="116" name="Rectangle 115">
                  <a:extLst>
                    <a:ext uri="{FF2B5EF4-FFF2-40B4-BE49-F238E27FC236}">
                      <a16:creationId xmlns:a16="http://schemas.microsoft.com/office/drawing/2014/main" id="{B19D5AC6-FC01-4BE8-BFBE-4FB074874E0E}"/>
                    </a:ext>
                  </a:extLst>
                </p:cNvPr>
                <p:cNvSpPr/>
                <p:nvPr/>
              </p:nvSpPr>
              <p:spPr>
                <a:xfrm>
                  <a:off x="4413250" y="3253255"/>
                  <a:ext cx="49385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117" name="Oval 116">
                  <a:extLst>
                    <a:ext uri="{FF2B5EF4-FFF2-40B4-BE49-F238E27FC236}">
                      <a16:creationId xmlns:a16="http://schemas.microsoft.com/office/drawing/2014/main" id="{65F95314-24C0-4167-A855-5858A21B0017}"/>
                    </a:ext>
                  </a:extLst>
                </p:cNvPr>
                <p:cNvSpPr/>
                <p:nvPr/>
              </p:nvSpPr>
              <p:spPr>
                <a:xfrm>
                  <a:off x="4476964"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Oval 117">
                  <a:extLst>
                    <a:ext uri="{FF2B5EF4-FFF2-40B4-BE49-F238E27FC236}">
                      <a16:creationId xmlns:a16="http://schemas.microsoft.com/office/drawing/2014/main" id="{1EC8C1F6-2E53-478F-8BEE-0A1520C361EB}"/>
                    </a:ext>
                  </a:extLst>
                </p:cNvPr>
                <p:cNvSpPr/>
                <p:nvPr/>
              </p:nvSpPr>
              <p:spPr>
                <a:xfrm>
                  <a:off x="4637109"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Oval 118">
                  <a:extLst>
                    <a:ext uri="{FF2B5EF4-FFF2-40B4-BE49-F238E27FC236}">
                      <a16:creationId xmlns:a16="http://schemas.microsoft.com/office/drawing/2014/main" id="{4CB5DB46-DBA2-4B96-A5B9-B40FF3E8CDC0}"/>
                    </a:ext>
                  </a:extLst>
                </p:cNvPr>
                <p:cNvSpPr/>
                <p:nvPr/>
              </p:nvSpPr>
              <p:spPr>
                <a:xfrm>
                  <a:off x="4792890"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9" name="Group 128">
                <a:extLst>
                  <a:ext uri="{FF2B5EF4-FFF2-40B4-BE49-F238E27FC236}">
                    <a16:creationId xmlns:a16="http://schemas.microsoft.com/office/drawing/2014/main" id="{B6D90643-7A11-4A9E-BBC6-B7761C0E0512}"/>
                  </a:ext>
                </a:extLst>
              </p:cNvPr>
              <p:cNvGrpSpPr/>
              <p:nvPr/>
            </p:nvGrpSpPr>
            <p:grpSpPr>
              <a:xfrm>
                <a:off x="3745803" y="4955025"/>
                <a:ext cx="523696" cy="366243"/>
                <a:chOff x="4413250" y="3253255"/>
                <a:chExt cx="493851" cy="366243"/>
              </a:xfrm>
            </p:grpSpPr>
            <p:sp>
              <p:nvSpPr>
                <p:cNvPr id="130" name="Rectangle 129">
                  <a:extLst>
                    <a:ext uri="{FF2B5EF4-FFF2-40B4-BE49-F238E27FC236}">
                      <a16:creationId xmlns:a16="http://schemas.microsoft.com/office/drawing/2014/main" id="{F872D1F2-8B53-4E76-AC6E-A1B1B9743DF2}"/>
                    </a:ext>
                  </a:extLst>
                </p:cNvPr>
                <p:cNvSpPr/>
                <p:nvPr/>
              </p:nvSpPr>
              <p:spPr>
                <a:xfrm>
                  <a:off x="4413250" y="3253255"/>
                  <a:ext cx="49385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sp>
              <p:nvSpPr>
                <p:cNvPr id="131" name="Oval 130">
                  <a:extLst>
                    <a:ext uri="{FF2B5EF4-FFF2-40B4-BE49-F238E27FC236}">
                      <a16:creationId xmlns:a16="http://schemas.microsoft.com/office/drawing/2014/main" id="{83F3F62A-5808-456C-A121-FB5E91ECA0BC}"/>
                    </a:ext>
                  </a:extLst>
                </p:cNvPr>
                <p:cNvSpPr/>
                <p:nvPr/>
              </p:nvSpPr>
              <p:spPr>
                <a:xfrm>
                  <a:off x="4476964"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Oval 131">
                  <a:extLst>
                    <a:ext uri="{FF2B5EF4-FFF2-40B4-BE49-F238E27FC236}">
                      <a16:creationId xmlns:a16="http://schemas.microsoft.com/office/drawing/2014/main" id="{DE52F209-F187-4367-9966-94FF9A854D39}"/>
                    </a:ext>
                  </a:extLst>
                </p:cNvPr>
                <p:cNvSpPr/>
                <p:nvPr/>
              </p:nvSpPr>
              <p:spPr>
                <a:xfrm>
                  <a:off x="4637109"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Oval 132">
                  <a:extLst>
                    <a:ext uri="{FF2B5EF4-FFF2-40B4-BE49-F238E27FC236}">
                      <a16:creationId xmlns:a16="http://schemas.microsoft.com/office/drawing/2014/main" id="{EF8DE067-F83C-453B-B65D-E1C1F6C5B2C2}"/>
                    </a:ext>
                  </a:extLst>
                </p:cNvPr>
                <p:cNvSpPr/>
                <p:nvPr/>
              </p:nvSpPr>
              <p:spPr>
                <a:xfrm>
                  <a:off x="4792890" y="340462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44" name="Group 143">
              <a:extLst>
                <a:ext uri="{FF2B5EF4-FFF2-40B4-BE49-F238E27FC236}">
                  <a16:creationId xmlns:a16="http://schemas.microsoft.com/office/drawing/2014/main" id="{1AB4B430-AEDC-4E1C-BA43-CE1587D708C4}"/>
                </a:ext>
              </a:extLst>
            </p:cNvPr>
            <p:cNvGrpSpPr/>
            <p:nvPr/>
          </p:nvGrpSpPr>
          <p:grpSpPr>
            <a:xfrm>
              <a:off x="2862991" y="5601695"/>
              <a:ext cx="402357" cy="63500"/>
              <a:chOff x="3965767" y="4877795"/>
              <a:chExt cx="402357" cy="63500"/>
            </a:xfrm>
          </p:grpSpPr>
          <p:sp>
            <p:nvSpPr>
              <p:cNvPr id="141" name="Oval 140">
                <a:extLst>
                  <a:ext uri="{FF2B5EF4-FFF2-40B4-BE49-F238E27FC236}">
                    <a16:creationId xmlns:a16="http://schemas.microsoft.com/office/drawing/2014/main" id="{E0A82D7B-4341-4846-AEB8-FCB58D6506E0}"/>
                  </a:ext>
                </a:extLst>
              </p:cNvPr>
              <p:cNvSpPr/>
              <p:nvPr/>
            </p:nvSpPr>
            <p:spPr>
              <a:xfrm>
                <a:off x="3965767" y="4877795"/>
                <a:ext cx="67338"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Oval 141">
                <a:extLst>
                  <a:ext uri="{FF2B5EF4-FFF2-40B4-BE49-F238E27FC236}">
                    <a16:creationId xmlns:a16="http://schemas.microsoft.com/office/drawing/2014/main" id="{EF6BF6A9-999D-4810-A884-C45F723CC99A}"/>
                  </a:ext>
                </a:extLst>
              </p:cNvPr>
              <p:cNvSpPr/>
              <p:nvPr/>
            </p:nvSpPr>
            <p:spPr>
              <a:xfrm>
                <a:off x="4135591" y="4877795"/>
                <a:ext cx="67338"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Oval 142">
                <a:extLst>
                  <a:ext uri="{FF2B5EF4-FFF2-40B4-BE49-F238E27FC236}">
                    <a16:creationId xmlns:a16="http://schemas.microsoft.com/office/drawing/2014/main" id="{9EF8DFBA-D027-468F-9839-7ED14F839C5B}"/>
                  </a:ext>
                </a:extLst>
              </p:cNvPr>
              <p:cNvSpPr/>
              <p:nvPr/>
            </p:nvSpPr>
            <p:spPr>
              <a:xfrm>
                <a:off x="4300786" y="4877795"/>
                <a:ext cx="67338"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6" name="Group 145">
              <a:extLst>
                <a:ext uri="{FF2B5EF4-FFF2-40B4-BE49-F238E27FC236}">
                  <a16:creationId xmlns:a16="http://schemas.microsoft.com/office/drawing/2014/main" id="{801E8241-B035-4BB8-8301-B47BED6F51BF}"/>
                </a:ext>
              </a:extLst>
            </p:cNvPr>
            <p:cNvGrpSpPr/>
            <p:nvPr/>
          </p:nvGrpSpPr>
          <p:grpSpPr>
            <a:xfrm>
              <a:off x="2670672" y="5766344"/>
              <a:ext cx="1596679" cy="400110"/>
              <a:chOff x="2670672" y="5385344"/>
              <a:chExt cx="1596679" cy="400110"/>
            </a:xfrm>
          </p:grpSpPr>
          <p:sp>
            <p:nvSpPr>
              <p:cNvPr id="105" name="Rectangle 104">
                <a:extLst>
                  <a:ext uri="{FF2B5EF4-FFF2-40B4-BE49-F238E27FC236}">
                    <a16:creationId xmlns:a16="http://schemas.microsoft.com/office/drawing/2014/main" id="{00F4F5BD-3F37-429A-A587-656BC7F79818}"/>
                  </a:ext>
                </a:extLst>
              </p:cNvPr>
              <p:cNvSpPr/>
              <p:nvPr/>
            </p:nvSpPr>
            <p:spPr>
              <a:xfrm>
                <a:off x="3901108" y="5387244"/>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145" name="TextBox 144">
                <a:extLst>
                  <a:ext uri="{FF2B5EF4-FFF2-40B4-BE49-F238E27FC236}">
                    <a16:creationId xmlns:a16="http://schemas.microsoft.com/office/drawing/2014/main" id="{BB4D15DF-613A-4602-BACA-BEA41E9AFC49}"/>
                  </a:ext>
                </a:extLst>
              </p:cNvPr>
              <p:cNvSpPr txBox="1"/>
              <p:nvPr/>
            </p:nvSpPr>
            <p:spPr>
              <a:xfrm>
                <a:off x="2670672" y="5385344"/>
                <a:ext cx="1415772" cy="400110"/>
              </a:xfrm>
              <a:prstGeom prst="rect">
                <a:avLst/>
              </a:prstGeom>
              <a:noFill/>
            </p:spPr>
            <p:txBody>
              <a:bodyPr wrap="none" rtlCol="0">
                <a:spAutoFit/>
              </a:bodyPr>
              <a:lstStyle/>
              <a:p>
                <a:r>
                  <a:rPr lang="en-US" altLang="ko-KR" sz="2000" b="1" dirty="0">
                    <a:latin typeface="Courier New" panose="02070309020205020404" pitchFamily="49" charset="0"/>
                    <a:cs typeface="Courier New" panose="02070309020205020404" pitchFamily="49" charset="0"/>
                  </a:rPr>
                  <a:t>Instr</a:t>
                </a:r>
                <a:r>
                  <a:rPr lang="en-US" altLang="ko-KR" sz="2000" b="1" i="1" dirty="0">
                    <a:latin typeface="Courier New" panose="02070309020205020404" pitchFamily="49" charset="0"/>
                    <a:cs typeface="Courier New" panose="02070309020205020404" pitchFamily="49" charset="0"/>
                  </a:rPr>
                  <a:t>31</a:t>
                </a:r>
                <a:r>
                  <a:rPr lang="en-US" altLang="ko-KR" sz="2000" b="1" dirty="0">
                    <a:latin typeface="Courier New" panose="02070309020205020404" pitchFamily="49" charset="0"/>
                    <a:cs typeface="Courier New" panose="02070309020205020404" pitchFamily="49" charset="0"/>
                  </a:rPr>
                  <a:t> </a:t>
                </a:r>
                <a:endParaRPr lang="ko-KR" altLang="en-US" sz="2000" b="1" dirty="0">
                  <a:latin typeface="Courier New" panose="02070309020205020404" pitchFamily="49" charset="0"/>
                  <a:cs typeface="Courier New" panose="02070309020205020404" pitchFamily="49" charset="0"/>
                </a:endParaRPr>
              </a:p>
            </p:txBody>
          </p:sp>
        </p:grpSp>
      </p:grpSp>
      <p:sp>
        <p:nvSpPr>
          <p:cNvPr id="147" name="Speech Bubble: Rectangle 146">
            <a:extLst>
              <a:ext uri="{FF2B5EF4-FFF2-40B4-BE49-F238E27FC236}">
                <a16:creationId xmlns:a16="http://schemas.microsoft.com/office/drawing/2014/main" id="{989400FE-1A24-4803-BE4F-7E2D1EDC8B93}"/>
              </a:ext>
            </a:extLst>
          </p:cNvPr>
          <p:cNvSpPr/>
          <p:nvPr/>
        </p:nvSpPr>
        <p:spPr>
          <a:xfrm>
            <a:off x="2333170" y="2713930"/>
            <a:ext cx="1755770" cy="387956"/>
          </a:xfrm>
          <a:prstGeom prst="wedgeRectCallout">
            <a:avLst>
              <a:gd name="adj1" fmla="val 45641"/>
              <a:gd name="adj2" fmla="val 74247"/>
            </a:avLst>
          </a:prstGeom>
          <a:solidFill>
            <a:srgbClr val="143D8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Result: Branch!</a:t>
            </a:r>
            <a:endParaRPr lang="ko-KR" altLang="en-US" dirty="0"/>
          </a:p>
        </p:txBody>
      </p:sp>
      <p:grpSp>
        <p:nvGrpSpPr>
          <p:cNvPr id="161" name="Group 160">
            <a:extLst>
              <a:ext uri="{FF2B5EF4-FFF2-40B4-BE49-F238E27FC236}">
                <a16:creationId xmlns:a16="http://schemas.microsoft.com/office/drawing/2014/main" id="{E1CDB336-CD09-4584-B93E-47A01DA39AD5}"/>
              </a:ext>
            </a:extLst>
          </p:cNvPr>
          <p:cNvGrpSpPr/>
          <p:nvPr/>
        </p:nvGrpSpPr>
        <p:grpSpPr>
          <a:xfrm>
            <a:off x="1640291" y="3903650"/>
            <a:ext cx="4160202" cy="2224705"/>
            <a:chOff x="116291" y="3903649"/>
            <a:chExt cx="4160202" cy="2224705"/>
          </a:xfrm>
        </p:grpSpPr>
        <p:sp>
          <p:nvSpPr>
            <p:cNvPr id="159" name="Rectangle 158">
              <a:extLst>
                <a:ext uri="{FF2B5EF4-FFF2-40B4-BE49-F238E27FC236}">
                  <a16:creationId xmlns:a16="http://schemas.microsoft.com/office/drawing/2014/main" id="{180B19D6-C9D6-4A06-8D30-8ABA4E2C8E66}"/>
                </a:ext>
              </a:extLst>
            </p:cNvPr>
            <p:cNvSpPr/>
            <p:nvPr/>
          </p:nvSpPr>
          <p:spPr>
            <a:xfrm>
              <a:off x="116291" y="3903649"/>
              <a:ext cx="4160202" cy="2224705"/>
            </a:xfrm>
            <a:prstGeom prst="rect">
              <a:avLst/>
            </a:prstGeom>
            <a:solidFill>
              <a:srgbClr val="FFA7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TextBox 159">
              <a:extLst>
                <a:ext uri="{FF2B5EF4-FFF2-40B4-BE49-F238E27FC236}">
                  <a16:creationId xmlns:a16="http://schemas.microsoft.com/office/drawing/2014/main" id="{B0C33FAF-3B06-413F-9325-FDE535EDA748}"/>
                </a:ext>
              </a:extLst>
            </p:cNvPr>
            <p:cNvSpPr txBox="1"/>
            <p:nvPr/>
          </p:nvSpPr>
          <p:spPr>
            <a:xfrm>
              <a:off x="149323" y="5523830"/>
              <a:ext cx="2356414" cy="523220"/>
            </a:xfrm>
            <a:prstGeom prst="rect">
              <a:avLst/>
            </a:prstGeom>
            <a:noFill/>
          </p:spPr>
          <p:txBody>
            <a:bodyPr wrap="none" rtlCol="0">
              <a:spAutoFit/>
            </a:bodyPr>
            <a:lstStyle/>
            <a:p>
              <a:r>
                <a:rPr lang="en-US" altLang="ko-KR" sz="2800" b="1" dirty="0">
                  <a:solidFill>
                    <a:srgbClr val="FF0000"/>
                  </a:solidFill>
                  <a:highlight>
                    <a:srgbClr val="000000"/>
                  </a:highlight>
                  <a:latin typeface="Bell Gothic Std Black" panose="020B0706020202040204" pitchFamily="34" charset="0"/>
                  <a:cs typeface="Courier New" panose="02070309020205020404" pitchFamily="49" charset="0"/>
                </a:rPr>
                <a:t>Flush 31 Instr.!</a:t>
              </a:r>
              <a:endParaRPr lang="ko-KR" altLang="en-US" sz="2800" b="1" dirty="0">
                <a:solidFill>
                  <a:srgbClr val="FF0000"/>
                </a:solidFill>
                <a:highlight>
                  <a:srgbClr val="000000"/>
                </a:highlight>
                <a:latin typeface="Bell Gothic Std Black" panose="020B0706020202040204" pitchFamily="34" charset="0"/>
                <a:cs typeface="Courier New" panose="02070309020205020404" pitchFamily="49" charset="0"/>
              </a:endParaRPr>
            </a:p>
          </p:txBody>
        </p:sp>
      </p:grpSp>
      <p:grpSp>
        <p:nvGrpSpPr>
          <p:cNvPr id="232" name="Group 231">
            <a:extLst>
              <a:ext uri="{FF2B5EF4-FFF2-40B4-BE49-F238E27FC236}">
                <a16:creationId xmlns:a16="http://schemas.microsoft.com/office/drawing/2014/main" id="{C2C2880C-A203-4BF6-8460-A3D91ED60681}"/>
              </a:ext>
            </a:extLst>
          </p:cNvPr>
          <p:cNvGrpSpPr/>
          <p:nvPr/>
        </p:nvGrpSpPr>
        <p:grpSpPr>
          <a:xfrm>
            <a:off x="7369836" y="2846610"/>
            <a:ext cx="3240182" cy="629891"/>
            <a:chOff x="5845836" y="2846609"/>
            <a:chExt cx="3240182" cy="629891"/>
          </a:xfrm>
        </p:grpSpPr>
        <p:sp>
          <p:nvSpPr>
            <p:cNvPr id="163" name="TextBox 162">
              <a:extLst>
                <a:ext uri="{FF2B5EF4-FFF2-40B4-BE49-F238E27FC236}">
                  <a16:creationId xmlns:a16="http://schemas.microsoft.com/office/drawing/2014/main" id="{AF8C9455-933F-4716-80A7-2048C70806B6}"/>
                </a:ext>
              </a:extLst>
            </p:cNvPr>
            <p:cNvSpPr txBox="1"/>
            <p:nvPr/>
          </p:nvSpPr>
          <p:spPr>
            <a:xfrm>
              <a:off x="5845836" y="2846609"/>
              <a:ext cx="3240182" cy="400110"/>
            </a:xfrm>
            <a:prstGeom prst="rect">
              <a:avLst/>
            </a:prstGeom>
            <a:noFill/>
          </p:spPr>
          <p:txBody>
            <a:bodyPr wrap="none" rtlCol="0">
              <a:spAutoFit/>
            </a:bodyPr>
            <a:lstStyle/>
            <a:p>
              <a:r>
                <a:rPr lang="en-US" altLang="ko-KR" sz="2000" dirty="0">
                  <a:latin typeface="Arial" panose="020B0604020202020204" pitchFamily="34" charset="0"/>
                  <a:cs typeface="Arial" panose="020B0604020202020204" pitchFamily="34" charset="0"/>
                </a:rPr>
                <a:t>Value from memory arrives</a:t>
              </a:r>
              <a:endParaRPr lang="ko-KR" altLang="en-US" sz="2000" dirty="0">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DED6F47F-E3E4-40F5-A071-14E66F8066B9}"/>
                </a:ext>
              </a:extLst>
            </p:cNvPr>
            <p:cNvSpPr/>
            <p:nvPr/>
          </p:nvSpPr>
          <p:spPr>
            <a:xfrm>
              <a:off x="8747538" y="3222500"/>
              <a:ext cx="166431" cy="254000"/>
            </a:xfrm>
            <a:custGeom>
              <a:avLst/>
              <a:gdLst>
                <a:gd name="connsiteX0" fmla="*/ 0 w 127238"/>
                <a:gd name="connsiteY0" fmla="*/ 0 h 254000"/>
                <a:gd name="connsiteX1" fmla="*/ 127000 w 127238"/>
                <a:gd name="connsiteY1" fmla="*/ 76200 h 254000"/>
                <a:gd name="connsiteX2" fmla="*/ 25400 w 127238"/>
                <a:gd name="connsiteY2" fmla="*/ 254000 h 254000"/>
              </a:gdLst>
              <a:ahLst/>
              <a:cxnLst>
                <a:cxn ang="0">
                  <a:pos x="connsiteX0" y="connsiteY0"/>
                </a:cxn>
                <a:cxn ang="0">
                  <a:pos x="connsiteX1" y="connsiteY1"/>
                </a:cxn>
                <a:cxn ang="0">
                  <a:pos x="connsiteX2" y="connsiteY2"/>
                </a:cxn>
              </a:cxnLst>
              <a:rect l="l" t="t" r="r" b="b"/>
              <a:pathLst>
                <a:path w="127238" h="254000">
                  <a:moveTo>
                    <a:pt x="0" y="0"/>
                  </a:moveTo>
                  <a:cubicBezTo>
                    <a:pt x="61383" y="16933"/>
                    <a:pt x="122767" y="33867"/>
                    <a:pt x="127000" y="76200"/>
                  </a:cubicBezTo>
                  <a:cubicBezTo>
                    <a:pt x="131233" y="118533"/>
                    <a:pt x="78316" y="186266"/>
                    <a:pt x="25400" y="2540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3" name="Group 232">
            <a:extLst>
              <a:ext uri="{FF2B5EF4-FFF2-40B4-BE49-F238E27FC236}">
                <a16:creationId xmlns:a16="http://schemas.microsoft.com/office/drawing/2014/main" id="{486158E0-793E-4C1D-A601-D5C878E7F8A0}"/>
              </a:ext>
            </a:extLst>
          </p:cNvPr>
          <p:cNvGrpSpPr/>
          <p:nvPr/>
        </p:nvGrpSpPr>
        <p:grpSpPr>
          <a:xfrm>
            <a:off x="6031256" y="3464921"/>
            <a:ext cx="4529705" cy="400110"/>
            <a:chOff x="4507255" y="3464921"/>
            <a:chExt cx="4529705" cy="400110"/>
          </a:xfrm>
        </p:grpSpPr>
        <p:sp>
          <p:nvSpPr>
            <p:cNvPr id="166" name="Rectangle 165">
              <a:extLst>
                <a:ext uri="{FF2B5EF4-FFF2-40B4-BE49-F238E27FC236}">
                  <a16:creationId xmlns:a16="http://schemas.microsoft.com/office/drawing/2014/main" id="{E618245B-CB72-463E-BBB7-154042DEB963}"/>
                </a:ext>
              </a:extLst>
            </p:cNvPr>
            <p:cNvSpPr/>
            <p:nvPr/>
          </p:nvSpPr>
          <p:spPr>
            <a:xfrm>
              <a:off x="6148818"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167" name="TextBox 166">
              <a:extLst>
                <a:ext uri="{FF2B5EF4-FFF2-40B4-BE49-F238E27FC236}">
                  <a16:creationId xmlns:a16="http://schemas.microsoft.com/office/drawing/2014/main" id="{BFD38CEC-F9D1-4972-87AB-EC034322EC50}"/>
                </a:ext>
              </a:extLst>
            </p:cNvPr>
            <p:cNvSpPr txBox="1"/>
            <p:nvPr/>
          </p:nvSpPr>
          <p:spPr>
            <a:xfrm>
              <a:off x="4507255" y="3464921"/>
              <a:ext cx="1736373" cy="400110"/>
            </a:xfrm>
            <a:prstGeom prst="rect">
              <a:avLst/>
            </a:prstGeom>
            <a:noFill/>
          </p:spPr>
          <p:txBody>
            <a:bodyPr wrap="none" rtlCol="0">
              <a:spAutoFit/>
            </a:bodyPr>
            <a:lstStyle/>
            <a:p>
              <a:r>
                <a:rPr lang="en-US" altLang="ko-KR" sz="2000" b="1" spc="-100" dirty="0">
                  <a:latin typeface="Courier New" panose="02070309020205020404" pitchFamily="49" charset="0"/>
                  <a:cs typeface="Courier New" panose="02070309020205020404" pitchFamily="49" charset="0"/>
                </a:rPr>
                <a:t>LW R1,0(R2)</a:t>
              </a:r>
              <a:endParaRPr lang="ko-KR" altLang="en-US" sz="2000" b="1" spc="-100" dirty="0">
                <a:latin typeface="Courier New" panose="02070309020205020404" pitchFamily="49" charset="0"/>
                <a:cs typeface="Courier New" panose="02070309020205020404" pitchFamily="49" charset="0"/>
              </a:endParaRPr>
            </a:p>
          </p:txBody>
        </p:sp>
        <p:sp>
          <p:nvSpPr>
            <p:cNvPr id="169" name="Rectangle 168">
              <a:extLst>
                <a:ext uri="{FF2B5EF4-FFF2-40B4-BE49-F238E27FC236}">
                  <a16:creationId xmlns:a16="http://schemas.microsoft.com/office/drawing/2014/main" id="{AA70FCB2-EC34-4311-A381-DFE553F28A2D}"/>
                </a:ext>
              </a:extLst>
            </p:cNvPr>
            <p:cNvSpPr/>
            <p:nvPr/>
          </p:nvSpPr>
          <p:spPr>
            <a:xfrm>
              <a:off x="6881304"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sp>
          <p:nvSpPr>
            <p:cNvPr id="170" name="Rectangle 169">
              <a:extLst>
                <a:ext uri="{FF2B5EF4-FFF2-40B4-BE49-F238E27FC236}">
                  <a16:creationId xmlns:a16="http://schemas.microsoft.com/office/drawing/2014/main" id="{F3E701A8-D5F0-4606-AD70-8BD1C9E90048}"/>
                </a:ext>
              </a:extLst>
            </p:cNvPr>
            <p:cNvSpPr/>
            <p:nvPr/>
          </p:nvSpPr>
          <p:spPr>
            <a:xfrm>
              <a:off x="6519178" y="348185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sp>
          <p:nvSpPr>
            <p:cNvPr id="174" name="Rectangle 173">
              <a:extLst>
                <a:ext uri="{FF2B5EF4-FFF2-40B4-BE49-F238E27FC236}">
                  <a16:creationId xmlns:a16="http://schemas.microsoft.com/office/drawing/2014/main" id="{348495A7-6894-4A8B-BE3F-9754D49D7075}"/>
                </a:ext>
              </a:extLst>
            </p:cNvPr>
            <p:cNvSpPr/>
            <p:nvPr/>
          </p:nvSpPr>
          <p:spPr>
            <a:xfrm>
              <a:off x="7610794" y="3481855"/>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5</a:t>
              </a:r>
              <a:endParaRPr lang="ko-KR" altLang="en-US" sz="2400" dirty="0">
                <a:solidFill>
                  <a:schemeClr val="tx1"/>
                </a:solidFill>
              </a:endParaRPr>
            </a:p>
          </p:txBody>
        </p:sp>
        <p:grpSp>
          <p:nvGrpSpPr>
            <p:cNvPr id="186" name="Group 185">
              <a:extLst>
                <a:ext uri="{FF2B5EF4-FFF2-40B4-BE49-F238E27FC236}">
                  <a16:creationId xmlns:a16="http://schemas.microsoft.com/office/drawing/2014/main" id="{CC06B192-7C59-4570-963C-25337245DAF6}"/>
                </a:ext>
              </a:extLst>
            </p:cNvPr>
            <p:cNvGrpSpPr/>
            <p:nvPr/>
          </p:nvGrpSpPr>
          <p:grpSpPr>
            <a:xfrm>
              <a:off x="7969390" y="3481856"/>
              <a:ext cx="574371" cy="366243"/>
              <a:chOff x="2384604" y="2920999"/>
              <a:chExt cx="574371" cy="366243"/>
            </a:xfrm>
          </p:grpSpPr>
          <p:sp>
            <p:nvSpPr>
              <p:cNvPr id="190" name="Rectangle 189">
                <a:extLst>
                  <a:ext uri="{FF2B5EF4-FFF2-40B4-BE49-F238E27FC236}">
                    <a16:creationId xmlns:a16="http://schemas.microsoft.com/office/drawing/2014/main" id="{E8793236-7883-4803-BFE5-E60ECF40E3B4}"/>
                  </a:ext>
                </a:extLst>
              </p:cNvPr>
              <p:cNvSpPr/>
              <p:nvPr/>
            </p:nvSpPr>
            <p:spPr>
              <a:xfrm>
                <a:off x="2384604" y="2920999"/>
                <a:ext cx="57437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grpSp>
            <p:nvGrpSpPr>
              <p:cNvPr id="191" name="Group 190">
                <a:extLst>
                  <a:ext uri="{FF2B5EF4-FFF2-40B4-BE49-F238E27FC236}">
                    <a16:creationId xmlns:a16="http://schemas.microsoft.com/office/drawing/2014/main" id="{5F3D6770-BBC5-4BAD-9A95-19205DA7B0D0}"/>
                  </a:ext>
                </a:extLst>
              </p:cNvPr>
              <p:cNvGrpSpPr/>
              <p:nvPr/>
            </p:nvGrpSpPr>
            <p:grpSpPr>
              <a:xfrm>
                <a:off x="2493824" y="3072369"/>
                <a:ext cx="379426" cy="63500"/>
                <a:chOff x="2524304" y="3072369"/>
                <a:chExt cx="379426" cy="63500"/>
              </a:xfrm>
            </p:grpSpPr>
            <p:sp>
              <p:nvSpPr>
                <p:cNvPr id="192" name="Oval 191">
                  <a:extLst>
                    <a:ext uri="{FF2B5EF4-FFF2-40B4-BE49-F238E27FC236}">
                      <a16:creationId xmlns:a16="http://schemas.microsoft.com/office/drawing/2014/main" id="{19B53772-E99F-44C2-A157-8D9CC9F6E8CE}"/>
                    </a:ext>
                  </a:extLst>
                </p:cNvPr>
                <p:cNvSpPr/>
                <p:nvPr/>
              </p:nvSpPr>
              <p:spPr>
                <a:xfrm>
                  <a:off x="2524304"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Oval 192">
                  <a:extLst>
                    <a:ext uri="{FF2B5EF4-FFF2-40B4-BE49-F238E27FC236}">
                      <a16:creationId xmlns:a16="http://schemas.microsoft.com/office/drawing/2014/main" id="{D97783D9-B4A0-4107-8652-77D61415A006}"/>
                    </a:ext>
                  </a:extLst>
                </p:cNvPr>
                <p:cNvSpPr/>
                <p:nvPr/>
              </p:nvSpPr>
              <p:spPr>
                <a:xfrm>
                  <a:off x="2684449"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Oval 193">
                  <a:extLst>
                    <a:ext uri="{FF2B5EF4-FFF2-40B4-BE49-F238E27FC236}">
                      <a16:creationId xmlns:a16="http://schemas.microsoft.com/office/drawing/2014/main" id="{AAAF4803-6283-496B-A6AE-4AA4822BA58C}"/>
                    </a:ext>
                  </a:extLst>
                </p:cNvPr>
                <p:cNvSpPr/>
                <p:nvPr/>
              </p:nvSpPr>
              <p:spPr>
                <a:xfrm>
                  <a:off x="2840230"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99" name="Rectangle 198">
              <a:extLst>
                <a:ext uri="{FF2B5EF4-FFF2-40B4-BE49-F238E27FC236}">
                  <a16:creationId xmlns:a16="http://schemas.microsoft.com/office/drawing/2014/main" id="{1B7778D3-CBE4-4E6F-AEE8-8650502340A3}"/>
                </a:ext>
              </a:extLst>
            </p:cNvPr>
            <p:cNvSpPr/>
            <p:nvPr/>
          </p:nvSpPr>
          <p:spPr>
            <a:xfrm>
              <a:off x="7247547" y="3481857"/>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a:t>
              </a:r>
              <a:endParaRPr lang="ko-KR" altLang="en-US" sz="2400" dirty="0">
                <a:solidFill>
                  <a:schemeClr val="tx1"/>
                </a:solidFill>
              </a:endParaRPr>
            </a:p>
          </p:txBody>
        </p:sp>
        <p:sp>
          <p:nvSpPr>
            <p:cNvPr id="213" name="Rectangle 212">
              <a:extLst>
                <a:ext uri="{FF2B5EF4-FFF2-40B4-BE49-F238E27FC236}">
                  <a16:creationId xmlns:a16="http://schemas.microsoft.com/office/drawing/2014/main" id="{4BA33021-0C82-42AE-B03F-ABD072769D3A}"/>
                </a:ext>
              </a:extLst>
            </p:cNvPr>
            <p:cNvSpPr/>
            <p:nvPr/>
          </p:nvSpPr>
          <p:spPr>
            <a:xfrm>
              <a:off x="8541660" y="3481855"/>
              <a:ext cx="495300" cy="366243"/>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40</a:t>
              </a:r>
              <a:endParaRPr lang="ko-KR" altLang="en-US" sz="2400" dirty="0">
                <a:solidFill>
                  <a:schemeClr val="tx1"/>
                </a:solidFill>
              </a:endParaRPr>
            </a:p>
          </p:txBody>
        </p:sp>
      </p:grpSp>
      <p:grpSp>
        <p:nvGrpSpPr>
          <p:cNvPr id="249" name="Group 248">
            <a:extLst>
              <a:ext uri="{FF2B5EF4-FFF2-40B4-BE49-F238E27FC236}">
                <a16:creationId xmlns:a16="http://schemas.microsoft.com/office/drawing/2014/main" id="{6404BA1A-4466-4542-8DA3-8DF09A73FE47}"/>
              </a:ext>
            </a:extLst>
          </p:cNvPr>
          <p:cNvGrpSpPr/>
          <p:nvPr/>
        </p:nvGrpSpPr>
        <p:grpSpPr>
          <a:xfrm>
            <a:off x="6093513" y="4042647"/>
            <a:ext cx="4129599" cy="414991"/>
            <a:chOff x="4569512" y="4042646"/>
            <a:chExt cx="4129599" cy="414991"/>
          </a:xfrm>
        </p:grpSpPr>
        <p:sp>
          <p:nvSpPr>
            <p:cNvPr id="231" name="TextBox 230">
              <a:extLst>
                <a:ext uri="{FF2B5EF4-FFF2-40B4-BE49-F238E27FC236}">
                  <a16:creationId xmlns:a16="http://schemas.microsoft.com/office/drawing/2014/main" id="{A26323F4-FC5A-4069-8914-1B33812F9EC5}"/>
                </a:ext>
              </a:extLst>
            </p:cNvPr>
            <p:cNvSpPr txBox="1"/>
            <p:nvPr/>
          </p:nvSpPr>
          <p:spPr>
            <a:xfrm>
              <a:off x="4569512" y="4057527"/>
              <a:ext cx="1877437" cy="400110"/>
            </a:xfrm>
            <a:prstGeom prst="rect">
              <a:avLst/>
            </a:prstGeom>
            <a:noFill/>
          </p:spPr>
          <p:txBody>
            <a:bodyPr wrap="none" rtlCol="0">
              <a:spAutoFit/>
            </a:bodyPr>
            <a:lstStyle/>
            <a:p>
              <a:r>
                <a:rPr lang="en-US" altLang="ko-KR" sz="2000" b="1" spc="-100" dirty="0">
                  <a:latin typeface="Courier New" panose="02070309020205020404" pitchFamily="49" charset="0"/>
                  <a:cs typeface="Courier New" panose="02070309020205020404" pitchFamily="49" charset="0"/>
                </a:rPr>
                <a:t>ADD R2,R3,R1</a:t>
              </a:r>
              <a:endParaRPr lang="ko-KR" altLang="en-US" sz="2000" b="1" spc="-100" dirty="0">
                <a:latin typeface="Courier New" panose="02070309020205020404" pitchFamily="49" charset="0"/>
                <a:cs typeface="Courier New" panose="02070309020205020404" pitchFamily="49" charset="0"/>
              </a:endParaRPr>
            </a:p>
          </p:txBody>
        </p:sp>
        <p:sp>
          <p:nvSpPr>
            <p:cNvPr id="235" name="Rectangle 234">
              <a:extLst>
                <a:ext uri="{FF2B5EF4-FFF2-40B4-BE49-F238E27FC236}">
                  <a16:creationId xmlns:a16="http://schemas.microsoft.com/office/drawing/2014/main" id="{6CA8F722-6948-4A6E-9165-238FE1C20D43}"/>
                </a:ext>
              </a:extLst>
            </p:cNvPr>
            <p:cNvSpPr/>
            <p:nvPr/>
          </p:nvSpPr>
          <p:spPr>
            <a:xfrm>
              <a:off x="6532966" y="40427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1</a:t>
              </a:r>
              <a:endParaRPr lang="ko-KR" altLang="en-US" sz="2400" dirty="0">
                <a:solidFill>
                  <a:schemeClr val="tx1"/>
                </a:solidFill>
              </a:endParaRPr>
            </a:p>
          </p:txBody>
        </p:sp>
        <p:sp>
          <p:nvSpPr>
            <p:cNvPr id="237" name="Rectangle 236">
              <a:extLst>
                <a:ext uri="{FF2B5EF4-FFF2-40B4-BE49-F238E27FC236}">
                  <a16:creationId xmlns:a16="http://schemas.microsoft.com/office/drawing/2014/main" id="{A77B6A78-AB49-46DC-8B58-1BB2C104CB58}"/>
                </a:ext>
              </a:extLst>
            </p:cNvPr>
            <p:cNvSpPr/>
            <p:nvPr/>
          </p:nvSpPr>
          <p:spPr>
            <a:xfrm>
              <a:off x="7265452" y="4042713"/>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3</a:t>
              </a:r>
              <a:endParaRPr lang="ko-KR" altLang="en-US" sz="2400" dirty="0">
                <a:solidFill>
                  <a:schemeClr val="tx1"/>
                </a:solidFill>
              </a:endParaRPr>
            </a:p>
          </p:txBody>
        </p:sp>
        <p:sp>
          <p:nvSpPr>
            <p:cNvPr id="238" name="Rectangle 237">
              <a:extLst>
                <a:ext uri="{FF2B5EF4-FFF2-40B4-BE49-F238E27FC236}">
                  <a16:creationId xmlns:a16="http://schemas.microsoft.com/office/drawing/2014/main" id="{D534311F-CD02-40EB-97B2-0538FDF23AA1}"/>
                </a:ext>
              </a:extLst>
            </p:cNvPr>
            <p:cNvSpPr/>
            <p:nvPr/>
          </p:nvSpPr>
          <p:spPr>
            <a:xfrm>
              <a:off x="6903326" y="4042711"/>
              <a:ext cx="366243"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2</a:t>
              </a:r>
              <a:endParaRPr lang="ko-KR" altLang="en-US" sz="2400" dirty="0">
                <a:solidFill>
                  <a:schemeClr val="tx1"/>
                </a:solidFill>
              </a:endParaRPr>
            </a:p>
          </p:txBody>
        </p:sp>
        <p:grpSp>
          <p:nvGrpSpPr>
            <p:cNvPr id="240" name="Group 239">
              <a:extLst>
                <a:ext uri="{FF2B5EF4-FFF2-40B4-BE49-F238E27FC236}">
                  <a16:creationId xmlns:a16="http://schemas.microsoft.com/office/drawing/2014/main" id="{90A1AF68-0A6E-4AA9-9054-EC35E77BF326}"/>
                </a:ext>
              </a:extLst>
            </p:cNvPr>
            <p:cNvGrpSpPr/>
            <p:nvPr/>
          </p:nvGrpSpPr>
          <p:grpSpPr>
            <a:xfrm>
              <a:off x="7629440" y="4042711"/>
              <a:ext cx="574371" cy="366243"/>
              <a:chOff x="2384604" y="2920999"/>
              <a:chExt cx="574371" cy="366243"/>
            </a:xfrm>
          </p:grpSpPr>
          <p:sp>
            <p:nvSpPr>
              <p:cNvPr id="243" name="Rectangle 242">
                <a:extLst>
                  <a:ext uri="{FF2B5EF4-FFF2-40B4-BE49-F238E27FC236}">
                    <a16:creationId xmlns:a16="http://schemas.microsoft.com/office/drawing/2014/main" id="{F6D8F611-B3F5-4246-B07F-F9E0FA0695BA}"/>
                  </a:ext>
                </a:extLst>
              </p:cNvPr>
              <p:cNvSpPr/>
              <p:nvPr/>
            </p:nvSpPr>
            <p:spPr>
              <a:xfrm>
                <a:off x="2384604" y="2920999"/>
                <a:ext cx="574371" cy="366243"/>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endParaRPr>
              </a:p>
            </p:txBody>
          </p:sp>
          <p:grpSp>
            <p:nvGrpSpPr>
              <p:cNvPr id="244" name="Group 243">
                <a:extLst>
                  <a:ext uri="{FF2B5EF4-FFF2-40B4-BE49-F238E27FC236}">
                    <a16:creationId xmlns:a16="http://schemas.microsoft.com/office/drawing/2014/main" id="{B5976491-5860-4729-8409-EAD54E70DE7F}"/>
                  </a:ext>
                </a:extLst>
              </p:cNvPr>
              <p:cNvGrpSpPr/>
              <p:nvPr/>
            </p:nvGrpSpPr>
            <p:grpSpPr>
              <a:xfrm>
                <a:off x="2493824" y="3072369"/>
                <a:ext cx="379426" cy="63500"/>
                <a:chOff x="2524304" y="3072369"/>
                <a:chExt cx="379426" cy="63500"/>
              </a:xfrm>
            </p:grpSpPr>
            <p:sp>
              <p:nvSpPr>
                <p:cNvPr id="245" name="Oval 244">
                  <a:extLst>
                    <a:ext uri="{FF2B5EF4-FFF2-40B4-BE49-F238E27FC236}">
                      <a16:creationId xmlns:a16="http://schemas.microsoft.com/office/drawing/2014/main" id="{F62E0EA7-39D6-4DFF-87BE-567955307A4A}"/>
                    </a:ext>
                  </a:extLst>
                </p:cNvPr>
                <p:cNvSpPr/>
                <p:nvPr/>
              </p:nvSpPr>
              <p:spPr>
                <a:xfrm>
                  <a:off x="2524304"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6" name="Oval 245">
                  <a:extLst>
                    <a:ext uri="{FF2B5EF4-FFF2-40B4-BE49-F238E27FC236}">
                      <a16:creationId xmlns:a16="http://schemas.microsoft.com/office/drawing/2014/main" id="{2B49230B-FAF9-4094-AFC8-564B4BFA7444}"/>
                    </a:ext>
                  </a:extLst>
                </p:cNvPr>
                <p:cNvSpPr/>
                <p:nvPr/>
              </p:nvSpPr>
              <p:spPr>
                <a:xfrm>
                  <a:off x="2684449"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7" name="Oval 246">
                  <a:extLst>
                    <a:ext uri="{FF2B5EF4-FFF2-40B4-BE49-F238E27FC236}">
                      <a16:creationId xmlns:a16="http://schemas.microsoft.com/office/drawing/2014/main" id="{FB75691E-1427-4577-8099-7FD9AE65EC4C}"/>
                    </a:ext>
                  </a:extLst>
                </p:cNvPr>
                <p:cNvSpPr/>
                <p:nvPr/>
              </p:nvSpPr>
              <p:spPr>
                <a:xfrm>
                  <a:off x="2840230" y="3072369"/>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42" name="Rectangle 241">
              <a:extLst>
                <a:ext uri="{FF2B5EF4-FFF2-40B4-BE49-F238E27FC236}">
                  <a16:creationId xmlns:a16="http://schemas.microsoft.com/office/drawing/2014/main" id="{34D737CF-2119-49DE-94E1-399AB6497799}"/>
                </a:ext>
              </a:extLst>
            </p:cNvPr>
            <p:cNvSpPr/>
            <p:nvPr/>
          </p:nvSpPr>
          <p:spPr>
            <a:xfrm>
              <a:off x="8203811" y="4042646"/>
              <a:ext cx="495300" cy="366243"/>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a:solidFill>
                    <a:schemeClr val="tx1"/>
                  </a:solidFill>
                </a:rPr>
                <a:t>25</a:t>
              </a:r>
              <a:endParaRPr lang="ko-KR" altLang="en-US" sz="2400" dirty="0">
                <a:solidFill>
                  <a:schemeClr val="tx1"/>
                </a:solidFill>
              </a:endParaRPr>
            </a:p>
          </p:txBody>
        </p:sp>
      </p:grpSp>
      <p:grpSp>
        <p:nvGrpSpPr>
          <p:cNvPr id="250" name="Group 249">
            <a:extLst>
              <a:ext uri="{FF2B5EF4-FFF2-40B4-BE49-F238E27FC236}">
                <a16:creationId xmlns:a16="http://schemas.microsoft.com/office/drawing/2014/main" id="{0048F56D-A951-4C5F-9DDD-B5ADC8E5F484}"/>
              </a:ext>
            </a:extLst>
          </p:cNvPr>
          <p:cNvGrpSpPr/>
          <p:nvPr/>
        </p:nvGrpSpPr>
        <p:grpSpPr>
          <a:xfrm>
            <a:off x="8177750" y="4363509"/>
            <a:ext cx="2432269" cy="654110"/>
            <a:chOff x="6702533" y="2670861"/>
            <a:chExt cx="2432269" cy="654110"/>
          </a:xfrm>
        </p:grpSpPr>
        <p:sp>
          <p:nvSpPr>
            <p:cNvPr id="251" name="TextBox 250">
              <a:extLst>
                <a:ext uri="{FF2B5EF4-FFF2-40B4-BE49-F238E27FC236}">
                  <a16:creationId xmlns:a16="http://schemas.microsoft.com/office/drawing/2014/main" id="{78B94276-D07A-4FE7-A3CD-37A241BCB2C4}"/>
                </a:ext>
              </a:extLst>
            </p:cNvPr>
            <p:cNvSpPr txBox="1"/>
            <p:nvPr/>
          </p:nvSpPr>
          <p:spPr>
            <a:xfrm>
              <a:off x="6702533" y="2924861"/>
              <a:ext cx="2432269" cy="400110"/>
            </a:xfrm>
            <a:prstGeom prst="rect">
              <a:avLst/>
            </a:prstGeom>
            <a:noFill/>
          </p:spPr>
          <p:txBody>
            <a:bodyPr wrap="none" rtlCol="0">
              <a:spAutoFit/>
            </a:bodyPr>
            <a:lstStyle/>
            <a:p>
              <a:r>
                <a:rPr lang="en-US" altLang="ko-KR" sz="2000" dirty="0">
                  <a:latin typeface="Arial" panose="020B0604020202020204" pitchFamily="34" charset="0"/>
                  <a:cs typeface="Arial" panose="020B0604020202020204" pitchFamily="34" charset="0"/>
                </a:rPr>
                <a:t>Value of R1 needed</a:t>
              </a:r>
              <a:endParaRPr lang="ko-KR" altLang="en-US" sz="2000" dirty="0">
                <a:latin typeface="Arial" panose="020B0604020202020204" pitchFamily="34" charset="0"/>
                <a:cs typeface="Arial" panose="020B0604020202020204" pitchFamily="34" charset="0"/>
              </a:endParaRPr>
            </a:p>
          </p:txBody>
        </p:sp>
        <p:sp>
          <p:nvSpPr>
            <p:cNvPr id="252" name="Freeform: Shape 251">
              <a:extLst>
                <a:ext uri="{FF2B5EF4-FFF2-40B4-BE49-F238E27FC236}">
                  <a16:creationId xmlns:a16="http://schemas.microsoft.com/office/drawing/2014/main" id="{9C0A665B-503F-4679-BFD7-63356E152286}"/>
                </a:ext>
              </a:extLst>
            </p:cNvPr>
            <p:cNvSpPr/>
            <p:nvPr/>
          </p:nvSpPr>
          <p:spPr>
            <a:xfrm>
              <a:off x="8507228" y="2670861"/>
              <a:ext cx="166431" cy="254000"/>
            </a:xfrm>
            <a:custGeom>
              <a:avLst/>
              <a:gdLst>
                <a:gd name="connsiteX0" fmla="*/ 0 w 127238"/>
                <a:gd name="connsiteY0" fmla="*/ 0 h 254000"/>
                <a:gd name="connsiteX1" fmla="*/ 127000 w 127238"/>
                <a:gd name="connsiteY1" fmla="*/ 76200 h 254000"/>
                <a:gd name="connsiteX2" fmla="*/ 25400 w 127238"/>
                <a:gd name="connsiteY2" fmla="*/ 254000 h 254000"/>
              </a:gdLst>
              <a:ahLst/>
              <a:cxnLst>
                <a:cxn ang="0">
                  <a:pos x="connsiteX0" y="connsiteY0"/>
                </a:cxn>
                <a:cxn ang="0">
                  <a:pos x="connsiteX1" y="connsiteY1"/>
                </a:cxn>
                <a:cxn ang="0">
                  <a:pos x="connsiteX2" y="connsiteY2"/>
                </a:cxn>
              </a:cxnLst>
              <a:rect l="l" t="t" r="r" b="b"/>
              <a:pathLst>
                <a:path w="127238" h="254000">
                  <a:moveTo>
                    <a:pt x="0" y="0"/>
                  </a:moveTo>
                  <a:cubicBezTo>
                    <a:pt x="61383" y="16933"/>
                    <a:pt x="122767" y="33867"/>
                    <a:pt x="127000" y="76200"/>
                  </a:cubicBezTo>
                  <a:cubicBezTo>
                    <a:pt x="131233" y="118533"/>
                    <a:pt x="78316" y="186266"/>
                    <a:pt x="25400" y="2540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68" name="Group 267">
            <a:extLst>
              <a:ext uri="{FF2B5EF4-FFF2-40B4-BE49-F238E27FC236}">
                <a16:creationId xmlns:a16="http://schemas.microsoft.com/office/drawing/2014/main" id="{0D809353-27AB-4E4C-8D88-9AC741EE167F}"/>
              </a:ext>
            </a:extLst>
          </p:cNvPr>
          <p:cNvGrpSpPr/>
          <p:nvPr/>
        </p:nvGrpSpPr>
        <p:grpSpPr>
          <a:xfrm>
            <a:off x="8098742" y="3955388"/>
            <a:ext cx="2449531" cy="430575"/>
            <a:chOff x="6574741" y="4003012"/>
            <a:chExt cx="2449531" cy="430575"/>
          </a:xfrm>
        </p:grpSpPr>
        <p:sp>
          <p:nvSpPr>
            <p:cNvPr id="261" name="AutoShape 132" descr="Shingle">
              <a:extLst>
                <a:ext uri="{FF2B5EF4-FFF2-40B4-BE49-F238E27FC236}">
                  <a16:creationId xmlns:a16="http://schemas.microsoft.com/office/drawing/2014/main" id="{DF234825-FCA2-49D8-AD0D-82802D1347E0}"/>
                </a:ext>
              </a:extLst>
            </p:cNvPr>
            <p:cNvSpPr>
              <a:spLocks noChangeArrowheads="1"/>
            </p:cNvSpPr>
            <p:nvPr/>
          </p:nvSpPr>
          <p:spPr bwMode="auto">
            <a:xfrm>
              <a:off x="6574741"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2" name="AutoShape 133" descr="Shingle">
              <a:extLst>
                <a:ext uri="{FF2B5EF4-FFF2-40B4-BE49-F238E27FC236}">
                  <a16:creationId xmlns:a16="http://schemas.microsoft.com/office/drawing/2014/main" id="{314FF5DF-2DAF-4A76-A615-514D6E9CE5FE}"/>
                </a:ext>
              </a:extLst>
            </p:cNvPr>
            <p:cNvSpPr>
              <a:spLocks noChangeArrowheads="1"/>
            </p:cNvSpPr>
            <p:nvPr/>
          </p:nvSpPr>
          <p:spPr bwMode="auto">
            <a:xfrm>
              <a:off x="6920097"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3" name="AutoShape 134" descr="Shingle">
              <a:extLst>
                <a:ext uri="{FF2B5EF4-FFF2-40B4-BE49-F238E27FC236}">
                  <a16:creationId xmlns:a16="http://schemas.microsoft.com/office/drawing/2014/main" id="{9080934B-85E4-4A3C-8802-2FFDD93DB77A}"/>
                </a:ext>
              </a:extLst>
            </p:cNvPr>
            <p:cNvSpPr>
              <a:spLocks noChangeArrowheads="1"/>
            </p:cNvSpPr>
            <p:nvPr/>
          </p:nvSpPr>
          <p:spPr bwMode="auto">
            <a:xfrm>
              <a:off x="7265452"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4" name="AutoShape 135" descr="Shingle">
              <a:extLst>
                <a:ext uri="{FF2B5EF4-FFF2-40B4-BE49-F238E27FC236}">
                  <a16:creationId xmlns:a16="http://schemas.microsoft.com/office/drawing/2014/main" id="{6058226C-5422-46F0-90BF-54A1BAA1FA08}"/>
                </a:ext>
              </a:extLst>
            </p:cNvPr>
            <p:cNvSpPr>
              <a:spLocks noChangeArrowheads="1"/>
            </p:cNvSpPr>
            <p:nvPr/>
          </p:nvSpPr>
          <p:spPr bwMode="auto">
            <a:xfrm>
              <a:off x="7610808"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5" name="AutoShape 136" descr="Shingle">
              <a:extLst>
                <a:ext uri="{FF2B5EF4-FFF2-40B4-BE49-F238E27FC236}">
                  <a16:creationId xmlns:a16="http://schemas.microsoft.com/office/drawing/2014/main" id="{936B9506-FDEF-417F-85F7-75D4DED7F9B7}"/>
                </a:ext>
              </a:extLst>
            </p:cNvPr>
            <p:cNvSpPr>
              <a:spLocks noChangeArrowheads="1"/>
            </p:cNvSpPr>
            <p:nvPr/>
          </p:nvSpPr>
          <p:spPr bwMode="auto">
            <a:xfrm>
              <a:off x="7956163"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6" name="AutoShape 135" descr="Shingle">
              <a:extLst>
                <a:ext uri="{FF2B5EF4-FFF2-40B4-BE49-F238E27FC236}">
                  <a16:creationId xmlns:a16="http://schemas.microsoft.com/office/drawing/2014/main" id="{C883537F-79FE-4910-80DD-89B9500CBF73}"/>
                </a:ext>
              </a:extLst>
            </p:cNvPr>
            <p:cNvSpPr>
              <a:spLocks noChangeArrowheads="1"/>
            </p:cNvSpPr>
            <p:nvPr/>
          </p:nvSpPr>
          <p:spPr bwMode="auto">
            <a:xfrm>
              <a:off x="8333561"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67" name="AutoShape 136" descr="Shingle">
              <a:extLst>
                <a:ext uri="{FF2B5EF4-FFF2-40B4-BE49-F238E27FC236}">
                  <a16:creationId xmlns:a16="http://schemas.microsoft.com/office/drawing/2014/main" id="{52557465-5B4B-4F58-A07C-CBCE2A564420}"/>
                </a:ext>
              </a:extLst>
            </p:cNvPr>
            <p:cNvSpPr>
              <a:spLocks noChangeArrowheads="1"/>
            </p:cNvSpPr>
            <p:nvPr/>
          </p:nvSpPr>
          <p:spPr bwMode="auto">
            <a:xfrm>
              <a:off x="8678916" y="4003012"/>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grpSp>
      <p:grpSp>
        <p:nvGrpSpPr>
          <p:cNvPr id="275" name="Group 274">
            <a:extLst>
              <a:ext uri="{FF2B5EF4-FFF2-40B4-BE49-F238E27FC236}">
                <a16:creationId xmlns:a16="http://schemas.microsoft.com/office/drawing/2014/main" id="{82305F5F-C5BA-4490-A5A6-6F175D26894D}"/>
              </a:ext>
            </a:extLst>
          </p:cNvPr>
          <p:cNvGrpSpPr/>
          <p:nvPr/>
        </p:nvGrpSpPr>
        <p:grpSpPr>
          <a:xfrm>
            <a:off x="8453623" y="4438339"/>
            <a:ext cx="2104175" cy="430575"/>
            <a:chOff x="5681919" y="5107007"/>
            <a:chExt cx="2104175" cy="430575"/>
          </a:xfrm>
        </p:grpSpPr>
        <p:sp>
          <p:nvSpPr>
            <p:cNvPr id="269" name="AutoShape 133" descr="Shingle">
              <a:extLst>
                <a:ext uri="{FF2B5EF4-FFF2-40B4-BE49-F238E27FC236}">
                  <a16:creationId xmlns:a16="http://schemas.microsoft.com/office/drawing/2014/main" id="{8360B763-B1C3-4DF9-8BEF-B840AFCF43F9}"/>
                </a:ext>
              </a:extLst>
            </p:cNvPr>
            <p:cNvSpPr>
              <a:spLocks noChangeArrowheads="1"/>
            </p:cNvSpPr>
            <p:nvPr/>
          </p:nvSpPr>
          <p:spPr bwMode="auto">
            <a:xfrm>
              <a:off x="5681919"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0" name="AutoShape 134" descr="Shingle">
              <a:extLst>
                <a:ext uri="{FF2B5EF4-FFF2-40B4-BE49-F238E27FC236}">
                  <a16:creationId xmlns:a16="http://schemas.microsoft.com/office/drawing/2014/main" id="{A5C71A7A-270D-4C66-9269-CEC385239C01}"/>
                </a:ext>
              </a:extLst>
            </p:cNvPr>
            <p:cNvSpPr>
              <a:spLocks noChangeArrowheads="1"/>
            </p:cNvSpPr>
            <p:nvPr/>
          </p:nvSpPr>
          <p:spPr bwMode="auto">
            <a:xfrm>
              <a:off x="6027274"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1" name="AutoShape 135" descr="Shingle">
              <a:extLst>
                <a:ext uri="{FF2B5EF4-FFF2-40B4-BE49-F238E27FC236}">
                  <a16:creationId xmlns:a16="http://schemas.microsoft.com/office/drawing/2014/main" id="{A4BE9D82-D6E5-4B24-9FCC-C7BE8B494243}"/>
                </a:ext>
              </a:extLst>
            </p:cNvPr>
            <p:cNvSpPr>
              <a:spLocks noChangeArrowheads="1"/>
            </p:cNvSpPr>
            <p:nvPr/>
          </p:nvSpPr>
          <p:spPr bwMode="auto">
            <a:xfrm>
              <a:off x="6372630"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2" name="AutoShape 136" descr="Shingle">
              <a:extLst>
                <a:ext uri="{FF2B5EF4-FFF2-40B4-BE49-F238E27FC236}">
                  <a16:creationId xmlns:a16="http://schemas.microsoft.com/office/drawing/2014/main" id="{C8B38E42-D729-4F0A-84A3-76B607873D6E}"/>
                </a:ext>
              </a:extLst>
            </p:cNvPr>
            <p:cNvSpPr>
              <a:spLocks noChangeArrowheads="1"/>
            </p:cNvSpPr>
            <p:nvPr/>
          </p:nvSpPr>
          <p:spPr bwMode="auto">
            <a:xfrm>
              <a:off x="6717985"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3" name="AutoShape 135" descr="Shingle">
              <a:extLst>
                <a:ext uri="{FF2B5EF4-FFF2-40B4-BE49-F238E27FC236}">
                  <a16:creationId xmlns:a16="http://schemas.microsoft.com/office/drawing/2014/main" id="{48CF5D79-AE9F-47C7-99A6-4291BE1A1E16}"/>
                </a:ext>
              </a:extLst>
            </p:cNvPr>
            <p:cNvSpPr>
              <a:spLocks noChangeArrowheads="1"/>
            </p:cNvSpPr>
            <p:nvPr/>
          </p:nvSpPr>
          <p:spPr bwMode="auto">
            <a:xfrm>
              <a:off x="7095383"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4" name="AutoShape 136" descr="Shingle">
              <a:extLst>
                <a:ext uri="{FF2B5EF4-FFF2-40B4-BE49-F238E27FC236}">
                  <a16:creationId xmlns:a16="http://schemas.microsoft.com/office/drawing/2014/main" id="{05434D58-3419-4CC5-8E3A-531DA1F82146}"/>
                </a:ext>
              </a:extLst>
            </p:cNvPr>
            <p:cNvSpPr>
              <a:spLocks noChangeArrowheads="1"/>
            </p:cNvSpPr>
            <p:nvPr/>
          </p:nvSpPr>
          <p:spPr bwMode="auto">
            <a:xfrm>
              <a:off x="7440738" y="5107007"/>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grpSp>
      <p:grpSp>
        <p:nvGrpSpPr>
          <p:cNvPr id="281" name="Group 280">
            <a:extLst>
              <a:ext uri="{FF2B5EF4-FFF2-40B4-BE49-F238E27FC236}">
                <a16:creationId xmlns:a16="http://schemas.microsoft.com/office/drawing/2014/main" id="{8C1C37EB-C5CB-428C-BE2C-3A3CFC5279C8}"/>
              </a:ext>
            </a:extLst>
          </p:cNvPr>
          <p:cNvGrpSpPr/>
          <p:nvPr/>
        </p:nvGrpSpPr>
        <p:grpSpPr>
          <a:xfrm>
            <a:off x="8771547" y="4905501"/>
            <a:ext cx="1758820" cy="430575"/>
            <a:chOff x="5551024" y="6447454"/>
            <a:chExt cx="1758820" cy="430575"/>
          </a:xfrm>
        </p:grpSpPr>
        <p:sp>
          <p:nvSpPr>
            <p:cNvPr id="276" name="AutoShape 134" descr="Shingle">
              <a:extLst>
                <a:ext uri="{FF2B5EF4-FFF2-40B4-BE49-F238E27FC236}">
                  <a16:creationId xmlns:a16="http://schemas.microsoft.com/office/drawing/2014/main" id="{FFF16005-8A2D-445B-BBB1-A5C19CECB5F7}"/>
                </a:ext>
              </a:extLst>
            </p:cNvPr>
            <p:cNvSpPr>
              <a:spLocks noChangeArrowheads="1"/>
            </p:cNvSpPr>
            <p:nvPr/>
          </p:nvSpPr>
          <p:spPr bwMode="auto">
            <a:xfrm>
              <a:off x="5551024"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7" name="AutoShape 135" descr="Shingle">
              <a:extLst>
                <a:ext uri="{FF2B5EF4-FFF2-40B4-BE49-F238E27FC236}">
                  <a16:creationId xmlns:a16="http://schemas.microsoft.com/office/drawing/2014/main" id="{8737BB6C-A47F-4411-8C26-D8F46E085E9F}"/>
                </a:ext>
              </a:extLst>
            </p:cNvPr>
            <p:cNvSpPr>
              <a:spLocks noChangeArrowheads="1"/>
            </p:cNvSpPr>
            <p:nvPr/>
          </p:nvSpPr>
          <p:spPr bwMode="auto">
            <a:xfrm>
              <a:off x="5896380"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8" name="AutoShape 136" descr="Shingle">
              <a:extLst>
                <a:ext uri="{FF2B5EF4-FFF2-40B4-BE49-F238E27FC236}">
                  <a16:creationId xmlns:a16="http://schemas.microsoft.com/office/drawing/2014/main" id="{98B138E3-45B6-462B-BBC3-DFDD91BF542C}"/>
                </a:ext>
              </a:extLst>
            </p:cNvPr>
            <p:cNvSpPr>
              <a:spLocks noChangeArrowheads="1"/>
            </p:cNvSpPr>
            <p:nvPr/>
          </p:nvSpPr>
          <p:spPr bwMode="auto">
            <a:xfrm>
              <a:off x="6241735"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79" name="AutoShape 135" descr="Shingle">
              <a:extLst>
                <a:ext uri="{FF2B5EF4-FFF2-40B4-BE49-F238E27FC236}">
                  <a16:creationId xmlns:a16="http://schemas.microsoft.com/office/drawing/2014/main" id="{9DBA8B6D-8E49-45A2-B4D9-BE285DB0A8EB}"/>
                </a:ext>
              </a:extLst>
            </p:cNvPr>
            <p:cNvSpPr>
              <a:spLocks noChangeArrowheads="1"/>
            </p:cNvSpPr>
            <p:nvPr/>
          </p:nvSpPr>
          <p:spPr bwMode="auto">
            <a:xfrm>
              <a:off x="6619133"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80" name="AutoShape 136" descr="Shingle">
              <a:extLst>
                <a:ext uri="{FF2B5EF4-FFF2-40B4-BE49-F238E27FC236}">
                  <a16:creationId xmlns:a16="http://schemas.microsoft.com/office/drawing/2014/main" id="{4D1C8BC4-7BB7-4EDD-9587-693B5E884829}"/>
                </a:ext>
              </a:extLst>
            </p:cNvPr>
            <p:cNvSpPr>
              <a:spLocks noChangeArrowheads="1"/>
            </p:cNvSpPr>
            <p:nvPr/>
          </p:nvSpPr>
          <p:spPr bwMode="auto">
            <a:xfrm>
              <a:off x="6964488"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grpSp>
      <p:grpSp>
        <p:nvGrpSpPr>
          <p:cNvPr id="286" name="Group 285">
            <a:extLst>
              <a:ext uri="{FF2B5EF4-FFF2-40B4-BE49-F238E27FC236}">
                <a16:creationId xmlns:a16="http://schemas.microsoft.com/office/drawing/2014/main" id="{678DF5BB-7431-41DB-836E-89FE440C46AD}"/>
              </a:ext>
            </a:extLst>
          </p:cNvPr>
          <p:cNvGrpSpPr/>
          <p:nvPr/>
        </p:nvGrpSpPr>
        <p:grpSpPr>
          <a:xfrm>
            <a:off x="9100882" y="5354337"/>
            <a:ext cx="1413464" cy="430575"/>
            <a:chOff x="5896380" y="6447454"/>
            <a:chExt cx="1413464" cy="430575"/>
          </a:xfrm>
        </p:grpSpPr>
        <p:sp>
          <p:nvSpPr>
            <p:cNvPr id="282" name="AutoShape 135" descr="Shingle">
              <a:extLst>
                <a:ext uri="{FF2B5EF4-FFF2-40B4-BE49-F238E27FC236}">
                  <a16:creationId xmlns:a16="http://schemas.microsoft.com/office/drawing/2014/main" id="{67F22763-EE1D-49F7-8841-5EC2D4423CAB}"/>
                </a:ext>
              </a:extLst>
            </p:cNvPr>
            <p:cNvSpPr>
              <a:spLocks noChangeArrowheads="1"/>
            </p:cNvSpPr>
            <p:nvPr/>
          </p:nvSpPr>
          <p:spPr bwMode="auto">
            <a:xfrm>
              <a:off x="5896380"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83" name="AutoShape 136" descr="Shingle">
              <a:extLst>
                <a:ext uri="{FF2B5EF4-FFF2-40B4-BE49-F238E27FC236}">
                  <a16:creationId xmlns:a16="http://schemas.microsoft.com/office/drawing/2014/main" id="{5E3BC8DB-6465-4467-A798-CDC8AD399050}"/>
                </a:ext>
              </a:extLst>
            </p:cNvPr>
            <p:cNvSpPr>
              <a:spLocks noChangeArrowheads="1"/>
            </p:cNvSpPr>
            <p:nvPr/>
          </p:nvSpPr>
          <p:spPr bwMode="auto">
            <a:xfrm>
              <a:off x="6241735"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84" name="AutoShape 135" descr="Shingle">
              <a:extLst>
                <a:ext uri="{FF2B5EF4-FFF2-40B4-BE49-F238E27FC236}">
                  <a16:creationId xmlns:a16="http://schemas.microsoft.com/office/drawing/2014/main" id="{ECA4952C-7D4F-4006-A3A6-43C2A4992260}"/>
                </a:ext>
              </a:extLst>
            </p:cNvPr>
            <p:cNvSpPr>
              <a:spLocks noChangeArrowheads="1"/>
            </p:cNvSpPr>
            <p:nvPr/>
          </p:nvSpPr>
          <p:spPr bwMode="auto">
            <a:xfrm>
              <a:off x="6619133"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sp>
          <p:nvSpPr>
            <p:cNvPr id="285" name="AutoShape 136" descr="Shingle">
              <a:extLst>
                <a:ext uri="{FF2B5EF4-FFF2-40B4-BE49-F238E27FC236}">
                  <a16:creationId xmlns:a16="http://schemas.microsoft.com/office/drawing/2014/main" id="{02C6926B-B71D-4ABD-B711-5D415DF4DCA0}"/>
                </a:ext>
              </a:extLst>
            </p:cNvPr>
            <p:cNvSpPr>
              <a:spLocks noChangeArrowheads="1"/>
            </p:cNvSpPr>
            <p:nvPr/>
          </p:nvSpPr>
          <p:spPr bwMode="auto">
            <a:xfrm>
              <a:off x="6964488" y="6447454"/>
              <a:ext cx="345356" cy="430575"/>
            </a:xfrm>
            <a:prstGeom prst="irregularSeal2">
              <a:avLst/>
            </a:prstGeom>
            <a:blipFill dpi="0" rotWithShape="0">
              <a:blip r:embed="rId3"/>
              <a:srcRect/>
              <a:tile tx="0" ty="0" sx="100000" sy="100000" flip="none" algn="tl"/>
            </a:blipFill>
            <a:ln w="19050">
              <a:solidFill>
                <a:srgbClr val="063DE8"/>
              </a:solidFill>
              <a:miter lim="800000"/>
              <a:headEnd/>
              <a:tailEnd/>
            </a:ln>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en-US" altLang="en-US">
                <a:solidFill>
                  <a:srgbClr val="FC0128"/>
                </a:solidFill>
              </a:endParaRPr>
            </a:p>
          </p:txBody>
        </p:sp>
      </p:grpSp>
      <p:grpSp>
        <p:nvGrpSpPr>
          <p:cNvPr id="289" name="Group 288">
            <a:extLst>
              <a:ext uri="{FF2B5EF4-FFF2-40B4-BE49-F238E27FC236}">
                <a16:creationId xmlns:a16="http://schemas.microsoft.com/office/drawing/2014/main" id="{36BEE469-0EC8-4F6D-B96B-FAFA4726069F}"/>
              </a:ext>
            </a:extLst>
          </p:cNvPr>
          <p:cNvGrpSpPr/>
          <p:nvPr/>
        </p:nvGrpSpPr>
        <p:grpSpPr>
          <a:xfrm>
            <a:off x="6392636" y="3903650"/>
            <a:ext cx="4160202" cy="1881262"/>
            <a:chOff x="116291" y="3903650"/>
            <a:chExt cx="4160202" cy="1881262"/>
          </a:xfrm>
        </p:grpSpPr>
        <p:sp>
          <p:nvSpPr>
            <p:cNvPr id="290" name="Rectangle 289">
              <a:extLst>
                <a:ext uri="{FF2B5EF4-FFF2-40B4-BE49-F238E27FC236}">
                  <a16:creationId xmlns:a16="http://schemas.microsoft.com/office/drawing/2014/main" id="{9B5A4358-6B37-4AEE-9EEF-902912EB992B}"/>
                </a:ext>
              </a:extLst>
            </p:cNvPr>
            <p:cNvSpPr/>
            <p:nvPr/>
          </p:nvSpPr>
          <p:spPr>
            <a:xfrm>
              <a:off x="116291" y="3903650"/>
              <a:ext cx="4160202" cy="1881262"/>
            </a:xfrm>
            <a:prstGeom prst="rect">
              <a:avLst/>
            </a:prstGeom>
            <a:solidFill>
              <a:srgbClr val="FFA7A7">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1" name="TextBox 290">
              <a:extLst>
                <a:ext uri="{FF2B5EF4-FFF2-40B4-BE49-F238E27FC236}">
                  <a16:creationId xmlns:a16="http://schemas.microsoft.com/office/drawing/2014/main" id="{66DCABDD-7FD9-44A3-9D19-2AD539386902}"/>
                </a:ext>
              </a:extLst>
            </p:cNvPr>
            <p:cNvSpPr txBox="1"/>
            <p:nvPr/>
          </p:nvSpPr>
          <p:spPr>
            <a:xfrm>
              <a:off x="129625" y="5228394"/>
              <a:ext cx="2355068" cy="523220"/>
            </a:xfrm>
            <a:prstGeom prst="rect">
              <a:avLst/>
            </a:prstGeom>
            <a:noFill/>
          </p:spPr>
          <p:txBody>
            <a:bodyPr wrap="none" rtlCol="0">
              <a:spAutoFit/>
            </a:bodyPr>
            <a:lstStyle/>
            <a:p>
              <a:r>
                <a:rPr lang="en-US" altLang="ko-KR" sz="2800" b="1" dirty="0">
                  <a:solidFill>
                    <a:srgbClr val="FF0000"/>
                  </a:solidFill>
                  <a:highlight>
                    <a:srgbClr val="000000"/>
                  </a:highlight>
                  <a:latin typeface="Bell Gothic Std Black" panose="020B0706020202040204" pitchFamily="34" charset="0"/>
                  <a:cs typeface="Courier New" panose="02070309020205020404" pitchFamily="49" charset="0"/>
                </a:rPr>
                <a:t>Stall 15 cycles!</a:t>
              </a:r>
              <a:endParaRPr lang="ko-KR" altLang="en-US" sz="2800" b="1" dirty="0">
                <a:solidFill>
                  <a:srgbClr val="FF0000"/>
                </a:solidFill>
                <a:highlight>
                  <a:srgbClr val="000000"/>
                </a:highlight>
                <a:latin typeface="Bell Gothic Std Black" panose="020B0706020202040204" pitchFamily="34" charset="0"/>
                <a:cs typeface="Courier New" panose="02070309020205020404" pitchFamily="49" charset="0"/>
              </a:endParaRPr>
            </a:p>
          </p:txBody>
        </p:sp>
      </p:grpSp>
    </p:spTree>
    <p:extLst>
      <p:ext uri="{BB962C8B-B14F-4D97-AF65-F5344CB8AC3E}">
        <p14:creationId xmlns:p14="http://schemas.microsoft.com/office/powerpoint/2010/main" val="32202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250"/>
                                        <p:tgtEl>
                                          <p:spTgt spid="148"/>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250"/>
                                        <p:tgtEl>
                                          <p:spTgt spid="14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250"/>
                                        <p:tgtEl>
                                          <p:spTgt spid="150"/>
                                        </p:tgtEl>
                                      </p:cBhvr>
                                    </p:animEffect>
                                  </p:childTnLst>
                                </p:cTn>
                              </p:par>
                            </p:childTnLst>
                          </p:cTn>
                        </p:par>
                        <p:par>
                          <p:cTn id="34" fill="hold">
                            <p:stCondLst>
                              <p:cond delay="750"/>
                            </p:stCondLst>
                            <p:childTnLst>
                              <p:par>
                                <p:cTn id="35" presetID="10" presetClass="entr" presetSubtype="0" fill="hold" nodeType="after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250"/>
                                        <p:tgtEl>
                                          <p:spTgt spid="151"/>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250"/>
                                        <p:tgtEl>
                                          <p:spTgt spid="152"/>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250"/>
                                        <p:tgtEl>
                                          <p:spTgt spid="153"/>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250"/>
                                        <p:tgtEl>
                                          <p:spTgt spid="158"/>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250"/>
                                        <p:tgtEl>
                                          <p:spTgt spid="157"/>
                                        </p:tgtEl>
                                      </p:cBhvr>
                                    </p:animEffect>
                                  </p:childTnLst>
                                </p:cTn>
                              </p:par>
                            </p:childTnLst>
                          </p:cTn>
                        </p:par>
                        <p:par>
                          <p:cTn id="54" fill="hold">
                            <p:stCondLst>
                              <p:cond delay="2000"/>
                            </p:stCondLst>
                            <p:childTnLst>
                              <p:par>
                                <p:cTn id="55" presetID="22" presetClass="entr" presetSubtype="4" fill="hold"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250"/>
                                        <p:tgtEl>
                                          <p:spTgt spid="52"/>
                                        </p:tgtEl>
                                      </p:cBhvr>
                                    </p:animEffect>
                                  </p:childTnLst>
                                </p:cTn>
                              </p:par>
                            </p:childTnLst>
                          </p:cTn>
                        </p:par>
                        <p:par>
                          <p:cTn id="58" fill="hold">
                            <p:stCondLst>
                              <p:cond delay="2250"/>
                            </p:stCondLst>
                            <p:childTnLst>
                              <p:par>
                                <p:cTn id="59" presetID="22" presetClass="entr" presetSubtype="4" fill="hold" grpId="0" nodeType="afterEffect">
                                  <p:stCondLst>
                                    <p:cond delay="0"/>
                                  </p:stCondLst>
                                  <p:childTnLst>
                                    <p:set>
                                      <p:cBhvr>
                                        <p:cTn id="60" dur="1" fill="hold">
                                          <p:stCondLst>
                                            <p:cond delay="0"/>
                                          </p:stCondLst>
                                        </p:cTn>
                                        <p:tgtEl>
                                          <p:spTgt spid="147"/>
                                        </p:tgtEl>
                                        <p:attrNameLst>
                                          <p:attrName>style.visibility</p:attrName>
                                        </p:attrNameLst>
                                      </p:cBhvr>
                                      <p:to>
                                        <p:strVal val="visible"/>
                                      </p:to>
                                    </p:set>
                                    <p:animEffect transition="in" filter="wipe(down)">
                                      <p:cBhvr>
                                        <p:cTn id="61" dur="250"/>
                                        <p:tgtEl>
                                          <p:spTgt spid="1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61"/>
                                        </p:tgtEl>
                                        <p:attrNameLst>
                                          <p:attrName>style.visibility</p:attrName>
                                        </p:attrNameLst>
                                      </p:cBhvr>
                                      <p:to>
                                        <p:strVal val="visible"/>
                                      </p:to>
                                    </p:set>
                                    <p:animEffect transition="in" filter="fade">
                                      <p:cBhvr>
                                        <p:cTn id="66" dur="250"/>
                                        <p:tgtEl>
                                          <p:spTgt spid="16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33"/>
                                        </p:tgtEl>
                                        <p:attrNameLst>
                                          <p:attrName>style.visibility</p:attrName>
                                        </p:attrNameLst>
                                      </p:cBhvr>
                                      <p:to>
                                        <p:strVal val="visible"/>
                                      </p:to>
                                    </p:set>
                                    <p:animEffect transition="in" filter="wipe(left)">
                                      <p:cBhvr>
                                        <p:cTn id="71" dur="500"/>
                                        <p:tgtEl>
                                          <p:spTgt spid="233"/>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wipe(down)">
                                      <p:cBhvr>
                                        <p:cTn id="75" dur="250"/>
                                        <p:tgtEl>
                                          <p:spTgt spid="232"/>
                                        </p:tgtEl>
                                      </p:cBhvr>
                                    </p:animEffect>
                                  </p:childTnLst>
                                </p:cTn>
                              </p:par>
                            </p:childTnLst>
                          </p:cTn>
                        </p:par>
                        <p:par>
                          <p:cTn id="76" fill="hold">
                            <p:stCondLst>
                              <p:cond delay="750"/>
                            </p:stCondLst>
                            <p:childTnLst>
                              <p:par>
                                <p:cTn id="77" presetID="22" presetClass="entr" presetSubtype="8" fill="hold" nodeType="afterEffect">
                                  <p:stCondLst>
                                    <p:cond delay="0"/>
                                  </p:stCondLst>
                                  <p:childTnLst>
                                    <p:set>
                                      <p:cBhvr>
                                        <p:cTn id="78" dur="1" fill="hold">
                                          <p:stCondLst>
                                            <p:cond delay="0"/>
                                          </p:stCondLst>
                                        </p:cTn>
                                        <p:tgtEl>
                                          <p:spTgt spid="249"/>
                                        </p:tgtEl>
                                        <p:attrNameLst>
                                          <p:attrName>style.visibility</p:attrName>
                                        </p:attrNameLst>
                                      </p:cBhvr>
                                      <p:to>
                                        <p:strVal val="visible"/>
                                      </p:to>
                                    </p:set>
                                    <p:animEffect transition="in" filter="wipe(left)">
                                      <p:cBhvr>
                                        <p:cTn id="79" dur="500"/>
                                        <p:tgtEl>
                                          <p:spTgt spid="249"/>
                                        </p:tgtEl>
                                      </p:cBhvr>
                                    </p:animEffect>
                                  </p:childTnLst>
                                </p:cTn>
                              </p:par>
                            </p:childTnLst>
                          </p:cTn>
                        </p:par>
                        <p:par>
                          <p:cTn id="80" fill="hold">
                            <p:stCondLst>
                              <p:cond delay="1250"/>
                            </p:stCondLst>
                            <p:childTnLst>
                              <p:par>
                                <p:cTn id="81" presetID="22" presetClass="entr" presetSubtype="1" fill="hold" nodeType="afterEffect">
                                  <p:stCondLst>
                                    <p:cond delay="0"/>
                                  </p:stCondLst>
                                  <p:childTnLst>
                                    <p:set>
                                      <p:cBhvr>
                                        <p:cTn id="82" dur="1" fill="hold">
                                          <p:stCondLst>
                                            <p:cond delay="0"/>
                                          </p:stCondLst>
                                        </p:cTn>
                                        <p:tgtEl>
                                          <p:spTgt spid="250"/>
                                        </p:tgtEl>
                                        <p:attrNameLst>
                                          <p:attrName>style.visibility</p:attrName>
                                        </p:attrNameLst>
                                      </p:cBhvr>
                                      <p:to>
                                        <p:strVal val="visible"/>
                                      </p:to>
                                    </p:set>
                                    <p:animEffect transition="in" filter="wipe(up)">
                                      <p:cBhvr>
                                        <p:cTn id="83" dur="250"/>
                                        <p:tgtEl>
                                          <p:spTgt spid="25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250"/>
                                        <p:tgtEl>
                                          <p:spTgt spid="250"/>
                                        </p:tgtEl>
                                      </p:cBhvr>
                                    </p:animEffect>
                                    <p:set>
                                      <p:cBhvr>
                                        <p:cTn id="88" dur="1" fill="hold">
                                          <p:stCondLst>
                                            <p:cond delay="249"/>
                                          </p:stCondLst>
                                        </p:cTn>
                                        <p:tgtEl>
                                          <p:spTgt spid="250"/>
                                        </p:tgtEl>
                                        <p:attrNameLst>
                                          <p:attrName>style.visibility</p:attrName>
                                        </p:attrNameLst>
                                      </p:cBhvr>
                                      <p:to>
                                        <p:strVal val="hidden"/>
                                      </p:to>
                                    </p:set>
                                  </p:childTnLst>
                                </p:cTn>
                              </p:par>
                            </p:childTnLst>
                          </p:cTn>
                        </p:par>
                        <p:par>
                          <p:cTn id="89" fill="hold">
                            <p:stCondLst>
                              <p:cond delay="250"/>
                            </p:stCondLst>
                            <p:childTnLst>
                              <p:par>
                                <p:cTn id="90" presetID="42" presetClass="path" presetSubtype="0" accel="50000" decel="50000" fill="hold" nodeType="afterEffect">
                                  <p:stCondLst>
                                    <p:cond delay="0"/>
                                  </p:stCondLst>
                                  <p:childTnLst>
                                    <p:animMotion origin="layout" path="M -8.33333E-7 4.07407E-6 L 0.24028 0.25578 " pathEditMode="relative" rAng="0" ptsTypes="AA">
                                      <p:cBhvr>
                                        <p:cTn id="91" dur="250" fill="hold"/>
                                        <p:tgtEl>
                                          <p:spTgt spid="249"/>
                                        </p:tgtEl>
                                        <p:attrNameLst>
                                          <p:attrName>ppt_x</p:attrName>
                                          <p:attrName>ppt_y</p:attrName>
                                        </p:attrNameLst>
                                      </p:cBhvr>
                                      <p:rCtr x="12014" y="12778"/>
                                    </p:animMotion>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268"/>
                                        </p:tgtEl>
                                        <p:attrNameLst>
                                          <p:attrName>style.visibility</p:attrName>
                                        </p:attrNameLst>
                                      </p:cBhvr>
                                      <p:to>
                                        <p:strVal val="visible"/>
                                      </p:to>
                                    </p:set>
                                    <p:animEffect transition="in" filter="wipe(left)">
                                      <p:cBhvr>
                                        <p:cTn id="95" dur="250"/>
                                        <p:tgtEl>
                                          <p:spTgt spid="268"/>
                                        </p:tgtEl>
                                      </p:cBhvr>
                                    </p:animEffect>
                                  </p:childTnLst>
                                </p:cTn>
                              </p:par>
                              <p:par>
                                <p:cTn id="96" presetID="22" presetClass="entr" presetSubtype="8" fill="hold" nodeType="withEffect">
                                  <p:stCondLst>
                                    <p:cond delay="0"/>
                                  </p:stCondLst>
                                  <p:childTnLst>
                                    <p:set>
                                      <p:cBhvr>
                                        <p:cTn id="97" dur="1" fill="hold">
                                          <p:stCondLst>
                                            <p:cond delay="0"/>
                                          </p:stCondLst>
                                        </p:cTn>
                                        <p:tgtEl>
                                          <p:spTgt spid="275"/>
                                        </p:tgtEl>
                                        <p:attrNameLst>
                                          <p:attrName>style.visibility</p:attrName>
                                        </p:attrNameLst>
                                      </p:cBhvr>
                                      <p:to>
                                        <p:strVal val="visible"/>
                                      </p:to>
                                    </p:set>
                                    <p:animEffect transition="in" filter="wipe(left)">
                                      <p:cBhvr>
                                        <p:cTn id="98" dur="250"/>
                                        <p:tgtEl>
                                          <p:spTgt spid="275"/>
                                        </p:tgtEl>
                                      </p:cBhvr>
                                    </p:animEffect>
                                  </p:childTnLst>
                                </p:cTn>
                              </p:par>
                              <p:par>
                                <p:cTn id="99" presetID="22" presetClass="entr" presetSubtype="8" fill="hold" nodeType="withEffect">
                                  <p:stCondLst>
                                    <p:cond delay="0"/>
                                  </p:stCondLst>
                                  <p:childTnLst>
                                    <p:set>
                                      <p:cBhvr>
                                        <p:cTn id="100" dur="1" fill="hold">
                                          <p:stCondLst>
                                            <p:cond delay="0"/>
                                          </p:stCondLst>
                                        </p:cTn>
                                        <p:tgtEl>
                                          <p:spTgt spid="281"/>
                                        </p:tgtEl>
                                        <p:attrNameLst>
                                          <p:attrName>style.visibility</p:attrName>
                                        </p:attrNameLst>
                                      </p:cBhvr>
                                      <p:to>
                                        <p:strVal val="visible"/>
                                      </p:to>
                                    </p:set>
                                    <p:animEffect transition="in" filter="wipe(left)">
                                      <p:cBhvr>
                                        <p:cTn id="101" dur="250"/>
                                        <p:tgtEl>
                                          <p:spTgt spid="281"/>
                                        </p:tgtEl>
                                      </p:cBhvr>
                                    </p:animEffect>
                                  </p:childTnLst>
                                </p:cTn>
                              </p:par>
                              <p:par>
                                <p:cTn id="102" presetID="22" presetClass="entr" presetSubtype="8" fill="hold" nodeType="withEffect">
                                  <p:stCondLst>
                                    <p:cond delay="0"/>
                                  </p:stCondLst>
                                  <p:childTnLst>
                                    <p:set>
                                      <p:cBhvr>
                                        <p:cTn id="103" dur="1" fill="hold">
                                          <p:stCondLst>
                                            <p:cond delay="0"/>
                                          </p:stCondLst>
                                        </p:cTn>
                                        <p:tgtEl>
                                          <p:spTgt spid="286"/>
                                        </p:tgtEl>
                                        <p:attrNameLst>
                                          <p:attrName>style.visibility</p:attrName>
                                        </p:attrNameLst>
                                      </p:cBhvr>
                                      <p:to>
                                        <p:strVal val="visible"/>
                                      </p:to>
                                    </p:set>
                                    <p:animEffect transition="in" filter="wipe(left)">
                                      <p:cBhvr>
                                        <p:cTn id="104" dur="250"/>
                                        <p:tgtEl>
                                          <p:spTgt spid="286"/>
                                        </p:tgtEl>
                                      </p:cBhvr>
                                    </p:animEffect>
                                  </p:childTnLst>
                                </p:cTn>
                              </p:par>
                            </p:childTnLst>
                          </p:cTn>
                        </p:par>
                        <p:par>
                          <p:cTn id="105" fill="hold">
                            <p:stCondLst>
                              <p:cond delay="750"/>
                            </p:stCondLst>
                            <p:childTnLst>
                              <p:par>
                                <p:cTn id="106" presetID="10" presetClass="entr" presetSubtype="0" fill="hold" nodeType="afterEffect">
                                  <p:stCondLst>
                                    <p:cond delay="0"/>
                                  </p:stCondLst>
                                  <p:childTnLst>
                                    <p:set>
                                      <p:cBhvr>
                                        <p:cTn id="107" dur="1" fill="hold">
                                          <p:stCondLst>
                                            <p:cond delay="0"/>
                                          </p:stCondLst>
                                        </p:cTn>
                                        <p:tgtEl>
                                          <p:spTgt spid="289"/>
                                        </p:tgtEl>
                                        <p:attrNameLst>
                                          <p:attrName>style.visibility</p:attrName>
                                        </p:attrNameLst>
                                      </p:cBhvr>
                                      <p:to>
                                        <p:strVal val="visible"/>
                                      </p:to>
                                    </p:set>
                                    <p:animEffect transition="in" filter="fade">
                                      <p:cBhvr>
                                        <p:cTn id="108" dur="25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7AA5-748B-4080-8257-CFE8C8A730EA}"/>
              </a:ext>
            </a:extLst>
          </p:cNvPr>
          <p:cNvSpPr>
            <a:spLocks noGrp="1"/>
          </p:cNvSpPr>
          <p:nvPr>
            <p:ph type="title"/>
          </p:nvPr>
        </p:nvSpPr>
        <p:spPr/>
        <p:txBody>
          <a:bodyPr/>
          <a:lstStyle/>
          <a:p>
            <a:r>
              <a:rPr lang="en-US" altLang="ko-KR" dirty="0"/>
              <a:t>Technique1: Register Renaming</a:t>
            </a:r>
            <a:endParaRPr lang="ko-KR" altLang="en-US" dirty="0"/>
          </a:p>
        </p:txBody>
      </p:sp>
      <p:sp>
        <p:nvSpPr>
          <p:cNvPr id="3" name="Content Placeholder 2">
            <a:extLst>
              <a:ext uri="{FF2B5EF4-FFF2-40B4-BE49-F238E27FC236}">
                <a16:creationId xmlns:a16="http://schemas.microsoft.com/office/drawing/2014/main" id="{BDD53F35-5915-4278-9699-EF5A5BDE2951}"/>
              </a:ext>
            </a:extLst>
          </p:cNvPr>
          <p:cNvSpPr>
            <a:spLocks noGrp="1"/>
          </p:cNvSpPr>
          <p:nvPr>
            <p:ph idx="1"/>
          </p:nvPr>
        </p:nvSpPr>
        <p:spPr/>
        <p:txBody>
          <a:bodyPr/>
          <a:lstStyle/>
          <a:p>
            <a:r>
              <a:rPr lang="en-US" altLang="ko-KR" dirty="0"/>
              <a:t>Observation1: weird register allocation</a:t>
            </a:r>
          </a:p>
          <a:p>
            <a:pPr marL="609600" lvl="1" indent="-342900">
              <a:buFont typeface="Arial" panose="020B0604020202020204" pitchFamily="34" charset="0"/>
              <a:buChar char="•"/>
            </a:pPr>
            <a:r>
              <a:rPr lang="en-US" altLang="ko-KR" dirty="0"/>
              <a:t>Largely limited by architected registers</a:t>
            </a:r>
          </a:p>
          <a:p>
            <a:pPr marL="609600" lvl="1" indent="-342900">
              <a:buFont typeface="Arial" panose="020B0604020202020204" pitchFamily="34" charset="0"/>
              <a:buChar char="•"/>
            </a:pPr>
            <a:r>
              <a:rPr lang="en-US" altLang="ko-KR" dirty="0"/>
              <a:t>Could possibly cause more spills/fills</a:t>
            </a:r>
          </a:p>
        </p:txBody>
      </p:sp>
      <p:sp>
        <p:nvSpPr>
          <p:cNvPr id="4" name="文本占位符 3">
            <a:extLst>
              <a:ext uri="{FF2B5EF4-FFF2-40B4-BE49-F238E27FC236}">
                <a16:creationId xmlns:a16="http://schemas.microsoft.com/office/drawing/2014/main" id="{35ECF6B1-857E-CB3D-0CC9-9A5376996479}"/>
              </a:ext>
            </a:extLst>
          </p:cNvPr>
          <p:cNvSpPr>
            <a:spLocks noGrp="1"/>
          </p:cNvSpPr>
          <p:nvPr>
            <p:ph type="body" sz="quarter" idx="10"/>
          </p:nvPr>
        </p:nvSpPr>
        <p:spPr/>
        <p:txBody>
          <a:bodyPr/>
          <a:lstStyle/>
          <a:p>
            <a:endParaRPr lang="zh-CN" altLang="en-US"/>
          </a:p>
        </p:txBody>
      </p:sp>
      <p:sp>
        <p:nvSpPr>
          <p:cNvPr id="5" name="Content Placeholder 2">
            <a:extLst>
              <a:ext uri="{FF2B5EF4-FFF2-40B4-BE49-F238E27FC236}">
                <a16:creationId xmlns:a16="http://schemas.microsoft.com/office/drawing/2014/main" id="{F58E5F8F-E40A-4930-B082-486183CB3A48}"/>
              </a:ext>
            </a:extLst>
          </p:cNvPr>
          <p:cNvSpPr txBox="1">
            <a:spLocks/>
          </p:cNvSpPr>
          <p:nvPr/>
        </p:nvSpPr>
        <p:spPr>
          <a:xfrm>
            <a:off x="313267" y="2259788"/>
            <a:ext cx="8715633" cy="901700"/>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ts val="0"/>
              </a:spcAft>
              <a:buClrTx/>
              <a:buSzTx/>
              <a:buFont typeface="Wingdings"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Observation2: Dynamic Dead Code (branches)</a:t>
            </a:r>
          </a:p>
          <a:p>
            <a:pPr marL="6096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Code motion may be limited</a:t>
            </a:r>
          </a:p>
        </p:txBody>
      </p:sp>
      <p:sp>
        <p:nvSpPr>
          <p:cNvPr id="7" name="Flowchart: Terminator 6">
            <a:extLst>
              <a:ext uri="{FF2B5EF4-FFF2-40B4-BE49-F238E27FC236}">
                <a16:creationId xmlns:a16="http://schemas.microsoft.com/office/drawing/2014/main" id="{C2DA30D9-8D6A-4C2D-AAEA-94E655A72C61}"/>
              </a:ext>
            </a:extLst>
          </p:cNvPr>
          <p:cNvSpPr/>
          <p:nvPr/>
        </p:nvSpPr>
        <p:spPr>
          <a:xfrm>
            <a:off x="2320202" y="5194300"/>
            <a:ext cx="1857338" cy="901701"/>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R5=R1-R4</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8" name="Flowchart: Terminator 7">
            <a:extLst>
              <a:ext uri="{FF2B5EF4-FFF2-40B4-BE49-F238E27FC236}">
                <a16:creationId xmlns:a16="http://schemas.microsoft.com/office/drawing/2014/main" id="{F3A9AD47-7966-4AF3-88E5-05335B08A329}"/>
              </a:ext>
            </a:extLst>
          </p:cNvPr>
          <p:cNvSpPr/>
          <p:nvPr/>
        </p:nvSpPr>
        <p:spPr>
          <a:xfrm>
            <a:off x="4999142" y="5194299"/>
            <a:ext cx="1857338" cy="901700"/>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R1=LOAD 0[R6]</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cxnSp>
        <p:nvCxnSpPr>
          <p:cNvPr id="12" name="Straight Arrow Connector 11">
            <a:extLst>
              <a:ext uri="{FF2B5EF4-FFF2-40B4-BE49-F238E27FC236}">
                <a16:creationId xmlns:a16="http://schemas.microsoft.com/office/drawing/2014/main" id="{E3837E7F-08CA-4AC6-9BB9-A5D570338A5F}"/>
              </a:ext>
            </a:extLst>
          </p:cNvPr>
          <p:cNvCxnSpPr>
            <a:stCxn id="6" idx="2"/>
            <a:endCxn id="7" idx="0"/>
          </p:cNvCxnSpPr>
          <p:nvPr/>
        </p:nvCxnSpPr>
        <p:spPr>
          <a:xfrm flipH="1">
            <a:off x="3248871" y="4292599"/>
            <a:ext cx="1308100" cy="901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5C8F2A-EF0D-4FD7-BC96-8AF7A7EA87C1}"/>
              </a:ext>
            </a:extLst>
          </p:cNvPr>
          <p:cNvCxnSpPr>
            <a:cxnSpLocks/>
            <a:stCxn id="6" idx="2"/>
            <a:endCxn id="8" idx="0"/>
          </p:cNvCxnSpPr>
          <p:nvPr/>
        </p:nvCxnSpPr>
        <p:spPr>
          <a:xfrm>
            <a:off x="4556971" y="4292599"/>
            <a:ext cx="1370840" cy="901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lowchart: Terminator 5">
            <a:extLst>
              <a:ext uri="{FF2B5EF4-FFF2-40B4-BE49-F238E27FC236}">
                <a16:creationId xmlns:a16="http://schemas.microsoft.com/office/drawing/2014/main" id="{13ECF6C1-03EF-4350-B10C-F8484D97FDD2}"/>
              </a:ext>
            </a:extLst>
          </p:cNvPr>
          <p:cNvSpPr/>
          <p:nvPr/>
        </p:nvSpPr>
        <p:spPr>
          <a:xfrm>
            <a:off x="3628302" y="3390899"/>
            <a:ext cx="1857338" cy="901701"/>
          </a:xfrm>
          <a:prstGeom prst="flowChartTerminator">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R1=R2+R3</a:t>
            </a:r>
          </a:p>
          <a:p>
            <a:pPr marL="0" marR="0" lvl="2" indent="0" algn="ctr" defTabSz="628650" rtl="0" eaLnBrk="1" fontAlgn="auto" latinLnBrk="0" hangingPunct="1">
              <a:lnSpc>
                <a:spcPct val="100000"/>
              </a:lnSpc>
              <a:spcBef>
                <a:spcPts val="0"/>
              </a:spcBef>
              <a:spcAft>
                <a:spcPts val="0"/>
              </a:spcAft>
              <a:buClrTx/>
              <a:buSzTx/>
              <a:buFontTx/>
              <a:buNone/>
              <a:tabLst>
                <a:tab pos="628650" algn="l"/>
                <a:tab pos="1257300" algn="l"/>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微软雅黑"/>
                <a:cs typeface="+mn-cs"/>
              </a:rPr>
              <a:t>BEQZ R9</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nvGrpSpPr>
          <p:cNvPr id="24" name="Group 23">
            <a:extLst>
              <a:ext uri="{FF2B5EF4-FFF2-40B4-BE49-F238E27FC236}">
                <a16:creationId xmlns:a16="http://schemas.microsoft.com/office/drawing/2014/main" id="{DC4AE692-02AB-411F-8189-F3EAE9CDDA59}"/>
              </a:ext>
            </a:extLst>
          </p:cNvPr>
          <p:cNvGrpSpPr/>
          <p:nvPr/>
        </p:nvGrpSpPr>
        <p:grpSpPr>
          <a:xfrm>
            <a:off x="3532812" y="3100430"/>
            <a:ext cx="644728" cy="754019"/>
            <a:chOff x="2008812" y="3100429"/>
            <a:chExt cx="644728" cy="754019"/>
          </a:xfrm>
        </p:grpSpPr>
        <p:sp>
          <p:nvSpPr>
            <p:cNvPr id="20" name="Line 13">
              <a:extLst>
                <a:ext uri="{FF2B5EF4-FFF2-40B4-BE49-F238E27FC236}">
                  <a16:creationId xmlns:a16="http://schemas.microsoft.com/office/drawing/2014/main" id="{A0FF7879-5F5B-4974-B061-41529A60989C}"/>
                </a:ext>
              </a:extLst>
            </p:cNvPr>
            <p:cNvSpPr>
              <a:spLocks noChangeShapeType="1"/>
            </p:cNvSpPr>
            <p:nvPr/>
          </p:nvSpPr>
          <p:spPr bwMode="auto">
            <a:xfrm flipH="1">
              <a:off x="2286367" y="3495961"/>
              <a:ext cx="367173" cy="3584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 name="Text Box 16">
              <a:extLst>
                <a:ext uri="{FF2B5EF4-FFF2-40B4-BE49-F238E27FC236}">
                  <a16:creationId xmlns:a16="http://schemas.microsoft.com/office/drawing/2014/main" id="{639CDC92-EC4F-4794-8B49-06D50DB0D1E9}"/>
                </a:ext>
              </a:extLst>
            </p:cNvPr>
            <p:cNvSpPr txBox="1">
              <a:spLocks noChangeArrowheads="1"/>
            </p:cNvSpPr>
            <p:nvPr/>
          </p:nvSpPr>
          <p:spPr bwMode="auto">
            <a:xfrm>
              <a:off x="2008812" y="3100429"/>
              <a:ext cx="6447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800" b="1" i="0" u="none" strike="noStrike" kern="1200" cap="none" spc="0" normalizeH="0" baseline="0" noProof="0" dirty="0">
                  <a:ln>
                    <a:noFill/>
                  </a:ln>
                  <a:solidFill>
                    <a:srgbClr val="C00000"/>
                  </a:solidFill>
                  <a:effectLst/>
                  <a:uLnTx/>
                  <a:uFillTx/>
                  <a:latin typeface="Arial" panose="020B0604020202020204" pitchFamily="34" charset="0"/>
                  <a:ea typeface="굴림" panose="020B0600000101010101" pitchFamily="50" charset="-127"/>
                  <a:cs typeface="+mn-cs"/>
                </a:rPr>
                <a:t>R8</a:t>
              </a:r>
            </a:p>
          </p:txBody>
        </p:sp>
      </p:grpSp>
      <p:grpSp>
        <p:nvGrpSpPr>
          <p:cNvPr id="25" name="Group 24">
            <a:extLst>
              <a:ext uri="{FF2B5EF4-FFF2-40B4-BE49-F238E27FC236}">
                <a16:creationId xmlns:a16="http://schemas.microsoft.com/office/drawing/2014/main" id="{171BB71F-810F-428B-A89A-E1B36E5EDDAE}"/>
              </a:ext>
            </a:extLst>
          </p:cNvPr>
          <p:cNvGrpSpPr/>
          <p:nvPr/>
        </p:nvGrpSpPr>
        <p:grpSpPr>
          <a:xfrm>
            <a:off x="2806700" y="5121929"/>
            <a:ext cx="644728" cy="685564"/>
            <a:chOff x="2050525" y="3168884"/>
            <a:chExt cx="644728" cy="685564"/>
          </a:xfrm>
        </p:grpSpPr>
        <p:sp>
          <p:nvSpPr>
            <p:cNvPr id="26" name="Line 13">
              <a:extLst>
                <a:ext uri="{FF2B5EF4-FFF2-40B4-BE49-F238E27FC236}">
                  <a16:creationId xmlns:a16="http://schemas.microsoft.com/office/drawing/2014/main" id="{2CF155E5-F3C9-4FD6-A589-E4D4C75501C0}"/>
                </a:ext>
              </a:extLst>
            </p:cNvPr>
            <p:cNvSpPr>
              <a:spLocks noChangeShapeType="1"/>
            </p:cNvSpPr>
            <p:nvPr/>
          </p:nvSpPr>
          <p:spPr bwMode="auto">
            <a:xfrm flipH="1">
              <a:off x="2286367" y="3495961"/>
              <a:ext cx="367173" cy="3584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Text Box 16">
              <a:extLst>
                <a:ext uri="{FF2B5EF4-FFF2-40B4-BE49-F238E27FC236}">
                  <a16:creationId xmlns:a16="http://schemas.microsoft.com/office/drawing/2014/main" id="{3D9B4083-EF4D-4BBD-889C-E7AF2EF448C0}"/>
                </a:ext>
              </a:extLst>
            </p:cNvPr>
            <p:cNvSpPr txBox="1">
              <a:spLocks noChangeArrowheads="1"/>
            </p:cNvSpPr>
            <p:nvPr/>
          </p:nvSpPr>
          <p:spPr bwMode="auto">
            <a:xfrm>
              <a:off x="2050525" y="3168884"/>
              <a:ext cx="6447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800" b="1" i="0" u="none" strike="noStrike" kern="1200" cap="none" spc="0" normalizeH="0" baseline="0" noProof="0" dirty="0">
                  <a:ln>
                    <a:noFill/>
                  </a:ln>
                  <a:solidFill>
                    <a:srgbClr val="C00000"/>
                  </a:solidFill>
                  <a:effectLst/>
                  <a:uLnTx/>
                  <a:uFillTx/>
                  <a:latin typeface="Arial" panose="020B0604020202020204" pitchFamily="34" charset="0"/>
                  <a:ea typeface="굴림" panose="020B0600000101010101" pitchFamily="50" charset="-127"/>
                  <a:cs typeface="+mn-cs"/>
                </a:rPr>
                <a:t>R8</a:t>
              </a:r>
            </a:p>
          </p:txBody>
        </p:sp>
      </p:grpSp>
      <p:sp>
        <p:nvSpPr>
          <p:cNvPr id="29" name="Oval 9">
            <a:extLst>
              <a:ext uri="{FF2B5EF4-FFF2-40B4-BE49-F238E27FC236}">
                <a16:creationId xmlns:a16="http://schemas.microsoft.com/office/drawing/2014/main" id="{E0D54C2A-C798-4DB1-AA0A-7B632B9FCA3C}"/>
              </a:ext>
            </a:extLst>
          </p:cNvPr>
          <p:cNvSpPr>
            <a:spLocks noChangeArrowheads="1"/>
          </p:cNvSpPr>
          <p:nvPr/>
        </p:nvSpPr>
        <p:spPr bwMode="auto">
          <a:xfrm>
            <a:off x="5178426" y="5260366"/>
            <a:ext cx="511175" cy="396877"/>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30" name="Speech Bubble: Rectangle 29">
            <a:extLst>
              <a:ext uri="{FF2B5EF4-FFF2-40B4-BE49-F238E27FC236}">
                <a16:creationId xmlns:a16="http://schemas.microsoft.com/office/drawing/2014/main" id="{8AB9F0F9-5158-4555-805B-A0FBDDF0F839}"/>
              </a:ext>
            </a:extLst>
          </p:cNvPr>
          <p:cNvSpPr/>
          <p:nvPr/>
        </p:nvSpPr>
        <p:spPr>
          <a:xfrm>
            <a:off x="6112475" y="3352931"/>
            <a:ext cx="3031163" cy="927012"/>
          </a:xfrm>
          <a:prstGeom prst="wedgeRectCallout">
            <a:avLst>
              <a:gd name="adj1" fmla="val -68000"/>
              <a:gd name="adj2" fmla="val 8809"/>
            </a:avLst>
          </a:prstGeom>
          <a:solidFill>
            <a:srgbClr val="FFA7A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Need to allocate registers differently</a:t>
            </a:r>
            <a:endParaRPr kumimoji="0" lang="ko-KR" altLang="en-US" sz="2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31" name="Speech Bubble: Rectangle 30">
            <a:extLst>
              <a:ext uri="{FF2B5EF4-FFF2-40B4-BE49-F238E27FC236}">
                <a16:creationId xmlns:a16="http://schemas.microsoft.com/office/drawing/2014/main" id="{38BFDCB0-7BB8-4DCB-B628-044FF548EF58}"/>
              </a:ext>
            </a:extLst>
          </p:cNvPr>
          <p:cNvSpPr/>
          <p:nvPr/>
        </p:nvSpPr>
        <p:spPr>
          <a:xfrm>
            <a:off x="7422653" y="4707264"/>
            <a:ext cx="3031162" cy="1352550"/>
          </a:xfrm>
          <a:prstGeom prst="wedgeRectCallout">
            <a:avLst>
              <a:gd name="adj1" fmla="val -65120"/>
              <a:gd name="adj2" fmla="val 15552"/>
            </a:avLst>
          </a:prstGeom>
          <a:solidFill>
            <a:srgbClr val="FFA7A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Causes </a:t>
            </a:r>
            <a:r>
              <a:rPr kumimoji="0" lang="en-US" altLang="ko-KR" sz="2200" b="0" i="1" u="none" strike="noStrike" kern="1200" cap="none" spc="0" normalizeH="0" baseline="0" noProof="0" dirty="0">
                <a:ln>
                  <a:noFill/>
                </a:ln>
                <a:solidFill>
                  <a:srgbClr val="FF0000"/>
                </a:solidFill>
                <a:effectLst/>
                <a:uLnTx/>
                <a:uFillTx/>
                <a:latin typeface="Bell Gothic Std Black" panose="020B0706020202040204" pitchFamily="34" charset="0"/>
                <a:ea typeface="微软雅黑"/>
                <a:cs typeface="+mn-cs"/>
              </a:rPr>
              <a:t>unnecessary</a:t>
            </a:r>
            <a:r>
              <a:rPr kumimoji="0" lang="en-US" altLang="ko-KR" sz="2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 execution of LOAD when branch goes left</a:t>
            </a:r>
            <a:endParaRPr kumimoji="0" lang="ko-KR" altLang="en-US" sz="2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cxnSp>
        <p:nvCxnSpPr>
          <p:cNvPr id="32" name="Straight Arrow Connector 31">
            <a:extLst>
              <a:ext uri="{FF2B5EF4-FFF2-40B4-BE49-F238E27FC236}">
                <a16:creationId xmlns:a16="http://schemas.microsoft.com/office/drawing/2014/main" id="{59A00AA2-642C-40CE-AAEC-859A14977800}"/>
              </a:ext>
            </a:extLst>
          </p:cNvPr>
          <p:cNvCxnSpPr>
            <a:cxnSpLocks/>
          </p:cNvCxnSpPr>
          <p:nvPr/>
        </p:nvCxnSpPr>
        <p:spPr>
          <a:xfrm>
            <a:off x="4556971" y="4292598"/>
            <a:ext cx="1370840" cy="901700"/>
          </a:xfrm>
          <a:prstGeom prst="straightConnector1">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Oval 9">
            <a:extLst>
              <a:ext uri="{FF2B5EF4-FFF2-40B4-BE49-F238E27FC236}">
                <a16:creationId xmlns:a16="http://schemas.microsoft.com/office/drawing/2014/main" id="{98E4F1B5-0F15-4823-9ED3-9CABFDC49F21}"/>
              </a:ext>
            </a:extLst>
          </p:cNvPr>
          <p:cNvSpPr>
            <a:spLocks noChangeArrowheads="1"/>
          </p:cNvSpPr>
          <p:nvPr/>
        </p:nvSpPr>
        <p:spPr bwMode="auto">
          <a:xfrm>
            <a:off x="3738366" y="3495962"/>
            <a:ext cx="511175" cy="396877"/>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44150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250"/>
                                        <p:tgtEl>
                                          <p:spTgt spid="3">
                                            <p:txEl>
                                              <p:pRg st="1" end="1"/>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250"/>
                                        <p:tgtEl>
                                          <p:spTgt spid="3">
                                            <p:txEl>
                                              <p:pRg st="2" end="2"/>
                                            </p:txEl>
                                          </p:spTgt>
                                        </p:tgtEl>
                                      </p:cBhvr>
                                    </p:animEffect>
                                  </p:childTnLst>
                                </p:cTn>
                              </p:par>
                            </p:childTnLst>
                          </p:cTn>
                        </p:par>
                        <p:par>
                          <p:cTn id="26" fill="hold">
                            <p:stCondLst>
                              <p:cond delay="250"/>
                            </p:stCondLst>
                            <p:childTnLst>
                              <p:par>
                                <p:cTn id="27" presetID="21"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heel(1)">
                                      <p:cBhvr>
                                        <p:cTn id="29" dur="250"/>
                                        <p:tgtEl>
                                          <p:spTgt spid="29"/>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heel(1)">
                                      <p:cBhvr>
                                        <p:cTn id="32" dur="250"/>
                                        <p:tgtEl>
                                          <p:spTgt spid="33"/>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250"/>
                                        <p:tgtEl>
                                          <p:spTgt spid="30"/>
                                        </p:tgtEl>
                                      </p:cBhvr>
                                    </p:animEffect>
                                  </p:childTnLst>
                                </p:cTn>
                              </p:par>
                            </p:childTnLst>
                          </p:cTn>
                        </p:par>
                        <p:par>
                          <p:cTn id="37" fill="hold">
                            <p:stCondLst>
                              <p:cond delay="750"/>
                            </p:stCondLst>
                            <p:childTnLst>
                              <p:par>
                                <p:cTn id="38" presetID="22" presetClass="entr" presetSubtype="1"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250"/>
                                        <p:tgtEl>
                                          <p:spTgt spid="24"/>
                                        </p:tgtEl>
                                      </p:cBhvr>
                                    </p:animEffect>
                                  </p:childTnLst>
                                </p:cTn>
                              </p:par>
                              <p:par>
                                <p:cTn id="41" presetID="22" presetClass="entr" presetSubtype="1"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250"/>
                                        <p:tgtEl>
                                          <p:spTgt spid="25"/>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2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fade">
                                      <p:cBhvr>
                                        <p:cTn id="52" dur="250"/>
                                        <p:tgtEl>
                                          <p:spTgt spid="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xEl>
                                              <p:pRg st="1" end="1"/>
                                            </p:txEl>
                                          </p:spTgt>
                                        </p:tgtEl>
                                        <p:attrNameLst>
                                          <p:attrName>style.visibility</p:attrName>
                                        </p:attrNameLst>
                                      </p:cBhvr>
                                      <p:to>
                                        <p:strVal val="visible"/>
                                      </p:to>
                                    </p:set>
                                    <p:animEffect transition="in" filter="wipe(left)">
                                      <p:cBhvr>
                                        <p:cTn id="57" dur="250"/>
                                        <p:tgtEl>
                                          <p:spTgt spid="5">
                                            <p:txEl>
                                              <p:pRg st="1" end="1"/>
                                            </p:txEl>
                                          </p:spTgt>
                                        </p:tgtEl>
                                      </p:cBhvr>
                                    </p:animEffect>
                                  </p:childTnLst>
                                </p:cTn>
                              </p:par>
                            </p:childTnLst>
                          </p:cTn>
                        </p:par>
                        <p:par>
                          <p:cTn id="58" fill="hold">
                            <p:stCondLst>
                              <p:cond delay="250"/>
                            </p:stCondLst>
                            <p:childTnLst>
                              <p:par>
                                <p:cTn id="59" presetID="1" presetClass="exit" presetSubtype="0" fill="hold" nodeType="afterEffect">
                                  <p:stCondLst>
                                    <p:cond delay="0"/>
                                  </p:stCondLst>
                                  <p:childTnLst>
                                    <p:set>
                                      <p:cBhvr>
                                        <p:cTn id="60" dur="1" fill="hold">
                                          <p:stCondLst>
                                            <p:cond delay="0"/>
                                          </p:stCondLst>
                                        </p:cTn>
                                        <p:tgtEl>
                                          <p:spTgt spid="14"/>
                                        </p:tgtEl>
                                        <p:attrNameLst>
                                          <p:attrName>style.visibility</p:attrName>
                                        </p:attrNameLst>
                                      </p:cBhvr>
                                      <p:to>
                                        <p:strVal val="hidden"/>
                                      </p:to>
                                    </p:set>
                                  </p:childTnLst>
                                </p:cTn>
                              </p:par>
                              <p:par>
                                <p:cTn id="61" presetID="22" presetClass="entr" presetSubtype="1"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250"/>
                                        <p:tgtEl>
                                          <p:spTgt spid="32"/>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29" grpId="0" animBg="1"/>
      <p:bldP spid="29" grpId="1" animBg="1"/>
      <p:bldP spid="30" grpId="0" animBg="1"/>
      <p:bldP spid="31" grpId="0" animBg="1"/>
      <p:bldP spid="33" grpId="0" animBg="1"/>
      <p:bldP spid="3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A03F-688F-4E90-9431-E95F9377FC66}"/>
              </a:ext>
            </a:extLst>
          </p:cNvPr>
          <p:cNvSpPr>
            <a:spLocks noGrp="1"/>
          </p:cNvSpPr>
          <p:nvPr>
            <p:ph type="title"/>
          </p:nvPr>
        </p:nvSpPr>
        <p:spPr/>
        <p:txBody>
          <a:bodyPr/>
          <a:lstStyle/>
          <a:p>
            <a:r>
              <a:rPr lang="en-US" altLang="ko-KR" sz="4000" dirty="0"/>
              <a:t>Register Renaming &amp; Scheduling</a:t>
            </a:r>
            <a:endParaRPr lang="ko-KR" altLang="en-US" sz="4000" dirty="0"/>
          </a:p>
        </p:txBody>
      </p:sp>
      <p:sp>
        <p:nvSpPr>
          <p:cNvPr id="12" name="文本占位符 11">
            <a:extLst>
              <a:ext uri="{FF2B5EF4-FFF2-40B4-BE49-F238E27FC236}">
                <a16:creationId xmlns:a16="http://schemas.microsoft.com/office/drawing/2014/main" id="{1C607E86-3C93-BAB6-53FB-77DB15A07BD4}"/>
              </a:ext>
            </a:extLst>
          </p:cNvPr>
          <p:cNvSpPr>
            <a:spLocks noGrp="1"/>
          </p:cNvSpPr>
          <p:nvPr>
            <p:ph type="body" sz="quarter" idx="10"/>
          </p:nvPr>
        </p:nvSpPr>
        <p:spPr/>
        <p:txBody>
          <a:bodyPr/>
          <a:lstStyle/>
          <a:p>
            <a:endParaRPr lang="zh-CN" altLang="en-US"/>
          </a:p>
        </p:txBody>
      </p:sp>
      <p:sp>
        <p:nvSpPr>
          <p:cNvPr id="4" name="Text Box 4">
            <a:extLst>
              <a:ext uri="{FF2B5EF4-FFF2-40B4-BE49-F238E27FC236}">
                <a16:creationId xmlns:a16="http://schemas.microsoft.com/office/drawing/2014/main" id="{6CF767E7-AE67-4BC1-9732-5B79BA1CBBEE}"/>
              </a:ext>
            </a:extLst>
          </p:cNvPr>
          <p:cNvSpPr txBox="1">
            <a:spLocks noChangeArrowheads="1"/>
          </p:cNvSpPr>
          <p:nvPr/>
        </p:nvSpPr>
        <p:spPr bwMode="auto">
          <a:xfrm>
            <a:off x="2368551" y="1362075"/>
            <a:ext cx="298030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A: R1 = R2 + R3</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B: R4 = R1 – R5</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C: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R1</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LOAD 0[R7]</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D: R2 =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R1</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R6</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R6</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R3 + R5</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 R5 =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R6</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R4</a:t>
            </a:r>
          </a:p>
        </p:txBody>
      </p:sp>
      <p:sp>
        <p:nvSpPr>
          <p:cNvPr id="5" name="Oval 9">
            <a:extLst>
              <a:ext uri="{FF2B5EF4-FFF2-40B4-BE49-F238E27FC236}">
                <a16:creationId xmlns:a16="http://schemas.microsoft.com/office/drawing/2014/main" id="{8D6F118E-39A5-44AE-9B98-900C7341569E}"/>
              </a:ext>
            </a:extLst>
          </p:cNvPr>
          <p:cNvSpPr>
            <a:spLocks noChangeArrowheads="1"/>
          </p:cNvSpPr>
          <p:nvPr/>
        </p:nvSpPr>
        <p:spPr bwMode="auto">
          <a:xfrm>
            <a:off x="2790826" y="2130104"/>
            <a:ext cx="511175" cy="396877"/>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6" name="Oval 9">
            <a:extLst>
              <a:ext uri="{FF2B5EF4-FFF2-40B4-BE49-F238E27FC236}">
                <a16:creationId xmlns:a16="http://schemas.microsoft.com/office/drawing/2014/main" id="{A3582219-DD5E-4BF8-A1EF-01CA14CD0B93}"/>
              </a:ext>
            </a:extLst>
          </p:cNvPr>
          <p:cNvSpPr>
            <a:spLocks noChangeArrowheads="1"/>
          </p:cNvSpPr>
          <p:nvPr/>
        </p:nvSpPr>
        <p:spPr bwMode="auto">
          <a:xfrm>
            <a:off x="3497066" y="1756062"/>
            <a:ext cx="511175" cy="396877"/>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grpSp>
        <p:nvGrpSpPr>
          <p:cNvPr id="9" name="Group 8">
            <a:extLst>
              <a:ext uri="{FF2B5EF4-FFF2-40B4-BE49-F238E27FC236}">
                <a16:creationId xmlns:a16="http://schemas.microsoft.com/office/drawing/2014/main" id="{6D14CD7C-2AE3-4DC9-BBA9-304DD948F518}"/>
              </a:ext>
            </a:extLst>
          </p:cNvPr>
          <p:cNvGrpSpPr/>
          <p:nvPr/>
        </p:nvGrpSpPr>
        <p:grpSpPr>
          <a:xfrm>
            <a:off x="1578519" y="1359071"/>
            <a:ext cx="831120" cy="2288832"/>
            <a:chOff x="206919" y="1143171"/>
            <a:chExt cx="831120" cy="2288832"/>
          </a:xfrm>
        </p:grpSpPr>
        <p:sp>
          <p:nvSpPr>
            <p:cNvPr id="7" name="Freeform 10">
              <a:extLst>
                <a:ext uri="{FF2B5EF4-FFF2-40B4-BE49-F238E27FC236}">
                  <a16:creationId xmlns:a16="http://schemas.microsoft.com/office/drawing/2014/main" id="{2B42B91A-A55A-4F68-A8ED-601670DC79CD}"/>
                </a:ext>
              </a:extLst>
            </p:cNvPr>
            <p:cNvSpPr>
              <a:spLocks/>
            </p:cNvSpPr>
            <p:nvPr/>
          </p:nvSpPr>
          <p:spPr bwMode="auto">
            <a:xfrm flipH="1">
              <a:off x="671897" y="1756062"/>
              <a:ext cx="366142" cy="361951"/>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C0000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TextBox 7">
              <a:extLst>
                <a:ext uri="{FF2B5EF4-FFF2-40B4-BE49-F238E27FC236}">
                  <a16:creationId xmlns:a16="http://schemas.microsoft.com/office/drawing/2014/main" id="{492B6B41-B902-496E-A205-EB196DB30384}"/>
                </a:ext>
              </a:extLst>
            </p:cNvPr>
            <p:cNvSpPr txBox="1"/>
            <p:nvPr/>
          </p:nvSpPr>
          <p:spPr>
            <a:xfrm rot="16200000">
              <a:off x="-706664" y="2056754"/>
              <a:ext cx="228883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No need to same</a:t>
              </a:r>
              <a:endParaRPr kumimoji="0" lang="ko-KR" altLang="en-US" sz="2400" b="0" i="1" u="none" strike="noStrike" kern="1200" cap="none" spc="0" normalizeH="0" baseline="0" noProof="0" dirty="0">
                <a:ln>
                  <a:noFill/>
                </a:ln>
                <a:solidFill>
                  <a:srgbClr val="C00000"/>
                </a:solidFill>
                <a:effectLst/>
                <a:uLnTx/>
                <a:uFillTx/>
                <a:latin typeface="Bell Gothic Std Black" panose="020B0706020202040204" pitchFamily="34" charset="0"/>
                <a:cs typeface="+mn-cs"/>
              </a:endParaRPr>
            </a:p>
          </p:txBody>
        </p:sp>
      </p:grpSp>
      <p:sp>
        <p:nvSpPr>
          <p:cNvPr id="16" name="Oval 9">
            <a:extLst>
              <a:ext uri="{FF2B5EF4-FFF2-40B4-BE49-F238E27FC236}">
                <a16:creationId xmlns:a16="http://schemas.microsoft.com/office/drawing/2014/main" id="{46962572-0889-44BC-8D27-C5F0AD00B870}"/>
              </a:ext>
            </a:extLst>
          </p:cNvPr>
          <p:cNvSpPr>
            <a:spLocks noChangeArrowheads="1"/>
          </p:cNvSpPr>
          <p:nvPr/>
        </p:nvSpPr>
        <p:spPr bwMode="auto">
          <a:xfrm>
            <a:off x="2778126" y="2862102"/>
            <a:ext cx="511175" cy="396877"/>
          </a:xfrm>
          <a:prstGeom prst="ellipse">
            <a:avLst/>
          </a:prstGeom>
          <a:noFill/>
          <a:ln w="5715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17" name="Oval 9">
            <a:extLst>
              <a:ext uri="{FF2B5EF4-FFF2-40B4-BE49-F238E27FC236}">
                <a16:creationId xmlns:a16="http://schemas.microsoft.com/office/drawing/2014/main" id="{079DF87A-47E8-4DAE-A060-9A7C68DBA0B0}"/>
              </a:ext>
            </a:extLst>
          </p:cNvPr>
          <p:cNvSpPr>
            <a:spLocks noChangeArrowheads="1"/>
          </p:cNvSpPr>
          <p:nvPr/>
        </p:nvSpPr>
        <p:spPr bwMode="auto">
          <a:xfrm>
            <a:off x="4259066" y="2493482"/>
            <a:ext cx="511175" cy="396877"/>
          </a:xfrm>
          <a:prstGeom prst="ellipse">
            <a:avLst/>
          </a:prstGeom>
          <a:noFill/>
          <a:ln w="5715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grpSp>
        <p:nvGrpSpPr>
          <p:cNvPr id="22" name="Group 21">
            <a:extLst>
              <a:ext uri="{FF2B5EF4-FFF2-40B4-BE49-F238E27FC236}">
                <a16:creationId xmlns:a16="http://schemas.microsoft.com/office/drawing/2014/main" id="{30CC78C8-F96D-4FAD-A4F3-3788FDA47713}"/>
              </a:ext>
            </a:extLst>
          </p:cNvPr>
          <p:cNvGrpSpPr/>
          <p:nvPr/>
        </p:nvGrpSpPr>
        <p:grpSpPr>
          <a:xfrm>
            <a:off x="4875458" y="1349066"/>
            <a:ext cx="864547" cy="2288832"/>
            <a:chOff x="3503857" y="1133166"/>
            <a:chExt cx="864547" cy="2288832"/>
          </a:xfrm>
        </p:grpSpPr>
        <p:sp>
          <p:nvSpPr>
            <p:cNvPr id="20" name="TextBox 19">
              <a:extLst>
                <a:ext uri="{FF2B5EF4-FFF2-40B4-BE49-F238E27FC236}">
                  <a16:creationId xmlns:a16="http://schemas.microsoft.com/office/drawing/2014/main" id="{DBCA2217-8903-4D05-855E-96902647A5BF}"/>
                </a:ext>
              </a:extLst>
            </p:cNvPr>
            <p:cNvSpPr txBox="1"/>
            <p:nvPr/>
          </p:nvSpPr>
          <p:spPr>
            <a:xfrm rot="5400000" flipH="1">
              <a:off x="2993156" y="2046749"/>
              <a:ext cx="228883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1" u="none" strike="noStrike" kern="1200" cap="none" spc="0" normalizeH="0" baseline="0" noProof="0" dirty="0">
                  <a:ln>
                    <a:noFill/>
                  </a:ln>
                  <a:solidFill>
                    <a:srgbClr val="7030A0"/>
                  </a:solidFill>
                  <a:effectLst/>
                  <a:uLnTx/>
                  <a:uFillTx/>
                  <a:latin typeface="Bell Gothic Std Black" panose="020B0706020202040204" pitchFamily="34" charset="0"/>
                  <a:ea typeface="微软雅黑"/>
                  <a:cs typeface="+mn-cs"/>
                </a:rPr>
                <a:t>No need to same</a:t>
              </a:r>
              <a:endParaRPr kumimoji="0" lang="ko-KR" altLang="en-US" sz="2400" b="0" i="1" u="none" strike="noStrike" kern="1200" cap="none" spc="0" normalizeH="0" baseline="0" noProof="0" dirty="0">
                <a:ln>
                  <a:noFill/>
                </a:ln>
                <a:solidFill>
                  <a:srgbClr val="7030A0"/>
                </a:solidFill>
                <a:effectLst/>
                <a:uLnTx/>
                <a:uFillTx/>
                <a:latin typeface="Bell Gothic Std Black" panose="020B0706020202040204" pitchFamily="34" charset="0"/>
                <a:cs typeface="+mn-cs"/>
              </a:endParaRPr>
            </a:p>
          </p:txBody>
        </p:sp>
        <p:sp>
          <p:nvSpPr>
            <p:cNvPr id="21" name="Freeform 10">
              <a:extLst>
                <a:ext uri="{FF2B5EF4-FFF2-40B4-BE49-F238E27FC236}">
                  <a16:creationId xmlns:a16="http://schemas.microsoft.com/office/drawing/2014/main" id="{4F2E5D86-AD51-4BD8-877E-AAFBB8A266F6}"/>
                </a:ext>
              </a:extLst>
            </p:cNvPr>
            <p:cNvSpPr>
              <a:spLocks/>
            </p:cNvSpPr>
            <p:nvPr/>
          </p:nvSpPr>
          <p:spPr bwMode="auto">
            <a:xfrm>
              <a:off x="3503857" y="2458397"/>
              <a:ext cx="366142" cy="437827"/>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7030A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24" name="Text Box 18">
            <a:extLst>
              <a:ext uri="{FF2B5EF4-FFF2-40B4-BE49-F238E27FC236}">
                <a16:creationId xmlns:a16="http://schemas.microsoft.com/office/drawing/2014/main" id="{A041E975-4406-4A2B-83D9-DCF4AB59F717}"/>
              </a:ext>
            </a:extLst>
          </p:cNvPr>
          <p:cNvSpPr txBox="1">
            <a:spLocks noChangeArrowheads="1"/>
          </p:cNvSpPr>
          <p:nvPr/>
        </p:nvSpPr>
        <p:spPr bwMode="auto">
          <a:xfrm>
            <a:off x="7201107" y="1372818"/>
            <a:ext cx="304923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A: R1 = R2 + R3</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B: R4 = R1 – R5</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C’: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R8</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LOAD 0[R7]</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D’: R2 =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R8</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R6</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R9</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R3 + R5</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 R5 =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R9</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R4</a:t>
            </a:r>
          </a:p>
        </p:txBody>
      </p:sp>
      <p:grpSp>
        <p:nvGrpSpPr>
          <p:cNvPr id="25" name="Group 24">
            <a:extLst>
              <a:ext uri="{FF2B5EF4-FFF2-40B4-BE49-F238E27FC236}">
                <a16:creationId xmlns:a16="http://schemas.microsoft.com/office/drawing/2014/main" id="{7B16D6EB-F4B1-490B-837A-7F2A5DD44DD2}"/>
              </a:ext>
            </a:extLst>
          </p:cNvPr>
          <p:cNvGrpSpPr/>
          <p:nvPr/>
        </p:nvGrpSpPr>
        <p:grpSpPr>
          <a:xfrm>
            <a:off x="5727306" y="1971963"/>
            <a:ext cx="1473801" cy="861267"/>
            <a:chOff x="3632856" y="1912749"/>
            <a:chExt cx="1473801" cy="861267"/>
          </a:xfrm>
        </p:grpSpPr>
        <p:sp>
          <p:nvSpPr>
            <p:cNvPr id="26" name="Arrow: Down 25">
              <a:extLst>
                <a:ext uri="{FF2B5EF4-FFF2-40B4-BE49-F238E27FC236}">
                  <a16:creationId xmlns:a16="http://schemas.microsoft.com/office/drawing/2014/main" id="{63996C6C-A602-45F4-B10D-62AD1FD04B84}"/>
                </a:ext>
              </a:extLst>
            </p:cNvPr>
            <p:cNvSpPr/>
            <p:nvPr/>
          </p:nvSpPr>
          <p:spPr>
            <a:xfrm rot="16200000">
              <a:off x="4148852" y="1931210"/>
              <a:ext cx="461666" cy="122394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7" name="TextBox 26">
              <a:extLst>
                <a:ext uri="{FF2B5EF4-FFF2-40B4-BE49-F238E27FC236}">
                  <a16:creationId xmlns:a16="http://schemas.microsoft.com/office/drawing/2014/main" id="{29588424-87B0-4068-9103-BCCA958F83E2}"/>
                </a:ext>
              </a:extLst>
            </p:cNvPr>
            <p:cNvSpPr txBox="1"/>
            <p:nvPr/>
          </p:nvSpPr>
          <p:spPr>
            <a:xfrm>
              <a:off x="3632856" y="1912749"/>
              <a:ext cx="1473801"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Renaming</a:t>
              </a:r>
              <a:endParaRPr kumimoji="0" lang="ko-KR" altLang="en-US" sz="2400" b="1" i="1" u="none" strike="noStrike" kern="1200" cap="none" spc="0" normalizeH="0" baseline="0" noProof="0" dirty="0">
                <a:ln>
                  <a:noFill/>
                </a:ln>
                <a:solidFill>
                  <a:srgbClr val="000000"/>
                </a:solidFill>
                <a:effectLst/>
                <a:uLnTx/>
                <a:uFillTx/>
                <a:latin typeface="Calibri"/>
                <a:cs typeface="+mn-cs"/>
              </a:endParaRPr>
            </a:p>
          </p:txBody>
        </p:sp>
      </p:grpSp>
      <p:sp>
        <p:nvSpPr>
          <p:cNvPr id="28" name="Freeform 10">
            <a:extLst>
              <a:ext uri="{FF2B5EF4-FFF2-40B4-BE49-F238E27FC236}">
                <a16:creationId xmlns:a16="http://schemas.microsoft.com/office/drawing/2014/main" id="{B017F6C8-B2BB-4757-987F-B3FDC9D52D44}"/>
              </a:ext>
            </a:extLst>
          </p:cNvPr>
          <p:cNvSpPr>
            <a:spLocks/>
          </p:cNvSpPr>
          <p:nvPr/>
        </p:nvSpPr>
        <p:spPr bwMode="auto">
          <a:xfrm>
            <a:off x="10182267" y="1934487"/>
            <a:ext cx="366142" cy="461665"/>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0070C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Freeform 10">
            <a:extLst>
              <a:ext uri="{FF2B5EF4-FFF2-40B4-BE49-F238E27FC236}">
                <a16:creationId xmlns:a16="http://schemas.microsoft.com/office/drawing/2014/main" id="{1A0EA6A3-2058-4E26-8F7A-348B005A4C3C}"/>
              </a:ext>
            </a:extLst>
          </p:cNvPr>
          <p:cNvSpPr>
            <a:spLocks/>
          </p:cNvSpPr>
          <p:nvPr/>
        </p:nvSpPr>
        <p:spPr bwMode="auto">
          <a:xfrm>
            <a:off x="9747250" y="2650460"/>
            <a:ext cx="366142" cy="461665"/>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0070C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TextBox 29">
            <a:extLst>
              <a:ext uri="{FF2B5EF4-FFF2-40B4-BE49-F238E27FC236}">
                <a16:creationId xmlns:a16="http://schemas.microsoft.com/office/drawing/2014/main" id="{3EAEC969-0475-4EA3-928A-E8E9E76C5D62}"/>
              </a:ext>
            </a:extLst>
          </p:cNvPr>
          <p:cNvSpPr txBox="1"/>
          <p:nvPr/>
        </p:nvSpPr>
        <p:spPr>
          <a:xfrm flipH="1">
            <a:off x="6978687" y="904039"/>
            <a:ext cx="321273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1"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Schedule to remove stall</a:t>
            </a:r>
            <a:endParaRPr kumimoji="0" lang="ko-KR" altLang="en-US" sz="2400" b="0" i="1"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sp>
        <p:nvSpPr>
          <p:cNvPr id="31" name="Rectangle 30">
            <a:extLst>
              <a:ext uri="{FF2B5EF4-FFF2-40B4-BE49-F238E27FC236}">
                <a16:creationId xmlns:a16="http://schemas.microsoft.com/office/drawing/2014/main" id="{A6E8C417-3D71-4F22-9D21-B246126C94EA}"/>
              </a:ext>
            </a:extLst>
          </p:cNvPr>
          <p:cNvSpPr/>
          <p:nvPr/>
        </p:nvSpPr>
        <p:spPr>
          <a:xfrm>
            <a:off x="7086108" y="1344714"/>
            <a:ext cx="3543793" cy="2282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2" name="Text Box 18">
            <a:extLst>
              <a:ext uri="{FF2B5EF4-FFF2-40B4-BE49-F238E27FC236}">
                <a16:creationId xmlns:a16="http://schemas.microsoft.com/office/drawing/2014/main" id="{C91D1C44-263F-45DE-AC74-44FD7D6A53FE}"/>
              </a:ext>
            </a:extLst>
          </p:cNvPr>
          <p:cNvSpPr txBox="1">
            <a:spLocks noChangeArrowheads="1"/>
          </p:cNvSpPr>
          <p:nvPr/>
        </p:nvSpPr>
        <p:spPr bwMode="auto">
          <a:xfrm>
            <a:off x="7214418" y="1378442"/>
            <a:ext cx="304923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A: R1 = R2 + R3</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C’: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R8</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LOAD 0[R7]</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B: R4 = R1 – R5</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R9</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R3 + R5</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D’: R2 = </a:t>
            </a:r>
            <a:r>
              <a:rPr kumimoji="0" lang="en-US" altLang="ko-KR" sz="2400" b="0" i="0" u="none" strike="noStrike" kern="1200" cap="none" spc="0" normalizeH="0" baseline="0" noProof="0" dirty="0">
                <a:ln>
                  <a:noFill/>
                </a:ln>
                <a:solidFill>
                  <a:srgbClr val="FF0000"/>
                </a:solidFill>
                <a:effectLst/>
                <a:uLnTx/>
                <a:uFillTx/>
                <a:latin typeface="Arial" panose="020B0604020202020204" pitchFamily="34" charset="0"/>
                <a:ea typeface="굴림" panose="020B0600000101010101" pitchFamily="50" charset="-127"/>
                <a:cs typeface="+mn-cs"/>
              </a:rPr>
              <a:t>R8</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R6</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 R5 = </a:t>
            </a:r>
            <a:r>
              <a:rPr kumimoji="0" lang="en-US" altLang="ko-KR" sz="2400" b="0" i="0" u="none" strike="noStrike" kern="1200" cap="none" spc="0" normalizeH="0" baseline="0" noProof="0" dirty="0">
                <a:ln>
                  <a:noFill/>
                </a:ln>
                <a:solidFill>
                  <a:srgbClr val="009999"/>
                </a:solidFill>
                <a:effectLst/>
                <a:uLnTx/>
                <a:uFillTx/>
                <a:latin typeface="Arial" panose="020B0604020202020204" pitchFamily="34" charset="0"/>
                <a:ea typeface="굴림" panose="020B0600000101010101" pitchFamily="50" charset="-127"/>
                <a:cs typeface="+mn-cs"/>
              </a:rPr>
              <a:t>R9</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 R4</a:t>
            </a:r>
          </a:p>
        </p:txBody>
      </p:sp>
      <p:sp>
        <p:nvSpPr>
          <p:cNvPr id="34" name="Rectangle 33">
            <a:extLst>
              <a:ext uri="{FF2B5EF4-FFF2-40B4-BE49-F238E27FC236}">
                <a16:creationId xmlns:a16="http://schemas.microsoft.com/office/drawing/2014/main" id="{4C2DE71C-358E-4BCD-AEDC-71C1562C6BD2}"/>
              </a:ext>
            </a:extLst>
          </p:cNvPr>
          <p:cNvSpPr/>
          <p:nvPr/>
        </p:nvSpPr>
        <p:spPr>
          <a:xfrm>
            <a:off x="419172" y="888833"/>
            <a:ext cx="7334251"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Same functionality, no stalls</a:t>
            </a:r>
            <a:endParaRPr kumimoji="0" lang="en-US" altLang="ko-KR" sz="24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Calibri" panose="020F0502020204030204" pitchFamily="34" charset="0"/>
            </a:endParaRPr>
          </a:p>
        </p:txBody>
      </p:sp>
      <p:grpSp>
        <p:nvGrpSpPr>
          <p:cNvPr id="46" name="Group 45">
            <a:extLst>
              <a:ext uri="{FF2B5EF4-FFF2-40B4-BE49-F238E27FC236}">
                <a16:creationId xmlns:a16="http://schemas.microsoft.com/office/drawing/2014/main" id="{556C61B8-2C82-4521-BA50-C1E61E273077}"/>
              </a:ext>
            </a:extLst>
          </p:cNvPr>
          <p:cNvGrpSpPr/>
          <p:nvPr/>
        </p:nvGrpSpPr>
        <p:grpSpPr>
          <a:xfrm>
            <a:off x="2581434" y="3942608"/>
            <a:ext cx="457200" cy="1074738"/>
            <a:chOff x="1744465" y="3816636"/>
            <a:chExt cx="457200" cy="1074738"/>
          </a:xfrm>
        </p:grpSpPr>
        <p:sp>
          <p:nvSpPr>
            <p:cNvPr id="35" name="Oval 5">
              <a:extLst>
                <a:ext uri="{FF2B5EF4-FFF2-40B4-BE49-F238E27FC236}">
                  <a16:creationId xmlns:a16="http://schemas.microsoft.com/office/drawing/2014/main" id="{84C41350-8B0B-4BB0-A9E7-E22469040B0C}"/>
                </a:ext>
              </a:extLst>
            </p:cNvPr>
            <p:cNvSpPr>
              <a:spLocks noChangeArrowheads="1"/>
            </p:cNvSpPr>
            <p:nvPr/>
          </p:nvSpPr>
          <p:spPr bwMode="auto">
            <a:xfrm>
              <a:off x="1744465" y="3816636"/>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A</a:t>
              </a:r>
            </a:p>
          </p:txBody>
        </p:sp>
        <p:sp>
          <p:nvSpPr>
            <p:cNvPr id="36" name="Oval 6">
              <a:extLst>
                <a:ext uri="{FF2B5EF4-FFF2-40B4-BE49-F238E27FC236}">
                  <a16:creationId xmlns:a16="http://schemas.microsoft.com/office/drawing/2014/main" id="{1CDB48ED-ACE7-4B29-8FAB-F87F2B9A90EF}"/>
                </a:ext>
              </a:extLst>
            </p:cNvPr>
            <p:cNvSpPr>
              <a:spLocks noChangeArrowheads="1"/>
            </p:cNvSpPr>
            <p:nvPr/>
          </p:nvSpPr>
          <p:spPr bwMode="auto">
            <a:xfrm>
              <a:off x="1744465" y="4446874"/>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B</a:t>
              </a:r>
            </a:p>
          </p:txBody>
        </p:sp>
        <p:cxnSp>
          <p:nvCxnSpPr>
            <p:cNvPr id="37" name="AutoShape 7">
              <a:extLst>
                <a:ext uri="{FF2B5EF4-FFF2-40B4-BE49-F238E27FC236}">
                  <a16:creationId xmlns:a16="http://schemas.microsoft.com/office/drawing/2014/main" id="{6DDD281C-1D84-4D4C-A59B-30766D005B99}"/>
                </a:ext>
              </a:extLst>
            </p:cNvPr>
            <p:cNvCxnSpPr>
              <a:cxnSpLocks noChangeShapeType="1"/>
              <a:stCxn id="35" idx="4"/>
              <a:endCxn id="36" idx="0"/>
            </p:cNvCxnSpPr>
            <p:nvPr/>
          </p:nvCxnSpPr>
          <p:spPr bwMode="auto">
            <a:xfrm>
              <a:off x="1973065" y="4261136"/>
              <a:ext cx="0" cy="1857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7" name="Group 46">
            <a:extLst>
              <a:ext uri="{FF2B5EF4-FFF2-40B4-BE49-F238E27FC236}">
                <a16:creationId xmlns:a16="http://schemas.microsoft.com/office/drawing/2014/main" id="{A6A74714-85CF-45CA-80AD-B7238EF46C85}"/>
              </a:ext>
            </a:extLst>
          </p:cNvPr>
          <p:cNvGrpSpPr/>
          <p:nvPr/>
        </p:nvGrpSpPr>
        <p:grpSpPr>
          <a:xfrm>
            <a:off x="3262472" y="4571259"/>
            <a:ext cx="457200" cy="1095375"/>
            <a:chOff x="2476303" y="4445286"/>
            <a:chExt cx="457200" cy="1095375"/>
          </a:xfrm>
        </p:grpSpPr>
        <p:sp>
          <p:nvSpPr>
            <p:cNvPr id="38" name="Oval 8">
              <a:extLst>
                <a:ext uri="{FF2B5EF4-FFF2-40B4-BE49-F238E27FC236}">
                  <a16:creationId xmlns:a16="http://schemas.microsoft.com/office/drawing/2014/main" id="{59B5D4F9-5E2D-4FBB-958F-1A1CC2F848A7}"/>
                </a:ext>
              </a:extLst>
            </p:cNvPr>
            <p:cNvSpPr>
              <a:spLocks noChangeArrowheads="1"/>
            </p:cNvSpPr>
            <p:nvPr/>
          </p:nvSpPr>
          <p:spPr bwMode="auto">
            <a:xfrm>
              <a:off x="2476303" y="4445286"/>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C</a:t>
              </a:r>
            </a:p>
          </p:txBody>
        </p:sp>
        <p:sp>
          <p:nvSpPr>
            <p:cNvPr id="39" name="Oval 10">
              <a:extLst>
                <a:ext uri="{FF2B5EF4-FFF2-40B4-BE49-F238E27FC236}">
                  <a16:creationId xmlns:a16="http://schemas.microsoft.com/office/drawing/2014/main" id="{B8142F67-49B9-4F6B-9CEA-6E1C5CCD01DF}"/>
                </a:ext>
              </a:extLst>
            </p:cNvPr>
            <p:cNvSpPr>
              <a:spLocks noChangeArrowheads="1"/>
            </p:cNvSpPr>
            <p:nvPr/>
          </p:nvSpPr>
          <p:spPr bwMode="auto">
            <a:xfrm>
              <a:off x="2476303" y="509616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D</a:t>
              </a:r>
            </a:p>
          </p:txBody>
        </p:sp>
        <p:cxnSp>
          <p:nvCxnSpPr>
            <p:cNvPr id="40" name="AutoShape 11">
              <a:extLst>
                <a:ext uri="{FF2B5EF4-FFF2-40B4-BE49-F238E27FC236}">
                  <a16:creationId xmlns:a16="http://schemas.microsoft.com/office/drawing/2014/main" id="{847BA393-9591-4AAF-8A5B-BDD100C1D78C}"/>
                </a:ext>
              </a:extLst>
            </p:cNvPr>
            <p:cNvCxnSpPr>
              <a:cxnSpLocks noChangeShapeType="1"/>
              <a:stCxn id="38" idx="4"/>
              <a:endCxn id="39" idx="0"/>
            </p:cNvCxnSpPr>
            <p:nvPr/>
          </p:nvCxnSpPr>
          <p:spPr bwMode="auto">
            <a:xfrm>
              <a:off x="2704903" y="4889786"/>
              <a:ext cx="0" cy="206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8" name="Group 47">
            <a:extLst>
              <a:ext uri="{FF2B5EF4-FFF2-40B4-BE49-F238E27FC236}">
                <a16:creationId xmlns:a16="http://schemas.microsoft.com/office/drawing/2014/main" id="{08441FA7-96E2-45B9-9570-A5B1637774F1}"/>
              </a:ext>
            </a:extLst>
          </p:cNvPr>
          <p:cNvGrpSpPr/>
          <p:nvPr/>
        </p:nvGrpSpPr>
        <p:grpSpPr>
          <a:xfrm>
            <a:off x="3953034" y="5209433"/>
            <a:ext cx="457200" cy="1060450"/>
            <a:chOff x="3116065" y="5083461"/>
            <a:chExt cx="457200" cy="1060450"/>
          </a:xfrm>
        </p:grpSpPr>
        <p:sp>
          <p:nvSpPr>
            <p:cNvPr id="41" name="Oval 12">
              <a:extLst>
                <a:ext uri="{FF2B5EF4-FFF2-40B4-BE49-F238E27FC236}">
                  <a16:creationId xmlns:a16="http://schemas.microsoft.com/office/drawing/2014/main" id="{1FF91AF4-12F0-4D1D-B540-767873505F33}"/>
                </a:ext>
              </a:extLst>
            </p:cNvPr>
            <p:cNvSpPr>
              <a:spLocks noChangeArrowheads="1"/>
            </p:cNvSpPr>
            <p:nvPr/>
          </p:nvSpPr>
          <p:spPr bwMode="auto">
            <a:xfrm>
              <a:off x="3116065" y="508346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E</a:t>
              </a:r>
            </a:p>
          </p:txBody>
        </p:sp>
        <p:sp>
          <p:nvSpPr>
            <p:cNvPr id="42" name="Oval 14">
              <a:extLst>
                <a:ext uri="{FF2B5EF4-FFF2-40B4-BE49-F238E27FC236}">
                  <a16:creationId xmlns:a16="http://schemas.microsoft.com/office/drawing/2014/main" id="{C449953C-A59C-4782-B4A2-A0BEEF0E3A1A}"/>
                </a:ext>
              </a:extLst>
            </p:cNvPr>
            <p:cNvSpPr>
              <a:spLocks noChangeArrowheads="1"/>
            </p:cNvSpPr>
            <p:nvPr/>
          </p:nvSpPr>
          <p:spPr bwMode="auto">
            <a:xfrm>
              <a:off x="3116065" y="569941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F</a:t>
              </a:r>
            </a:p>
          </p:txBody>
        </p:sp>
        <p:cxnSp>
          <p:nvCxnSpPr>
            <p:cNvPr id="43" name="AutoShape 17">
              <a:extLst>
                <a:ext uri="{FF2B5EF4-FFF2-40B4-BE49-F238E27FC236}">
                  <a16:creationId xmlns:a16="http://schemas.microsoft.com/office/drawing/2014/main" id="{486C9D8B-3EE9-4BA5-93A3-66FC50DFAE31}"/>
                </a:ext>
              </a:extLst>
            </p:cNvPr>
            <p:cNvCxnSpPr>
              <a:cxnSpLocks noChangeShapeType="1"/>
              <a:stCxn id="41" idx="4"/>
              <a:endCxn id="42" idx="0"/>
            </p:cNvCxnSpPr>
            <p:nvPr/>
          </p:nvCxnSpPr>
          <p:spPr bwMode="auto">
            <a:xfrm>
              <a:off x="3344665" y="5527961"/>
              <a:ext cx="0" cy="171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44" name="AutoShape 33">
            <a:extLst>
              <a:ext uri="{FF2B5EF4-FFF2-40B4-BE49-F238E27FC236}">
                <a16:creationId xmlns:a16="http://schemas.microsoft.com/office/drawing/2014/main" id="{C6F3B74E-670B-4EB8-8FFB-4368539F2937}"/>
              </a:ext>
            </a:extLst>
          </p:cNvPr>
          <p:cNvCxnSpPr>
            <a:cxnSpLocks noChangeShapeType="1"/>
            <a:stCxn id="36" idx="4"/>
            <a:endCxn id="42" idx="2"/>
          </p:cNvCxnSpPr>
          <p:nvPr/>
        </p:nvCxnSpPr>
        <p:spPr bwMode="auto">
          <a:xfrm rot="16200000" flipH="1">
            <a:off x="2866392" y="4960989"/>
            <a:ext cx="1030287" cy="11430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 name="AutoShape 7">
            <a:extLst>
              <a:ext uri="{FF2B5EF4-FFF2-40B4-BE49-F238E27FC236}">
                <a16:creationId xmlns:a16="http://schemas.microsoft.com/office/drawing/2014/main" id="{CB25A739-2B5C-44BD-BCA4-71DE1E613EEA}"/>
              </a:ext>
            </a:extLst>
          </p:cNvPr>
          <p:cNvCxnSpPr>
            <a:cxnSpLocks noChangeShapeType="1"/>
            <a:stCxn id="36" idx="6"/>
            <a:endCxn id="38" idx="2"/>
          </p:cNvCxnSpPr>
          <p:nvPr/>
        </p:nvCxnSpPr>
        <p:spPr bwMode="auto">
          <a:xfrm flipV="1">
            <a:off x="3038634" y="4793508"/>
            <a:ext cx="223838"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7">
            <a:extLst>
              <a:ext uri="{FF2B5EF4-FFF2-40B4-BE49-F238E27FC236}">
                <a16:creationId xmlns:a16="http://schemas.microsoft.com/office/drawing/2014/main" id="{C278F07C-1174-4BA8-9EB3-A2121305D122}"/>
              </a:ext>
            </a:extLst>
          </p:cNvPr>
          <p:cNvCxnSpPr>
            <a:cxnSpLocks noChangeShapeType="1"/>
            <a:stCxn id="39" idx="6"/>
            <a:endCxn id="41" idx="2"/>
          </p:cNvCxnSpPr>
          <p:nvPr/>
        </p:nvCxnSpPr>
        <p:spPr bwMode="auto">
          <a:xfrm flipV="1">
            <a:off x="3719672" y="5431683"/>
            <a:ext cx="233362" cy="127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7">
            <a:extLst>
              <a:ext uri="{FF2B5EF4-FFF2-40B4-BE49-F238E27FC236}">
                <a16:creationId xmlns:a16="http://schemas.microsoft.com/office/drawing/2014/main" id="{128EFB51-B2F4-4690-9277-0105D112E5EF}"/>
              </a:ext>
            </a:extLst>
          </p:cNvPr>
          <p:cNvCxnSpPr>
            <a:cxnSpLocks noChangeShapeType="1"/>
            <a:stCxn id="36" idx="6"/>
            <a:endCxn id="38" idx="2"/>
          </p:cNvCxnSpPr>
          <p:nvPr/>
        </p:nvCxnSpPr>
        <p:spPr bwMode="auto">
          <a:xfrm flipV="1">
            <a:off x="3038634" y="4793508"/>
            <a:ext cx="223838" cy="1588"/>
          </a:xfrm>
          <a:prstGeom prst="straightConnector1">
            <a:avLst/>
          </a:prstGeom>
          <a:noFill/>
          <a:ln w="38100">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57" name="AutoShape 7">
            <a:extLst>
              <a:ext uri="{FF2B5EF4-FFF2-40B4-BE49-F238E27FC236}">
                <a16:creationId xmlns:a16="http://schemas.microsoft.com/office/drawing/2014/main" id="{DB114811-9954-4046-80CD-B632DD9D97AF}"/>
              </a:ext>
            </a:extLst>
          </p:cNvPr>
          <p:cNvCxnSpPr>
            <a:cxnSpLocks noChangeShapeType="1"/>
            <a:stCxn id="39" idx="6"/>
            <a:endCxn id="41" idx="2"/>
          </p:cNvCxnSpPr>
          <p:nvPr/>
        </p:nvCxnSpPr>
        <p:spPr bwMode="auto">
          <a:xfrm flipV="1">
            <a:off x="3719672" y="5431683"/>
            <a:ext cx="233362" cy="12700"/>
          </a:xfrm>
          <a:prstGeom prst="straightConnector1">
            <a:avLst/>
          </a:prstGeom>
          <a:noFill/>
          <a:ln w="38100">
            <a:solidFill>
              <a:srgbClr val="7030A0"/>
            </a:solidFill>
            <a:round/>
            <a:headEnd/>
            <a:tailEnd type="triangle" w="med" len="med"/>
          </a:ln>
          <a:extLst>
            <a:ext uri="{909E8E84-426E-40DD-AFC4-6F175D3DCCD1}">
              <a14:hiddenFill xmlns:a14="http://schemas.microsoft.com/office/drawing/2010/main">
                <a:noFill/>
              </a14:hiddenFill>
            </a:ext>
          </a:extLst>
        </p:spPr>
      </p:cxnSp>
      <p:grpSp>
        <p:nvGrpSpPr>
          <p:cNvPr id="79" name="Group 78">
            <a:extLst>
              <a:ext uri="{FF2B5EF4-FFF2-40B4-BE49-F238E27FC236}">
                <a16:creationId xmlns:a16="http://schemas.microsoft.com/office/drawing/2014/main" id="{458EFB2A-A14B-41B4-BAE6-452D481983C2}"/>
              </a:ext>
            </a:extLst>
          </p:cNvPr>
          <p:cNvGrpSpPr/>
          <p:nvPr/>
        </p:nvGrpSpPr>
        <p:grpSpPr>
          <a:xfrm>
            <a:off x="5585134" y="3959230"/>
            <a:ext cx="1828800" cy="2327275"/>
            <a:chOff x="3970537" y="3788706"/>
            <a:chExt cx="1828800" cy="2327275"/>
          </a:xfrm>
        </p:grpSpPr>
        <p:grpSp>
          <p:nvGrpSpPr>
            <p:cNvPr id="62" name="Group 61">
              <a:extLst>
                <a:ext uri="{FF2B5EF4-FFF2-40B4-BE49-F238E27FC236}">
                  <a16:creationId xmlns:a16="http://schemas.microsoft.com/office/drawing/2014/main" id="{2B79055C-83E4-4F95-8E45-D04ECDD65437}"/>
                </a:ext>
              </a:extLst>
            </p:cNvPr>
            <p:cNvGrpSpPr/>
            <p:nvPr/>
          </p:nvGrpSpPr>
          <p:grpSpPr>
            <a:xfrm>
              <a:off x="3970537" y="3788706"/>
              <a:ext cx="457200" cy="1074738"/>
              <a:chOff x="1744465" y="3816636"/>
              <a:chExt cx="457200" cy="1074738"/>
            </a:xfrm>
          </p:grpSpPr>
          <p:sp>
            <p:nvSpPr>
              <p:cNvPr id="63" name="Oval 5">
                <a:extLst>
                  <a:ext uri="{FF2B5EF4-FFF2-40B4-BE49-F238E27FC236}">
                    <a16:creationId xmlns:a16="http://schemas.microsoft.com/office/drawing/2014/main" id="{FE95726D-D4F8-432A-A5B2-77C06CD67886}"/>
                  </a:ext>
                </a:extLst>
              </p:cNvPr>
              <p:cNvSpPr>
                <a:spLocks noChangeArrowheads="1"/>
              </p:cNvSpPr>
              <p:nvPr/>
            </p:nvSpPr>
            <p:spPr bwMode="auto">
              <a:xfrm>
                <a:off x="1744465" y="3816636"/>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A</a:t>
                </a:r>
              </a:p>
            </p:txBody>
          </p:sp>
          <p:sp>
            <p:nvSpPr>
              <p:cNvPr id="64" name="Oval 6">
                <a:extLst>
                  <a:ext uri="{FF2B5EF4-FFF2-40B4-BE49-F238E27FC236}">
                    <a16:creationId xmlns:a16="http://schemas.microsoft.com/office/drawing/2014/main" id="{6DF0E4C9-84CB-4F70-B111-8DC65C689294}"/>
                  </a:ext>
                </a:extLst>
              </p:cNvPr>
              <p:cNvSpPr>
                <a:spLocks noChangeArrowheads="1"/>
              </p:cNvSpPr>
              <p:nvPr/>
            </p:nvSpPr>
            <p:spPr bwMode="auto">
              <a:xfrm>
                <a:off x="1744465" y="4446874"/>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B</a:t>
                </a:r>
              </a:p>
            </p:txBody>
          </p:sp>
          <p:cxnSp>
            <p:nvCxnSpPr>
              <p:cNvPr id="65" name="AutoShape 7">
                <a:extLst>
                  <a:ext uri="{FF2B5EF4-FFF2-40B4-BE49-F238E27FC236}">
                    <a16:creationId xmlns:a16="http://schemas.microsoft.com/office/drawing/2014/main" id="{3623208C-7DAC-4A4D-B65F-9DDD68EE5DBA}"/>
                  </a:ext>
                </a:extLst>
              </p:cNvPr>
              <p:cNvCxnSpPr>
                <a:cxnSpLocks noChangeShapeType="1"/>
                <a:stCxn id="63" idx="4"/>
                <a:endCxn id="64" idx="0"/>
              </p:cNvCxnSpPr>
              <p:nvPr/>
            </p:nvCxnSpPr>
            <p:spPr bwMode="auto">
              <a:xfrm>
                <a:off x="1973065" y="4261136"/>
                <a:ext cx="0" cy="1857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66" name="Group 65">
              <a:extLst>
                <a:ext uri="{FF2B5EF4-FFF2-40B4-BE49-F238E27FC236}">
                  <a16:creationId xmlns:a16="http://schemas.microsoft.com/office/drawing/2014/main" id="{E65BD1D4-3E95-4D7E-B237-1DE9ECE43860}"/>
                </a:ext>
              </a:extLst>
            </p:cNvPr>
            <p:cNvGrpSpPr/>
            <p:nvPr/>
          </p:nvGrpSpPr>
          <p:grpSpPr>
            <a:xfrm>
              <a:off x="4651575" y="4417356"/>
              <a:ext cx="457200" cy="1095375"/>
              <a:chOff x="2476303" y="4445286"/>
              <a:chExt cx="457200" cy="1095375"/>
            </a:xfrm>
          </p:grpSpPr>
          <p:sp>
            <p:nvSpPr>
              <p:cNvPr id="67" name="Oval 8">
                <a:extLst>
                  <a:ext uri="{FF2B5EF4-FFF2-40B4-BE49-F238E27FC236}">
                    <a16:creationId xmlns:a16="http://schemas.microsoft.com/office/drawing/2014/main" id="{0C2EBA2C-D93F-46FF-9263-2D785E12B4E0}"/>
                  </a:ext>
                </a:extLst>
              </p:cNvPr>
              <p:cNvSpPr>
                <a:spLocks noChangeArrowheads="1"/>
              </p:cNvSpPr>
              <p:nvPr/>
            </p:nvSpPr>
            <p:spPr bwMode="auto">
              <a:xfrm>
                <a:off x="2476303" y="4445286"/>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C</a:t>
                </a:r>
              </a:p>
            </p:txBody>
          </p:sp>
          <p:sp>
            <p:nvSpPr>
              <p:cNvPr id="68" name="Oval 10">
                <a:extLst>
                  <a:ext uri="{FF2B5EF4-FFF2-40B4-BE49-F238E27FC236}">
                    <a16:creationId xmlns:a16="http://schemas.microsoft.com/office/drawing/2014/main" id="{CED524CB-4FEC-4C22-863F-5144814F1437}"/>
                  </a:ext>
                </a:extLst>
              </p:cNvPr>
              <p:cNvSpPr>
                <a:spLocks noChangeArrowheads="1"/>
              </p:cNvSpPr>
              <p:nvPr/>
            </p:nvSpPr>
            <p:spPr bwMode="auto">
              <a:xfrm>
                <a:off x="2476303" y="509616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D</a:t>
                </a:r>
              </a:p>
            </p:txBody>
          </p:sp>
          <p:cxnSp>
            <p:nvCxnSpPr>
              <p:cNvPr id="69" name="AutoShape 11">
                <a:extLst>
                  <a:ext uri="{FF2B5EF4-FFF2-40B4-BE49-F238E27FC236}">
                    <a16:creationId xmlns:a16="http://schemas.microsoft.com/office/drawing/2014/main" id="{6B39CE40-4FFA-472B-8F32-CF501DB1A0A8}"/>
                  </a:ext>
                </a:extLst>
              </p:cNvPr>
              <p:cNvCxnSpPr>
                <a:cxnSpLocks noChangeShapeType="1"/>
                <a:stCxn id="67" idx="4"/>
                <a:endCxn id="68" idx="0"/>
              </p:cNvCxnSpPr>
              <p:nvPr/>
            </p:nvCxnSpPr>
            <p:spPr bwMode="auto">
              <a:xfrm>
                <a:off x="2704903" y="4889786"/>
                <a:ext cx="0" cy="206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70" name="Group 69">
              <a:extLst>
                <a:ext uri="{FF2B5EF4-FFF2-40B4-BE49-F238E27FC236}">
                  <a16:creationId xmlns:a16="http://schemas.microsoft.com/office/drawing/2014/main" id="{B19F7B50-108C-4F4D-A9B1-BD94941C83A9}"/>
                </a:ext>
              </a:extLst>
            </p:cNvPr>
            <p:cNvGrpSpPr/>
            <p:nvPr/>
          </p:nvGrpSpPr>
          <p:grpSpPr>
            <a:xfrm>
              <a:off x="5342137" y="5055531"/>
              <a:ext cx="457200" cy="1060450"/>
              <a:chOff x="3116065" y="5083461"/>
              <a:chExt cx="457200" cy="1060450"/>
            </a:xfrm>
          </p:grpSpPr>
          <p:sp>
            <p:nvSpPr>
              <p:cNvPr id="71" name="Oval 12">
                <a:extLst>
                  <a:ext uri="{FF2B5EF4-FFF2-40B4-BE49-F238E27FC236}">
                    <a16:creationId xmlns:a16="http://schemas.microsoft.com/office/drawing/2014/main" id="{1AD77934-3158-4D2C-A013-0A0BDC802A4F}"/>
                  </a:ext>
                </a:extLst>
              </p:cNvPr>
              <p:cNvSpPr>
                <a:spLocks noChangeArrowheads="1"/>
              </p:cNvSpPr>
              <p:nvPr/>
            </p:nvSpPr>
            <p:spPr bwMode="auto">
              <a:xfrm>
                <a:off x="3116065" y="508346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E</a:t>
                </a:r>
              </a:p>
            </p:txBody>
          </p:sp>
          <p:sp>
            <p:nvSpPr>
              <p:cNvPr id="72" name="Oval 14">
                <a:extLst>
                  <a:ext uri="{FF2B5EF4-FFF2-40B4-BE49-F238E27FC236}">
                    <a16:creationId xmlns:a16="http://schemas.microsoft.com/office/drawing/2014/main" id="{01091F23-B46D-4F40-917C-E002D5F182BA}"/>
                  </a:ext>
                </a:extLst>
              </p:cNvPr>
              <p:cNvSpPr>
                <a:spLocks noChangeArrowheads="1"/>
              </p:cNvSpPr>
              <p:nvPr/>
            </p:nvSpPr>
            <p:spPr bwMode="auto">
              <a:xfrm>
                <a:off x="3116065" y="5699411"/>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F</a:t>
                </a:r>
              </a:p>
            </p:txBody>
          </p:sp>
          <p:cxnSp>
            <p:nvCxnSpPr>
              <p:cNvPr id="73" name="AutoShape 17">
                <a:extLst>
                  <a:ext uri="{FF2B5EF4-FFF2-40B4-BE49-F238E27FC236}">
                    <a16:creationId xmlns:a16="http://schemas.microsoft.com/office/drawing/2014/main" id="{032283DF-9B43-4414-AC95-7B6FB5A1CD32}"/>
                  </a:ext>
                </a:extLst>
              </p:cNvPr>
              <p:cNvCxnSpPr>
                <a:cxnSpLocks noChangeShapeType="1"/>
                <a:stCxn id="71" idx="4"/>
                <a:endCxn id="72" idx="0"/>
              </p:cNvCxnSpPr>
              <p:nvPr/>
            </p:nvCxnSpPr>
            <p:spPr bwMode="auto">
              <a:xfrm>
                <a:off x="3344665" y="5527961"/>
                <a:ext cx="0" cy="171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74" name="AutoShape 33">
              <a:extLst>
                <a:ext uri="{FF2B5EF4-FFF2-40B4-BE49-F238E27FC236}">
                  <a16:creationId xmlns:a16="http://schemas.microsoft.com/office/drawing/2014/main" id="{49FD0CD2-47BE-40FD-8A38-45643FEBC4FC}"/>
                </a:ext>
              </a:extLst>
            </p:cNvPr>
            <p:cNvCxnSpPr>
              <a:cxnSpLocks noChangeShapeType="1"/>
              <a:stCxn id="64" idx="4"/>
              <a:endCxn id="72" idx="2"/>
            </p:cNvCxnSpPr>
            <p:nvPr/>
          </p:nvCxnSpPr>
          <p:spPr bwMode="auto">
            <a:xfrm rot="16200000" flipH="1">
              <a:off x="4255494" y="4807087"/>
              <a:ext cx="1030287" cy="11430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93" name="AutoShape 7">
            <a:extLst>
              <a:ext uri="{FF2B5EF4-FFF2-40B4-BE49-F238E27FC236}">
                <a16:creationId xmlns:a16="http://schemas.microsoft.com/office/drawing/2014/main" id="{4AC4EE37-96EA-4B4B-896A-A4D2CF7B5046}"/>
              </a:ext>
            </a:extLst>
          </p:cNvPr>
          <p:cNvCxnSpPr>
            <a:cxnSpLocks noChangeShapeType="1"/>
            <a:stCxn id="91" idx="4"/>
            <a:endCxn id="92" idx="0"/>
          </p:cNvCxnSpPr>
          <p:nvPr/>
        </p:nvCxnSpPr>
        <p:spPr bwMode="auto">
          <a:xfrm>
            <a:off x="9208036" y="4702266"/>
            <a:ext cx="0" cy="1857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6" name="Group 115">
            <a:extLst>
              <a:ext uri="{FF2B5EF4-FFF2-40B4-BE49-F238E27FC236}">
                <a16:creationId xmlns:a16="http://schemas.microsoft.com/office/drawing/2014/main" id="{35DF16F8-70B9-4DA0-BD67-39FA8B989BE2}"/>
              </a:ext>
            </a:extLst>
          </p:cNvPr>
          <p:cNvGrpSpPr/>
          <p:nvPr/>
        </p:nvGrpSpPr>
        <p:grpSpPr>
          <a:xfrm>
            <a:off x="8979436" y="4249830"/>
            <a:ext cx="1133956" cy="452437"/>
            <a:chOff x="7455436" y="4249829"/>
            <a:chExt cx="1133956" cy="452437"/>
          </a:xfrm>
        </p:grpSpPr>
        <p:sp>
          <p:nvSpPr>
            <p:cNvPr id="91" name="Oval 5">
              <a:extLst>
                <a:ext uri="{FF2B5EF4-FFF2-40B4-BE49-F238E27FC236}">
                  <a16:creationId xmlns:a16="http://schemas.microsoft.com/office/drawing/2014/main" id="{5C05511D-41C0-439E-B751-05814C686983}"/>
                </a:ext>
              </a:extLst>
            </p:cNvPr>
            <p:cNvSpPr>
              <a:spLocks noChangeArrowheads="1"/>
            </p:cNvSpPr>
            <p:nvPr/>
          </p:nvSpPr>
          <p:spPr bwMode="auto">
            <a:xfrm>
              <a:off x="7455436" y="4257766"/>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A</a:t>
              </a:r>
            </a:p>
          </p:txBody>
        </p:sp>
        <p:sp>
          <p:nvSpPr>
            <p:cNvPr id="88" name="Oval 8">
              <a:extLst>
                <a:ext uri="{FF2B5EF4-FFF2-40B4-BE49-F238E27FC236}">
                  <a16:creationId xmlns:a16="http://schemas.microsoft.com/office/drawing/2014/main" id="{5B0A67F7-AF88-4E9B-A2C3-F7E016B2749B}"/>
                </a:ext>
              </a:extLst>
            </p:cNvPr>
            <p:cNvSpPr>
              <a:spLocks noChangeArrowheads="1"/>
            </p:cNvSpPr>
            <p:nvPr/>
          </p:nvSpPr>
          <p:spPr bwMode="auto">
            <a:xfrm>
              <a:off x="8132192" y="4249829"/>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C’</a:t>
              </a:r>
            </a:p>
          </p:txBody>
        </p:sp>
      </p:grpSp>
      <p:grpSp>
        <p:nvGrpSpPr>
          <p:cNvPr id="117" name="Group 116">
            <a:extLst>
              <a:ext uri="{FF2B5EF4-FFF2-40B4-BE49-F238E27FC236}">
                <a16:creationId xmlns:a16="http://schemas.microsoft.com/office/drawing/2014/main" id="{8006CA6F-2087-4038-A12A-B4BF6BE1EB25}"/>
              </a:ext>
            </a:extLst>
          </p:cNvPr>
          <p:cNvGrpSpPr/>
          <p:nvPr/>
        </p:nvGrpSpPr>
        <p:grpSpPr>
          <a:xfrm>
            <a:off x="8979436" y="4888004"/>
            <a:ext cx="1133956" cy="457200"/>
            <a:chOff x="7455436" y="4888004"/>
            <a:chExt cx="1133956" cy="457200"/>
          </a:xfrm>
        </p:grpSpPr>
        <p:sp>
          <p:nvSpPr>
            <p:cNvPr id="92" name="Oval 6">
              <a:extLst>
                <a:ext uri="{FF2B5EF4-FFF2-40B4-BE49-F238E27FC236}">
                  <a16:creationId xmlns:a16="http://schemas.microsoft.com/office/drawing/2014/main" id="{CACB4DCA-732D-4D13-9AF3-492762FDA15A}"/>
                </a:ext>
              </a:extLst>
            </p:cNvPr>
            <p:cNvSpPr>
              <a:spLocks noChangeArrowheads="1"/>
            </p:cNvSpPr>
            <p:nvPr/>
          </p:nvSpPr>
          <p:spPr bwMode="auto">
            <a:xfrm>
              <a:off x="7455436" y="4888004"/>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B</a:t>
              </a:r>
            </a:p>
          </p:txBody>
        </p:sp>
        <p:sp>
          <p:nvSpPr>
            <p:cNvPr id="89" name="Oval 10">
              <a:extLst>
                <a:ext uri="{FF2B5EF4-FFF2-40B4-BE49-F238E27FC236}">
                  <a16:creationId xmlns:a16="http://schemas.microsoft.com/office/drawing/2014/main" id="{8D6BEF16-0D66-4A19-89BC-528BD36BE90E}"/>
                </a:ext>
              </a:extLst>
            </p:cNvPr>
            <p:cNvSpPr>
              <a:spLocks noChangeArrowheads="1"/>
            </p:cNvSpPr>
            <p:nvPr/>
          </p:nvSpPr>
          <p:spPr bwMode="auto">
            <a:xfrm>
              <a:off x="8132192" y="4900704"/>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E’</a:t>
              </a:r>
            </a:p>
          </p:txBody>
        </p:sp>
      </p:grpSp>
      <p:cxnSp>
        <p:nvCxnSpPr>
          <p:cNvPr id="90" name="AutoShape 11">
            <a:extLst>
              <a:ext uri="{FF2B5EF4-FFF2-40B4-BE49-F238E27FC236}">
                <a16:creationId xmlns:a16="http://schemas.microsoft.com/office/drawing/2014/main" id="{FE3E82E3-57A3-425C-8E24-B78F54D2133D}"/>
              </a:ext>
            </a:extLst>
          </p:cNvPr>
          <p:cNvCxnSpPr>
            <a:cxnSpLocks noChangeShapeType="1"/>
            <a:stCxn id="88" idx="4"/>
            <a:endCxn id="89" idx="0"/>
          </p:cNvCxnSpPr>
          <p:nvPr/>
        </p:nvCxnSpPr>
        <p:spPr bwMode="auto">
          <a:xfrm>
            <a:off x="9884792" y="4694330"/>
            <a:ext cx="0" cy="206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 name="AutoShape 17">
            <a:extLst>
              <a:ext uri="{FF2B5EF4-FFF2-40B4-BE49-F238E27FC236}">
                <a16:creationId xmlns:a16="http://schemas.microsoft.com/office/drawing/2014/main" id="{7701CB6A-9360-45E7-8F5C-D694E2751AE3}"/>
              </a:ext>
            </a:extLst>
          </p:cNvPr>
          <p:cNvCxnSpPr>
            <a:cxnSpLocks noChangeShapeType="1"/>
            <a:stCxn id="89" idx="4"/>
            <a:endCxn id="86" idx="0"/>
          </p:cNvCxnSpPr>
          <p:nvPr/>
        </p:nvCxnSpPr>
        <p:spPr bwMode="auto">
          <a:xfrm>
            <a:off x="9884792" y="5345204"/>
            <a:ext cx="0" cy="23159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a:extLst>
              <a:ext uri="{FF2B5EF4-FFF2-40B4-BE49-F238E27FC236}">
                <a16:creationId xmlns:a16="http://schemas.microsoft.com/office/drawing/2014/main" id="{1C4CAC5E-EB2A-4BCA-8B5D-80F7B6910E4A}"/>
              </a:ext>
            </a:extLst>
          </p:cNvPr>
          <p:cNvCxnSpPr>
            <a:cxnSpLocks noChangeShapeType="1"/>
            <a:stCxn id="92" idx="4"/>
            <a:endCxn id="86" idx="1"/>
          </p:cNvCxnSpPr>
          <p:nvPr/>
        </p:nvCxnSpPr>
        <p:spPr bwMode="auto">
          <a:xfrm>
            <a:off x="9208037" y="5332504"/>
            <a:ext cx="515111" cy="30939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8" name="Group 117">
            <a:extLst>
              <a:ext uri="{FF2B5EF4-FFF2-40B4-BE49-F238E27FC236}">
                <a16:creationId xmlns:a16="http://schemas.microsoft.com/office/drawing/2014/main" id="{D4F83CD3-CB7F-4BFB-8397-1470EF3EA09D}"/>
              </a:ext>
            </a:extLst>
          </p:cNvPr>
          <p:cNvGrpSpPr/>
          <p:nvPr/>
        </p:nvGrpSpPr>
        <p:grpSpPr>
          <a:xfrm>
            <a:off x="8979436" y="5574452"/>
            <a:ext cx="1133956" cy="446850"/>
            <a:chOff x="7455436" y="5574452"/>
            <a:chExt cx="1133956" cy="446850"/>
          </a:xfrm>
        </p:grpSpPr>
        <p:sp>
          <p:nvSpPr>
            <p:cNvPr id="86" name="Oval 14">
              <a:extLst>
                <a:ext uri="{FF2B5EF4-FFF2-40B4-BE49-F238E27FC236}">
                  <a16:creationId xmlns:a16="http://schemas.microsoft.com/office/drawing/2014/main" id="{1585CC20-0CD0-40C7-833B-343B4F15BE08}"/>
                </a:ext>
              </a:extLst>
            </p:cNvPr>
            <p:cNvSpPr>
              <a:spLocks noChangeArrowheads="1"/>
            </p:cNvSpPr>
            <p:nvPr/>
          </p:nvSpPr>
          <p:spPr bwMode="auto">
            <a:xfrm>
              <a:off x="8132192" y="5576802"/>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rPr>
                <a:t>F</a:t>
              </a:r>
            </a:p>
          </p:txBody>
        </p:sp>
        <p:sp>
          <p:nvSpPr>
            <p:cNvPr id="101" name="Oval 14">
              <a:extLst>
                <a:ext uri="{FF2B5EF4-FFF2-40B4-BE49-F238E27FC236}">
                  <a16:creationId xmlns:a16="http://schemas.microsoft.com/office/drawing/2014/main" id="{0EA4461A-98F9-446C-8916-87E54E529F84}"/>
                </a:ext>
              </a:extLst>
            </p:cNvPr>
            <p:cNvSpPr>
              <a:spLocks noChangeArrowheads="1"/>
            </p:cNvSpPr>
            <p:nvPr/>
          </p:nvSpPr>
          <p:spPr bwMode="auto">
            <a:xfrm>
              <a:off x="7455436" y="5574452"/>
              <a:ext cx="457200" cy="444500"/>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D’</a:t>
              </a:r>
            </a:p>
          </p:txBody>
        </p:sp>
      </p:grpSp>
      <p:cxnSp>
        <p:nvCxnSpPr>
          <p:cNvPr id="102" name="AutoShape 11">
            <a:extLst>
              <a:ext uri="{FF2B5EF4-FFF2-40B4-BE49-F238E27FC236}">
                <a16:creationId xmlns:a16="http://schemas.microsoft.com/office/drawing/2014/main" id="{4238252C-C72D-4A93-8E9A-F603038D7B07}"/>
              </a:ext>
            </a:extLst>
          </p:cNvPr>
          <p:cNvCxnSpPr>
            <a:cxnSpLocks noChangeShapeType="1"/>
            <a:stCxn id="88" idx="3"/>
            <a:endCxn id="101" idx="7"/>
          </p:cNvCxnSpPr>
          <p:nvPr/>
        </p:nvCxnSpPr>
        <p:spPr bwMode="auto">
          <a:xfrm flipH="1">
            <a:off x="9369681" y="4629234"/>
            <a:ext cx="353466" cy="101031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6" name="Straight Connector 105">
            <a:extLst>
              <a:ext uri="{FF2B5EF4-FFF2-40B4-BE49-F238E27FC236}">
                <a16:creationId xmlns:a16="http://schemas.microsoft.com/office/drawing/2014/main" id="{B9C7043D-9AE5-4CA9-B7A5-7AC15DAA97D5}"/>
              </a:ext>
            </a:extLst>
          </p:cNvPr>
          <p:cNvCxnSpPr>
            <a:cxnSpLocks/>
          </p:cNvCxnSpPr>
          <p:nvPr/>
        </p:nvCxnSpPr>
        <p:spPr>
          <a:xfrm>
            <a:off x="1622794" y="3793383"/>
            <a:ext cx="8907634" cy="0"/>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FE4C683-173B-49DE-9A3A-339286619FB4}"/>
              </a:ext>
            </a:extLst>
          </p:cNvPr>
          <p:cNvSpPr txBox="1"/>
          <p:nvPr/>
        </p:nvSpPr>
        <p:spPr>
          <a:xfrm>
            <a:off x="1622794" y="3917087"/>
            <a:ext cx="798134" cy="830997"/>
          </a:xfrm>
          <a:prstGeom prst="rect">
            <a:avLst/>
          </a:prstGeom>
          <a:solidFill>
            <a:schemeClr val="bg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CFG view</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109" name="Group 108">
            <a:extLst>
              <a:ext uri="{FF2B5EF4-FFF2-40B4-BE49-F238E27FC236}">
                <a16:creationId xmlns:a16="http://schemas.microsoft.com/office/drawing/2014/main" id="{8472E16B-01C4-4899-A22B-A4F48DB7E553}"/>
              </a:ext>
            </a:extLst>
          </p:cNvPr>
          <p:cNvGrpSpPr/>
          <p:nvPr/>
        </p:nvGrpSpPr>
        <p:grpSpPr>
          <a:xfrm>
            <a:off x="4125771" y="4391457"/>
            <a:ext cx="1473801" cy="847873"/>
            <a:chOff x="3632856" y="1912749"/>
            <a:chExt cx="1473801" cy="847873"/>
          </a:xfrm>
        </p:grpSpPr>
        <p:sp>
          <p:nvSpPr>
            <p:cNvPr id="110" name="Arrow: Down 109">
              <a:extLst>
                <a:ext uri="{FF2B5EF4-FFF2-40B4-BE49-F238E27FC236}">
                  <a16:creationId xmlns:a16="http://schemas.microsoft.com/office/drawing/2014/main" id="{6B4D2B11-98B4-4D26-947A-5CF156FAAB47}"/>
                </a:ext>
              </a:extLst>
            </p:cNvPr>
            <p:cNvSpPr/>
            <p:nvPr/>
          </p:nvSpPr>
          <p:spPr>
            <a:xfrm rot="16200000">
              <a:off x="4138923" y="2132250"/>
              <a:ext cx="461666" cy="7950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11" name="TextBox 110">
              <a:extLst>
                <a:ext uri="{FF2B5EF4-FFF2-40B4-BE49-F238E27FC236}">
                  <a16:creationId xmlns:a16="http://schemas.microsoft.com/office/drawing/2014/main" id="{48DA3307-9CB9-47AB-B50F-E95FB9D85D5D}"/>
                </a:ext>
              </a:extLst>
            </p:cNvPr>
            <p:cNvSpPr txBox="1"/>
            <p:nvPr/>
          </p:nvSpPr>
          <p:spPr>
            <a:xfrm>
              <a:off x="3632856" y="1912749"/>
              <a:ext cx="1473801"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Renaming</a:t>
              </a:r>
              <a:endParaRPr kumimoji="0" lang="ko-KR" altLang="en-US" sz="2400" b="1" i="1" u="none" strike="noStrike" kern="1200" cap="none" spc="0" normalizeH="0" baseline="0" noProof="0" dirty="0">
                <a:ln>
                  <a:noFill/>
                </a:ln>
                <a:solidFill>
                  <a:srgbClr val="000000"/>
                </a:solidFill>
                <a:effectLst/>
                <a:uLnTx/>
                <a:uFillTx/>
                <a:latin typeface="Calibri"/>
                <a:cs typeface="+mn-cs"/>
              </a:endParaRPr>
            </a:p>
          </p:txBody>
        </p:sp>
      </p:grpSp>
      <p:grpSp>
        <p:nvGrpSpPr>
          <p:cNvPr id="113" name="Group 112">
            <a:extLst>
              <a:ext uri="{FF2B5EF4-FFF2-40B4-BE49-F238E27FC236}">
                <a16:creationId xmlns:a16="http://schemas.microsoft.com/office/drawing/2014/main" id="{AC08D88C-6FCA-42B6-8FA9-51B1978158B0}"/>
              </a:ext>
            </a:extLst>
          </p:cNvPr>
          <p:cNvGrpSpPr/>
          <p:nvPr/>
        </p:nvGrpSpPr>
        <p:grpSpPr>
          <a:xfrm>
            <a:off x="7270540" y="4429185"/>
            <a:ext cx="1564852" cy="847873"/>
            <a:chOff x="3587333" y="1912749"/>
            <a:chExt cx="1564852" cy="847873"/>
          </a:xfrm>
        </p:grpSpPr>
        <p:sp>
          <p:nvSpPr>
            <p:cNvPr id="114" name="Arrow: Down 113">
              <a:extLst>
                <a:ext uri="{FF2B5EF4-FFF2-40B4-BE49-F238E27FC236}">
                  <a16:creationId xmlns:a16="http://schemas.microsoft.com/office/drawing/2014/main" id="{82BC63B1-3AD3-49A2-96DC-3BB844CE33C9}"/>
                </a:ext>
              </a:extLst>
            </p:cNvPr>
            <p:cNvSpPr/>
            <p:nvPr/>
          </p:nvSpPr>
          <p:spPr>
            <a:xfrm rot="16200000">
              <a:off x="4138923" y="2132250"/>
              <a:ext cx="461666" cy="79507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15" name="TextBox 114">
              <a:extLst>
                <a:ext uri="{FF2B5EF4-FFF2-40B4-BE49-F238E27FC236}">
                  <a16:creationId xmlns:a16="http://schemas.microsoft.com/office/drawing/2014/main" id="{BF803D74-B6CA-4C61-9195-93D42CBCD48E}"/>
                </a:ext>
              </a:extLst>
            </p:cNvPr>
            <p:cNvSpPr txBox="1"/>
            <p:nvPr/>
          </p:nvSpPr>
          <p:spPr>
            <a:xfrm>
              <a:off x="3587333" y="1912749"/>
              <a:ext cx="1564852"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Scheduling</a:t>
              </a:r>
              <a:endParaRPr kumimoji="0" lang="ko-KR" altLang="en-US" sz="2400" b="1" i="1" u="none" strike="noStrike" kern="1200" cap="none" spc="0" normalizeH="0" baseline="0" noProof="0" dirty="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63839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wipe(left)">
                                      <p:cBhvr>
                                        <p:cTn id="7" dur="25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left)">
                                      <p:cBhvr>
                                        <p:cTn id="16" dur="250"/>
                                        <p:tgtEl>
                                          <p:spTgt spid="10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par>
                          <p:cTn id="19" fill="hold">
                            <p:stCondLst>
                              <p:cond delay="250"/>
                            </p:stCondLst>
                            <p:childTnLst>
                              <p:par>
                                <p:cTn id="20" presetID="22" presetClass="entr" presetSubtype="1"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250"/>
                                        <p:tgtEl>
                                          <p:spTgt spid="46"/>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up)">
                                      <p:cBhvr>
                                        <p:cTn id="26" dur="250"/>
                                        <p:tgtEl>
                                          <p:spTgt spid="47"/>
                                        </p:tgtEl>
                                      </p:cBhvr>
                                    </p:animEffect>
                                  </p:childTnLst>
                                </p:cTn>
                              </p:par>
                            </p:childTnLst>
                          </p:cTn>
                        </p:par>
                        <p:par>
                          <p:cTn id="27" fill="hold">
                            <p:stCondLst>
                              <p:cond delay="750"/>
                            </p:stCondLst>
                            <p:childTnLst>
                              <p:par>
                                <p:cTn id="28" presetID="22" presetClass="entr" presetSubtype="1"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up)">
                                      <p:cBhvr>
                                        <p:cTn id="30" dur="250"/>
                                        <p:tgtEl>
                                          <p:spTgt spid="48"/>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up)">
                                      <p:cBhvr>
                                        <p:cTn id="34" dur="250"/>
                                        <p:tgtEl>
                                          <p:spTgt spid="44"/>
                                        </p:tgtEl>
                                      </p:cBhvr>
                                    </p:animEffect>
                                  </p:childTnLst>
                                </p:cTn>
                              </p:par>
                            </p:childTnLst>
                          </p:cTn>
                        </p:par>
                        <p:par>
                          <p:cTn id="35" fill="hold">
                            <p:stCondLst>
                              <p:cond delay="1250"/>
                            </p:stCondLst>
                            <p:childTnLst>
                              <p:par>
                                <p:cTn id="36" presetID="22" presetClass="entr" presetSubtype="8"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250"/>
                                        <p:tgtEl>
                                          <p:spTgt spid="53"/>
                                        </p:tgtEl>
                                      </p:cBhvr>
                                    </p:animEffect>
                                  </p:childTnLst>
                                </p:cTn>
                              </p:par>
                              <p:par>
                                <p:cTn id="39" presetID="22" presetClass="entr" presetSubtype="8"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25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heel(1)">
                                      <p:cBhvr>
                                        <p:cTn id="46" dur="250"/>
                                        <p:tgtEl>
                                          <p:spTgt spid="5"/>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heel(1)">
                                      <p:cBhvr>
                                        <p:cTn id="49" dur="250"/>
                                        <p:tgtEl>
                                          <p:spTgt spid="6"/>
                                        </p:tgtEl>
                                      </p:cBhvr>
                                    </p:animEffect>
                                  </p:childTnLst>
                                </p:cTn>
                              </p:par>
                            </p:childTnLst>
                          </p:cTn>
                        </p:par>
                        <p:par>
                          <p:cTn id="50" fill="hold">
                            <p:stCondLst>
                              <p:cond delay="250"/>
                            </p:stCondLst>
                            <p:childTnLst>
                              <p:par>
                                <p:cTn id="51" presetID="22" presetClass="entr" presetSubtype="8"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250"/>
                                        <p:tgtEl>
                                          <p:spTgt spid="9"/>
                                        </p:tgtEl>
                                      </p:cBhvr>
                                    </p:animEffect>
                                  </p:childTnLst>
                                </p:cTn>
                              </p:par>
                              <p:par>
                                <p:cTn id="54" presetID="22" presetClass="entr" presetSubtype="8"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25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heel(1)">
                                      <p:cBhvr>
                                        <p:cTn id="61" dur="250"/>
                                        <p:tgtEl>
                                          <p:spTgt spid="16"/>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heel(1)">
                                      <p:cBhvr>
                                        <p:cTn id="64" dur="250"/>
                                        <p:tgtEl>
                                          <p:spTgt spid="17"/>
                                        </p:tgtEl>
                                      </p:cBhvr>
                                    </p:animEffect>
                                  </p:childTnLst>
                                </p:cTn>
                              </p:par>
                            </p:childTnLst>
                          </p:cTn>
                        </p:par>
                        <p:par>
                          <p:cTn id="65" fill="hold">
                            <p:stCondLst>
                              <p:cond delay="250"/>
                            </p:stCondLst>
                            <p:childTnLst>
                              <p:par>
                                <p:cTn id="66" presetID="22" presetClass="entr" presetSubtype="8"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250"/>
                                        <p:tgtEl>
                                          <p:spTgt spid="22"/>
                                        </p:tgtEl>
                                      </p:cBhvr>
                                    </p:animEffect>
                                  </p:childTnLst>
                                </p:cTn>
                              </p:par>
                              <p:par>
                                <p:cTn id="69" presetID="22" presetClass="entr" presetSubtype="8"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25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250"/>
                                        <p:tgtEl>
                                          <p:spTgt spid="25"/>
                                        </p:tgtEl>
                                      </p:cBhvr>
                                    </p:animEffect>
                                  </p:childTnLst>
                                </p:cTn>
                              </p:par>
                              <p:par>
                                <p:cTn id="77" presetID="22" presetClass="entr" presetSubtype="8" fill="hold" nodeType="with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wipe(left)">
                                      <p:cBhvr>
                                        <p:cTn id="79" dur="250"/>
                                        <p:tgtEl>
                                          <p:spTgt spid="109"/>
                                        </p:tgtEl>
                                      </p:cBhvr>
                                    </p:animEffect>
                                  </p:childTnLst>
                                </p:cTn>
                              </p:par>
                            </p:childTnLst>
                          </p:cTn>
                        </p:par>
                        <p:par>
                          <p:cTn id="80" fill="hold">
                            <p:stCondLst>
                              <p:cond delay="250"/>
                            </p:stCondLst>
                            <p:childTnLst>
                              <p:par>
                                <p:cTn id="81" presetID="10" presetClass="entr" presetSubtype="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250"/>
                                        <p:tgtEl>
                                          <p:spTgt spid="79"/>
                                        </p:tgtEl>
                                      </p:cBhvr>
                                    </p:animEffect>
                                  </p:childTnLst>
                                </p:cTn>
                              </p:par>
                            </p:childTnLst>
                          </p:cTn>
                        </p:par>
                      </p:childTnLst>
                    </p:cTn>
                  </p:par>
                  <p:par>
                    <p:cTn id="87" fill="hold">
                      <p:stCondLst>
                        <p:cond delay="indefinite"/>
                      </p:stCondLst>
                      <p:childTnLst>
                        <p:par>
                          <p:cTn id="88" fill="hold">
                            <p:stCondLst>
                              <p:cond delay="0"/>
                            </p:stCondLst>
                            <p:childTnLst>
                              <p:par>
                                <p:cTn id="89" presetID="6" presetClass="entr" presetSubtype="32"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circle(out)">
                                      <p:cBhvr>
                                        <p:cTn id="91" dur="250"/>
                                        <p:tgtEl>
                                          <p:spTgt spid="29"/>
                                        </p:tgtEl>
                                      </p:cBhvr>
                                    </p:animEffect>
                                  </p:childTnLst>
                                </p:cTn>
                              </p:par>
                              <p:par>
                                <p:cTn id="92" presetID="6" presetClass="entr" presetSubtype="32"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circle(out)">
                                      <p:cBhvr>
                                        <p:cTn id="94" dur="250"/>
                                        <p:tgtEl>
                                          <p:spTgt spid="28"/>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250"/>
                                        <p:tgtEl>
                                          <p:spTgt spid="30"/>
                                        </p:tgtEl>
                                      </p:cBhvr>
                                    </p:animEffect>
                                  </p:childTnLst>
                                </p:cTn>
                              </p:par>
                              <p:par>
                                <p:cTn id="98" presetID="22" presetClass="entr" presetSubtype="8"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wipe(left)">
                                      <p:cBhvr>
                                        <p:cTn id="100" dur="250"/>
                                        <p:tgtEl>
                                          <p:spTgt spid="11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childTnLst>
                          </p:cTn>
                        </p:par>
                        <p:par>
                          <p:cTn id="105" fill="hold">
                            <p:stCondLst>
                              <p:cond delay="0"/>
                            </p:stCondLst>
                            <p:childTnLst>
                              <p:par>
                                <p:cTn id="106" presetID="22" presetClass="entr" presetSubtype="8" fill="hold" nodeType="afterEffect">
                                  <p:stCondLst>
                                    <p:cond delay="0"/>
                                  </p:stCondLst>
                                  <p:childTnLst>
                                    <p:set>
                                      <p:cBhvr>
                                        <p:cTn id="107" dur="1" fill="hold">
                                          <p:stCondLst>
                                            <p:cond delay="0"/>
                                          </p:stCondLst>
                                        </p:cTn>
                                        <p:tgtEl>
                                          <p:spTgt spid="32">
                                            <p:txEl>
                                              <p:pRg st="0" end="0"/>
                                            </p:txEl>
                                          </p:spTgt>
                                        </p:tgtEl>
                                        <p:attrNameLst>
                                          <p:attrName>style.visibility</p:attrName>
                                        </p:attrNameLst>
                                      </p:cBhvr>
                                      <p:to>
                                        <p:strVal val="visible"/>
                                      </p:to>
                                    </p:set>
                                    <p:animEffect transition="in" filter="wipe(left)">
                                      <p:cBhvr>
                                        <p:cTn id="108" dur="250"/>
                                        <p:tgtEl>
                                          <p:spTgt spid="32">
                                            <p:txEl>
                                              <p:pRg st="0" end="0"/>
                                            </p:txEl>
                                          </p:spTgt>
                                        </p:tgtEl>
                                      </p:cBhvr>
                                    </p:animEffect>
                                  </p:childTnLst>
                                </p:cTn>
                              </p:par>
                              <p:par>
                                <p:cTn id="109" presetID="22" presetClass="entr" presetSubtype="8" fill="hold" nodeType="withEffect">
                                  <p:stCondLst>
                                    <p:cond delay="0"/>
                                  </p:stCondLst>
                                  <p:childTnLst>
                                    <p:set>
                                      <p:cBhvr>
                                        <p:cTn id="110" dur="1" fill="hold">
                                          <p:stCondLst>
                                            <p:cond delay="0"/>
                                          </p:stCondLst>
                                        </p:cTn>
                                        <p:tgtEl>
                                          <p:spTgt spid="32">
                                            <p:txEl>
                                              <p:pRg st="1" end="1"/>
                                            </p:txEl>
                                          </p:spTgt>
                                        </p:tgtEl>
                                        <p:attrNameLst>
                                          <p:attrName>style.visibility</p:attrName>
                                        </p:attrNameLst>
                                      </p:cBhvr>
                                      <p:to>
                                        <p:strVal val="visible"/>
                                      </p:to>
                                    </p:set>
                                    <p:animEffect transition="in" filter="wipe(left)">
                                      <p:cBhvr>
                                        <p:cTn id="111" dur="250"/>
                                        <p:tgtEl>
                                          <p:spTgt spid="32">
                                            <p:txEl>
                                              <p:pRg st="1" end="1"/>
                                            </p:txEl>
                                          </p:spTgt>
                                        </p:tgtEl>
                                      </p:cBhvr>
                                    </p:animEffect>
                                  </p:childTnLst>
                                </p:cTn>
                              </p:par>
                              <p:par>
                                <p:cTn id="112" presetID="22" presetClass="entr" presetSubtype="8" fill="hold" nodeType="withEffect">
                                  <p:stCondLst>
                                    <p:cond delay="0"/>
                                  </p:stCondLst>
                                  <p:childTnLst>
                                    <p:set>
                                      <p:cBhvr>
                                        <p:cTn id="113" dur="1" fill="hold">
                                          <p:stCondLst>
                                            <p:cond delay="0"/>
                                          </p:stCondLst>
                                        </p:cTn>
                                        <p:tgtEl>
                                          <p:spTgt spid="32">
                                            <p:txEl>
                                              <p:pRg st="2" end="2"/>
                                            </p:txEl>
                                          </p:spTgt>
                                        </p:tgtEl>
                                        <p:attrNameLst>
                                          <p:attrName>style.visibility</p:attrName>
                                        </p:attrNameLst>
                                      </p:cBhvr>
                                      <p:to>
                                        <p:strVal val="visible"/>
                                      </p:to>
                                    </p:set>
                                    <p:animEffect transition="in" filter="wipe(left)">
                                      <p:cBhvr>
                                        <p:cTn id="114" dur="250"/>
                                        <p:tgtEl>
                                          <p:spTgt spid="32">
                                            <p:txEl>
                                              <p:pRg st="2" end="2"/>
                                            </p:txEl>
                                          </p:spTgt>
                                        </p:tgtEl>
                                      </p:cBhvr>
                                    </p:animEffect>
                                  </p:childTnLst>
                                </p:cTn>
                              </p:par>
                              <p:par>
                                <p:cTn id="115" presetID="22" presetClass="entr" presetSubtype="8" fill="hold" nodeType="withEffect">
                                  <p:stCondLst>
                                    <p:cond delay="0"/>
                                  </p:stCondLst>
                                  <p:childTnLst>
                                    <p:set>
                                      <p:cBhvr>
                                        <p:cTn id="116" dur="1" fill="hold">
                                          <p:stCondLst>
                                            <p:cond delay="0"/>
                                          </p:stCondLst>
                                        </p:cTn>
                                        <p:tgtEl>
                                          <p:spTgt spid="32">
                                            <p:txEl>
                                              <p:pRg st="3" end="3"/>
                                            </p:txEl>
                                          </p:spTgt>
                                        </p:tgtEl>
                                        <p:attrNameLst>
                                          <p:attrName>style.visibility</p:attrName>
                                        </p:attrNameLst>
                                      </p:cBhvr>
                                      <p:to>
                                        <p:strVal val="visible"/>
                                      </p:to>
                                    </p:set>
                                    <p:animEffect transition="in" filter="wipe(left)">
                                      <p:cBhvr>
                                        <p:cTn id="117" dur="250"/>
                                        <p:tgtEl>
                                          <p:spTgt spid="32">
                                            <p:txEl>
                                              <p:pRg st="3" end="3"/>
                                            </p:txEl>
                                          </p:spTgt>
                                        </p:tgtEl>
                                      </p:cBhvr>
                                    </p:animEffect>
                                  </p:childTnLst>
                                </p:cTn>
                              </p:par>
                              <p:par>
                                <p:cTn id="118" presetID="22" presetClass="entr" presetSubtype="8" fill="hold" nodeType="withEffect">
                                  <p:stCondLst>
                                    <p:cond delay="0"/>
                                  </p:stCondLst>
                                  <p:childTnLst>
                                    <p:set>
                                      <p:cBhvr>
                                        <p:cTn id="119" dur="1" fill="hold">
                                          <p:stCondLst>
                                            <p:cond delay="0"/>
                                          </p:stCondLst>
                                        </p:cTn>
                                        <p:tgtEl>
                                          <p:spTgt spid="32">
                                            <p:txEl>
                                              <p:pRg st="4" end="4"/>
                                            </p:txEl>
                                          </p:spTgt>
                                        </p:tgtEl>
                                        <p:attrNameLst>
                                          <p:attrName>style.visibility</p:attrName>
                                        </p:attrNameLst>
                                      </p:cBhvr>
                                      <p:to>
                                        <p:strVal val="visible"/>
                                      </p:to>
                                    </p:set>
                                    <p:animEffect transition="in" filter="wipe(left)">
                                      <p:cBhvr>
                                        <p:cTn id="120" dur="250"/>
                                        <p:tgtEl>
                                          <p:spTgt spid="32">
                                            <p:txEl>
                                              <p:pRg st="4" end="4"/>
                                            </p:txEl>
                                          </p:spTgt>
                                        </p:tgtEl>
                                      </p:cBhvr>
                                    </p:animEffect>
                                  </p:childTnLst>
                                </p:cTn>
                              </p:par>
                              <p:par>
                                <p:cTn id="121" presetID="22" presetClass="entr" presetSubtype="8" fill="hold" nodeType="withEffect">
                                  <p:stCondLst>
                                    <p:cond delay="0"/>
                                  </p:stCondLst>
                                  <p:childTnLst>
                                    <p:set>
                                      <p:cBhvr>
                                        <p:cTn id="122" dur="1" fill="hold">
                                          <p:stCondLst>
                                            <p:cond delay="0"/>
                                          </p:stCondLst>
                                        </p:cTn>
                                        <p:tgtEl>
                                          <p:spTgt spid="32">
                                            <p:txEl>
                                              <p:pRg st="5" end="5"/>
                                            </p:txEl>
                                          </p:spTgt>
                                        </p:tgtEl>
                                        <p:attrNameLst>
                                          <p:attrName>style.visibility</p:attrName>
                                        </p:attrNameLst>
                                      </p:cBhvr>
                                      <p:to>
                                        <p:strVal val="visible"/>
                                      </p:to>
                                    </p:set>
                                    <p:animEffect transition="in" filter="wipe(left)">
                                      <p:cBhvr>
                                        <p:cTn id="123" dur="250"/>
                                        <p:tgtEl>
                                          <p:spTgt spid="32">
                                            <p:txEl>
                                              <p:pRg st="5" end="5"/>
                                            </p:txEl>
                                          </p:spTgt>
                                        </p:tgtEl>
                                      </p:cBhvr>
                                    </p:animEffect>
                                  </p:childTnLst>
                                </p:cTn>
                              </p:par>
                            </p:childTnLst>
                          </p:cTn>
                        </p:par>
                        <p:par>
                          <p:cTn id="124" fill="hold">
                            <p:stCondLst>
                              <p:cond delay="250"/>
                            </p:stCondLst>
                            <p:childTnLst>
                              <p:par>
                                <p:cTn id="125" presetID="10" presetClass="entr" presetSubtype="0" fill="hold" nodeType="afterEffect">
                                  <p:stCondLst>
                                    <p:cond delay="0"/>
                                  </p:stCondLst>
                                  <p:childTnLst>
                                    <p:set>
                                      <p:cBhvr>
                                        <p:cTn id="126" dur="1" fill="hold">
                                          <p:stCondLst>
                                            <p:cond delay="0"/>
                                          </p:stCondLst>
                                        </p:cTn>
                                        <p:tgtEl>
                                          <p:spTgt spid="116"/>
                                        </p:tgtEl>
                                        <p:attrNameLst>
                                          <p:attrName>style.visibility</p:attrName>
                                        </p:attrNameLst>
                                      </p:cBhvr>
                                      <p:to>
                                        <p:strVal val="visible"/>
                                      </p:to>
                                    </p:set>
                                    <p:animEffect transition="in" filter="fade">
                                      <p:cBhvr>
                                        <p:cTn id="127" dur="250"/>
                                        <p:tgtEl>
                                          <p:spTgt spid="116"/>
                                        </p:tgtEl>
                                      </p:cBhvr>
                                    </p:animEffect>
                                  </p:childTnLst>
                                </p:cTn>
                              </p:par>
                              <p:par>
                                <p:cTn id="128" presetID="10" presetClass="entr" presetSubtype="0" fill="hold" nodeType="withEffect">
                                  <p:stCondLst>
                                    <p:cond delay="0"/>
                                  </p:stCondLst>
                                  <p:childTnLst>
                                    <p:set>
                                      <p:cBhvr>
                                        <p:cTn id="129" dur="1" fill="hold">
                                          <p:stCondLst>
                                            <p:cond delay="0"/>
                                          </p:stCondLst>
                                        </p:cTn>
                                        <p:tgtEl>
                                          <p:spTgt spid="117"/>
                                        </p:tgtEl>
                                        <p:attrNameLst>
                                          <p:attrName>style.visibility</p:attrName>
                                        </p:attrNameLst>
                                      </p:cBhvr>
                                      <p:to>
                                        <p:strVal val="visible"/>
                                      </p:to>
                                    </p:set>
                                    <p:animEffect transition="in" filter="fade">
                                      <p:cBhvr>
                                        <p:cTn id="130" dur="250"/>
                                        <p:tgtEl>
                                          <p:spTgt spid="117"/>
                                        </p:tgtEl>
                                      </p:cBhvr>
                                    </p:animEffect>
                                  </p:childTnLst>
                                </p:cTn>
                              </p:par>
                              <p:par>
                                <p:cTn id="131" presetID="10" presetClass="entr" presetSubtype="0" fill="hold" nodeType="withEffect">
                                  <p:stCondLst>
                                    <p:cond delay="0"/>
                                  </p:stCondLst>
                                  <p:childTnLst>
                                    <p:set>
                                      <p:cBhvr>
                                        <p:cTn id="132" dur="1" fill="hold">
                                          <p:stCondLst>
                                            <p:cond delay="0"/>
                                          </p:stCondLst>
                                        </p:cTn>
                                        <p:tgtEl>
                                          <p:spTgt spid="118"/>
                                        </p:tgtEl>
                                        <p:attrNameLst>
                                          <p:attrName>style.visibility</p:attrName>
                                        </p:attrNameLst>
                                      </p:cBhvr>
                                      <p:to>
                                        <p:strVal val="visible"/>
                                      </p:to>
                                    </p:set>
                                    <p:animEffect transition="in" filter="fade">
                                      <p:cBhvr>
                                        <p:cTn id="133" dur="250"/>
                                        <p:tgtEl>
                                          <p:spTgt spid="118"/>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wipe(up)">
                                      <p:cBhvr>
                                        <p:cTn id="137" dur="250"/>
                                        <p:tgtEl>
                                          <p:spTgt spid="93"/>
                                        </p:tgtEl>
                                      </p:cBhvr>
                                    </p:animEffect>
                                  </p:childTnLst>
                                </p:cTn>
                              </p:par>
                              <p:par>
                                <p:cTn id="138" presetID="22" presetClass="entr" presetSubtype="1" fill="hold" nodeType="with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wipe(up)">
                                      <p:cBhvr>
                                        <p:cTn id="140" dur="250"/>
                                        <p:tgtEl>
                                          <p:spTgt spid="90"/>
                                        </p:tgtEl>
                                      </p:cBhvr>
                                    </p:animEffect>
                                  </p:childTnLst>
                                </p:cTn>
                              </p:par>
                              <p:par>
                                <p:cTn id="141" presetID="22" presetClass="entr" presetSubtype="1" fill="hold" nodeType="withEffect">
                                  <p:stCondLst>
                                    <p:cond delay="0"/>
                                  </p:stCondLst>
                                  <p:childTnLst>
                                    <p:set>
                                      <p:cBhvr>
                                        <p:cTn id="142" dur="1" fill="hold">
                                          <p:stCondLst>
                                            <p:cond delay="0"/>
                                          </p:stCondLst>
                                        </p:cTn>
                                        <p:tgtEl>
                                          <p:spTgt spid="87"/>
                                        </p:tgtEl>
                                        <p:attrNameLst>
                                          <p:attrName>style.visibility</p:attrName>
                                        </p:attrNameLst>
                                      </p:cBhvr>
                                      <p:to>
                                        <p:strVal val="visible"/>
                                      </p:to>
                                    </p:set>
                                    <p:animEffect transition="in" filter="wipe(up)">
                                      <p:cBhvr>
                                        <p:cTn id="143" dur="250"/>
                                        <p:tgtEl>
                                          <p:spTgt spid="87"/>
                                        </p:tgtEl>
                                      </p:cBhvr>
                                    </p:animEffect>
                                  </p:childTnLst>
                                </p:cTn>
                              </p:par>
                              <p:par>
                                <p:cTn id="144" presetID="22" presetClass="entr" presetSubtype="1" fill="hold" nodeType="with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wipe(up)">
                                      <p:cBhvr>
                                        <p:cTn id="146" dur="250"/>
                                        <p:tgtEl>
                                          <p:spTgt spid="98"/>
                                        </p:tgtEl>
                                      </p:cBhvr>
                                    </p:animEffect>
                                  </p:childTnLst>
                                </p:cTn>
                              </p:par>
                              <p:par>
                                <p:cTn id="147" presetID="22" presetClass="entr" presetSubtype="1" fill="hold" nodeType="withEffect">
                                  <p:stCondLst>
                                    <p:cond delay="0"/>
                                  </p:stCondLst>
                                  <p:childTnLst>
                                    <p:set>
                                      <p:cBhvr>
                                        <p:cTn id="148" dur="1" fill="hold">
                                          <p:stCondLst>
                                            <p:cond delay="0"/>
                                          </p:stCondLst>
                                        </p:cTn>
                                        <p:tgtEl>
                                          <p:spTgt spid="102"/>
                                        </p:tgtEl>
                                        <p:attrNameLst>
                                          <p:attrName>style.visibility</p:attrName>
                                        </p:attrNameLst>
                                      </p:cBhvr>
                                      <p:to>
                                        <p:strVal val="visible"/>
                                      </p:to>
                                    </p:set>
                                    <p:animEffect transition="in" filter="wipe(up)">
                                      <p:cBhvr>
                                        <p:cTn id="149" dur="2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16" grpId="0" animBg="1"/>
      <p:bldP spid="17" grpId="0" animBg="1"/>
      <p:bldP spid="24" grpId="0"/>
      <p:bldP spid="28" grpId="0" animBg="1"/>
      <p:bldP spid="29" grpId="0" animBg="1"/>
      <p:bldP spid="30" grpId="0"/>
      <p:bldP spid="31" grpId="0" animBg="1"/>
      <p:bldP spid="10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6F3E-0695-4F7D-8E62-9415EA90B2C1}"/>
              </a:ext>
            </a:extLst>
          </p:cNvPr>
          <p:cNvSpPr>
            <a:spLocks noGrp="1"/>
          </p:cNvSpPr>
          <p:nvPr>
            <p:ph type="title"/>
          </p:nvPr>
        </p:nvSpPr>
        <p:spPr/>
        <p:txBody>
          <a:bodyPr/>
          <a:lstStyle/>
          <a:p>
            <a:r>
              <a:rPr lang="en-US" altLang="ko-KR" dirty="0"/>
              <a:t>Technique2: Loop Unrolling</a:t>
            </a:r>
            <a:endParaRPr lang="ko-KR" altLang="en-US" dirty="0"/>
          </a:p>
        </p:txBody>
      </p:sp>
      <p:sp>
        <p:nvSpPr>
          <p:cNvPr id="10" name="文本占位符 9">
            <a:extLst>
              <a:ext uri="{FF2B5EF4-FFF2-40B4-BE49-F238E27FC236}">
                <a16:creationId xmlns:a16="http://schemas.microsoft.com/office/drawing/2014/main" id="{7ACF9F62-B74C-7A53-0392-42920537EDD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6BA7F772-7FDE-4E3D-9943-187EB440F570}"/>
              </a:ext>
            </a:extLst>
          </p:cNvPr>
          <p:cNvSpPr/>
          <p:nvPr/>
        </p:nvSpPr>
        <p:spPr>
          <a:xfrm>
            <a:off x="433491" y="895002"/>
            <a:ext cx="10751182"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Transforms an M-iterations loop into a loop with M/N iterations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We say that the loop has been unrolled N times</a:t>
            </a:r>
          </a:p>
        </p:txBody>
      </p:sp>
      <p:sp>
        <p:nvSpPr>
          <p:cNvPr id="5" name="Rectangle 4">
            <a:extLst>
              <a:ext uri="{FF2B5EF4-FFF2-40B4-BE49-F238E27FC236}">
                <a16:creationId xmlns:a16="http://schemas.microsoft.com/office/drawing/2014/main" id="{61743769-5D8E-4B68-910E-F153ED53D622}"/>
              </a:ext>
            </a:extLst>
          </p:cNvPr>
          <p:cNvSpPr/>
          <p:nvPr/>
        </p:nvSpPr>
        <p:spPr>
          <a:xfrm>
            <a:off x="433490" y="1778809"/>
            <a:ext cx="10751182"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Some compilers can do this (</a:t>
            </a:r>
            <a:r>
              <a:rPr kumimoji="0" lang="en-US" altLang="ko-KR" sz="2800" b="0" i="0" u="none" strike="noStrike" kern="1200" cap="none" spc="0" normalizeH="0" baseline="0" noProof="0" dirty="0" err="1">
                <a:ln>
                  <a:noFill/>
                </a:ln>
                <a:solidFill>
                  <a:srgbClr val="000000"/>
                </a:solidFill>
                <a:effectLst/>
                <a:uLnTx/>
                <a:uFillTx/>
                <a:latin typeface="Calibri" panose="020F0502020204030204" pitchFamily="34" charset="0"/>
                <a:ea typeface="微软雅黑"/>
                <a:cs typeface="Calibri" panose="020F0502020204030204" pitchFamily="34" charset="0"/>
              </a:rPr>
              <a:t>gcc</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 –</a:t>
            </a:r>
            <a:r>
              <a:rPr kumimoji="0" lang="en-US" altLang="ko-KR" sz="2800" b="0" i="0" u="none" strike="noStrike" kern="1200" cap="none" spc="0" normalizeH="0" baseline="0" noProof="0" dirty="0" err="1">
                <a:ln>
                  <a:noFill/>
                </a:ln>
                <a:solidFill>
                  <a:srgbClr val="000000"/>
                </a:solidFill>
                <a:effectLst/>
                <a:uLnTx/>
                <a:uFillTx/>
                <a:latin typeface="Calibri" panose="020F0502020204030204" pitchFamily="34" charset="0"/>
                <a:ea typeface="微软雅黑"/>
                <a:cs typeface="Calibri" panose="020F0502020204030204" pitchFamily="34" charset="0"/>
              </a:rPr>
              <a:t>funroll</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-loops) or you can do it manually (above)</a:t>
            </a:r>
          </a:p>
        </p:txBody>
      </p:sp>
      <p:sp>
        <p:nvSpPr>
          <p:cNvPr id="6" name="Text Box 6">
            <a:extLst>
              <a:ext uri="{FF2B5EF4-FFF2-40B4-BE49-F238E27FC236}">
                <a16:creationId xmlns:a16="http://schemas.microsoft.com/office/drawing/2014/main" id="{6BFBF430-492A-4EC3-8065-A85D23C2C732}"/>
              </a:ext>
            </a:extLst>
          </p:cNvPr>
          <p:cNvSpPr txBox="1">
            <a:spLocks noChangeArrowheads="1"/>
          </p:cNvSpPr>
          <p:nvPr/>
        </p:nvSpPr>
        <p:spPr bwMode="auto">
          <a:xfrm>
            <a:off x="6354990" y="2978568"/>
            <a:ext cx="3871573" cy="2308324"/>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=0;i&lt;100;i+=4){</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a[i+1]*=2;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a[i+2]*=2;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a[i+3]*=2;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t>
            </a:r>
          </a:p>
        </p:txBody>
      </p:sp>
      <p:sp>
        <p:nvSpPr>
          <p:cNvPr id="7" name="Text Box 7">
            <a:extLst>
              <a:ext uri="{FF2B5EF4-FFF2-40B4-BE49-F238E27FC236}">
                <a16:creationId xmlns:a16="http://schemas.microsoft.com/office/drawing/2014/main" id="{30935C0E-AF17-4BE9-927F-F7EBA79D6CAD}"/>
              </a:ext>
            </a:extLst>
          </p:cNvPr>
          <p:cNvSpPr txBox="1">
            <a:spLocks noChangeArrowheads="1"/>
          </p:cNvSpPr>
          <p:nvPr/>
        </p:nvSpPr>
        <p:spPr bwMode="auto">
          <a:xfrm>
            <a:off x="1834520" y="3717234"/>
            <a:ext cx="3502882" cy="830997"/>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=0;i&lt;100;i++)</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p:txBody>
      </p:sp>
      <p:sp>
        <p:nvSpPr>
          <p:cNvPr id="8" name="AutoShape 8">
            <a:extLst>
              <a:ext uri="{FF2B5EF4-FFF2-40B4-BE49-F238E27FC236}">
                <a16:creationId xmlns:a16="http://schemas.microsoft.com/office/drawing/2014/main" id="{B742A017-925B-4082-BF27-39EFE00EA848}"/>
              </a:ext>
            </a:extLst>
          </p:cNvPr>
          <p:cNvSpPr>
            <a:spLocks noChangeArrowheads="1"/>
          </p:cNvSpPr>
          <p:nvPr/>
        </p:nvSpPr>
        <p:spPr bwMode="auto">
          <a:xfrm>
            <a:off x="5467578" y="3939850"/>
            <a:ext cx="757237" cy="385763"/>
          </a:xfrm>
          <a:prstGeom prst="rightArrow">
            <a:avLst>
              <a:gd name="adj1" fmla="val 50000"/>
              <a:gd name="adj2" fmla="val 49074"/>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pic>
        <p:nvPicPr>
          <p:cNvPr id="9" name="Picture 2" descr="https://pbs.twimg.com/media/DaMtXdyVQAA90in.jpg:large">
            <a:extLst>
              <a:ext uri="{FF2B5EF4-FFF2-40B4-BE49-F238E27FC236}">
                <a16:creationId xmlns:a16="http://schemas.microsoft.com/office/drawing/2014/main" id="{F4FECE0E-8FBD-424F-98C1-35675DE6A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520" y="2677530"/>
            <a:ext cx="2388848" cy="35907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9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25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25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up)">
                                      <p:cBhvr>
                                        <p:cTn id="32" dur="250"/>
                                        <p:tgtEl>
                                          <p:spTgt spid="6">
                                            <p:txEl>
                                              <p:pRg st="1" end="1"/>
                                            </p:txEl>
                                          </p:spTgt>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wipe(up)">
                                      <p:cBhvr>
                                        <p:cTn id="36" dur="250"/>
                                        <p:tgtEl>
                                          <p:spTgt spid="6">
                                            <p:txEl>
                                              <p:pRg st="2" end="2"/>
                                            </p:txEl>
                                          </p:spTgt>
                                        </p:tgtEl>
                                      </p:cBhvr>
                                    </p:animEffect>
                                  </p:childTnLst>
                                </p:cTn>
                              </p:par>
                            </p:childTnLst>
                          </p:cTn>
                        </p:par>
                        <p:par>
                          <p:cTn id="37" fill="hold">
                            <p:stCondLst>
                              <p:cond delay="1250"/>
                            </p:stCondLst>
                            <p:childTnLst>
                              <p:par>
                                <p:cTn id="38" presetID="22" presetClass="entr" presetSubtype="1" fill="hold" nodeType="after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wipe(up)">
                                      <p:cBhvr>
                                        <p:cTn id="40" dur="250"/>
                                        <p:tgtEl>
                                          <p:spTgt spid="6">
                                            <p:txEl>
                                              <p:pRg st="3" end="3"/>
                                            </p:txEl>
                                          </p:spTgt>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wipe(up)">
                                      <p:cBhvr>
                                        <p:cTn id="44" dur="250"/>
                                        <p:tgtEl>
                                          <p:spTgt spid="6">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xEl>
                                              <p:pRg st="0" end="0"/>
                                            </p:txEl>
                                          </p:spTgt>
                                        </p:tgtEl>
                                        <p:attrNameLst>
                                          <p:attrName>style.visibility</p:attrName>
                                        </p:attrNameLst>
                                      </p:cBhvr>
                                      <p:to>
                                        <p:strVal val="visible"/>
                                      </p:to>
                                    </p:set>
                                    <p:animEffect transition="in" filter="wipe(left)">
                                      <p:cBhvr>
                                        <p:cTn id="49" dur="250"/>
                                        <p:tgtEl>
                                          <p:spTgt spid="5">
                                            <p:txEl>
                                              <p:pRg st="0" end="0"/>
                                            </p:txEl>
                                          </p:spTgt>
                                        </p:tgtEl>
                                      </p:cBhvr>
                                    </p:animEffect>
                                  </p:childTnLst>
                                </p:cTn>
                              </p:par>
                              <p:par>
                                <p:cTn id="50" presetID="1"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FBAA-1434-41DE-B4D8-ABA0807E9FC4}"/>
              </a:ext>
            </a:extLst>
          </p:cNvPr>
          <p:cNvSpPr>
            <a:spLocks noGrp="1"/>
          </p:cNvSpPr>
          <p:nvPr>
            <p:ph type="title"/>
          </p:nvPr>
        </p:nvSpPr>
        <p:spPr/>
        <p:txBody>
          <a:bodyPr/>
          <a:lstStyle/>
          <a:p>
            <a:r>
              <a:rPr lang="en-US" altLang="ko-KR" dirty="0">
                <a:ea typeface="굴림" panose="020B0600000101010101" pitchFamily="50" charset="-127"/>
              </a:rPr>
              <a:t>Why Loop Unrolling? (1)</a:t>
            </a:r>
            <a:endParaRPr lang="ko-KR" altLang="en-US" dirty="0"/>
          </a:p>
        </p:txBody>
      </p:sp>
      <p:sp>
        <p:nvSpPr>
          <p:cNvPr id="5" name="内容占位符 4">
            <a:extLst>
              <a:ext uri="{FF2B5EF4-FFF2-40B4-BE49-F238E27FC236}">
                <a16:creationId xmlns:a16="http://schemas.microsoft.com/office/drawing/2014/main" id="{F41C8C2A-FDEE-C8EE-76C9-20E101599CF9}"/>
              </a:ext>
            </a:extLst>
          </p:cNvPr>
          <p:cNvSpPr>
            <a:spLocks noGrp="1"/>
          </p:cNvSpPr>
          <p:nvPr>
            <p:ph idx="1"/>
          </p:nvPr>
        </p:nvSpPr>
        <p:spPr/>
        <p:txBody>
          <a:bodyPr/>
          <a:lstStyle/>
          <a:p>
            <a:endParaRPr lang="zh-CN" altLang="en-US"/>
          </a:p>
        </p:txBody>
      </p:sp>
      <p:sp>
        <p:nvSpPr>
          <p:cNvPr id="6" name="文本占位符 5">
            <a:extLst>
              <a:ext uri="{FF2B5EF4-FFF2-40B4-BE49-F238E27FC236}">
                <a16:creationId xmlns:a16="http://schemas.microsoft.com/office/drawing/2014/main" id="{2815B60D-865C-AFD3-4E14-8E788BD2EB5A}"/>
              </a:ext>
            </a:extLst>
          </p:cNvPr>
          <p:cNvSpPr>
            <a:spLocks noGrp="1"/>
          </p:cNvSpPr>
          <p:nvPr>
            <p:ph type="body" sz="quarter" idx="10"/>
          </p:nvPr>
        </p:nvSpPr>
        <p:spPr/>
        <p:txBody>
          <a:bodyPr/>
          <a:lstStyle/>
          <a:p>
            <a:endParaRPr lang="zh-CN" altLang="en-US"/>
          </a:p>
        </p:txBody>
      </p:sp>
      <p:sp>
        <p:nvSpPr>
          <p:cNvPr id="7" name="Rectangle 6">
            <a:extLst>
              <a:ext uri="{FF2B5EF4-FFF2-40B4-BE49-F238E27FC236}">
                <a16:creationId xmlns:a16="http://schemas.microsoft.com/office/drawing/2014/main" id="{4D3CC386-4CAD-4D64-8C75-11B6EE707256}"/>
              </a:ext>
            </a:extLst>
          </p:cNvPr>
          <p:cNvSpPr/>
          <p:nvPr/>
        </p:nvSpPr>
        <p:spPr>
          <a:xfrm>
            <a:off x="428256" y="888218"/>
            <a:ext cx="8262159"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Get rid of small loops</a:t>
            </a:r>
          </a:p>
        </p:txBody>
      </p:sp>
      <p:sp>
        <p:nvSpPr>
          <p:cNvPr id="8" name="AutoShape 4">
            <a:extLst>
              <a:ext uri="{FF2B5EF4-FFF2-40B4-BE49-F238E27FC236}">
                <a16:creationId xmlns:a16="http://schemas.microsoft.com/office/drawing/2014/main" id="{293BFBA9-77D7-45C5-B33F-5819CDC8BD6D}"/>
              </a:ext>
            </a:extLst>
          </p:cNvPr>
          <p:cNvSpPr>
            <a:spLocks noChangeArrowheads="1"/>
          </p:cNvSpPr>
          <p:nvPr/>
        </p:nvSpPr>
        <p:spPr bwMode="auto">
          <a:xfrm>
            <a:off x="5767467" y="1930365"/>
            <a:ext cx="973705" cy="438371"/>
          </a:xfrm>
          <a:prstGeom prst="rightArrow">
            <a:avLst>
              <a:gd name="adj1" fmla="val 50000"/>
              <a:gd name="adj2" fmla="val 49074"/>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9" name="Text Box 5">
            <a:extLst>
              <a:ext uri="{FF2B5EF4-FFF2-40B4-BE49-F238E27FC236}">
                <a16:creationId xmlns:a16="http://schemas.microsoft.com/office/drawing/2014/main" id="{C0D35062-E139-443D-BCB2-0BE0EA429BE4}"/>
              </a:ext>
            </a:extLst>
          </p:cNvPr>
          <p:cNvSpPr txBox="1">
            <a:spLocks noChangeArrowheads="1"/>
          </p:cNvSpPr>
          <p:nvPr/>
        </p:nvSpPr>
        <p:spPr bwMode="auto">
          <a:xfrm>
            <a:off x="2123241" y="1723216"/>
            <a:ext cx="3134191" cy="830997"/>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=0;i&lt;4;i++)</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p:txBody>
      </p:sp>
      <p:sp>
        <p:nvSpPr>
          <p:cNvPr id="10" name="Text Box 6">
            <a:extLst>
              <a:ext uri="{FF2B5EF4-FFF2-40B4-BE49-F238E27FC236}">
                <a16:creationId xmlns:a16="http://schemas.microsoft.com/office/drawing/2014/main" id="{21D1AF9C-9F24-46D2-AFB2-DF6A6F1ECFEE}"/>
              </a:ext>
            </a:extLst>
          </p:cNvPr>
          <p:cNvSpPr txBox="1">
            <a:spLocks noChangeArrowheads="1"/>
          </p:cNvSpPr>
          <p:nvPr/>
        </p:nvSpPr>
        <p:spPr bwMode="auto">
          <a:xfrm>
            <a:off x="7409091" y="1364720"/>
            <a:ext cx="2028119" cy="1569660"/>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a[0]*=2;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a[1]*=2;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a[2]*=2;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a[3]*=2;</a:t>
            </a:r>
          </a:p>
        </p:txBody>
      </p:sp>
      <p:sp>
        <p:nvSpPr>
          <p:cNvPr id="16" name="Rectangle 17">
            <a:extLst>
              <a:ext uri="{FF2B5EF4-FFF2-40B4-BE49-F238E27FC236}">
                <a16:creationId xmlns:a16="http://schemas.microsoft.com/office/drawing/2014/main" id="{F8FBD38A-E638-4C5F-ADE7-AB23D88337C7}"/>
              </a:ext>
            </a:extLst>
          </p:cNvPr>
          <p:cNvSpPr>
            <a:spLocks noChangeArrowheads="1"/>
          </p:cNvSpPr>
          <p:nvPr/>
        </p:nvSpPr>
        <p:spPr bwMode="auto">
          <a:xfrm>
            <a:off x="8012860" y="3283664"/>
            <a:ext cx="1189037" cy="2011362"/>
          </a:xfrm>
          <a:prstGeom prst="rect">
            <a:avLst/>
          </a:prstGeom>
          <a:solidFill>
            <a:schemeClr val="bg1">
              <a:lumMod val="50000"/>
            </a:schemeClr>
          </a:solidFill>
          <a:ln w="9525">
            <a:solidFill>
              <a:schemeClr val="tx1"/>
            </a:solidFill>
            <a:miter lim="800000"/>
            <a:headEnd/>
            <a:tailEnd/>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a:ln>
                <a:noFill/>
              </a:ln>
              <a:solidFill>
                <a:srgbClr val="000000"/>
              </a:solidFill>
              <a:effectLst/>
              <a:uLnTx/>
              <a:uFillTx/>
              <a:latin typeface="Arial" panose="020B0604020202020204" pitchFamily="34" charset="0"/>
              <a:ea typeface="굴림" panose="020B0600000101010101" pitchFamily="50" charset="-127"/>
              <a:cs typeface="+mn-cs"/>
            </a:endParaRPr>
          </a:p>
        </p:txBody>
      </p:sp>
      <p:grpSp>
        <p:nvGrpSpPr>
          <p:cNvPr id="27" name="Group 26">
            <a:extLst>
              <a:ext uri="{FF2B5EF4-FFF2-40B4-BE49-F238E27FC236}">
                <a16:creationId xmlns:a16="http://schemas.microsoft.com/office/drawing/2014/main" id="{3ED71B6D-8893-401D-AD81-04B804E77052}"/>
              </a:ext>
            </a:extLst>
          </p:cNvPr>
          <p:cNvGrpSpPr/>
          <p:nvPr/>
        </p:nvGrpSpPr>
        <p:grpSpPr>
          <a:xfrm>
            <a:off x="7161941" y="3689532"/>
            <a:ext cx="3308350" cy="2022101"/>
            <a:chOff x="5637941" y="3689531"/>
            <a:chExt cx="3308350" cy="2022101"/>
          </a:xfrm>
        </p:grpSpPr>
        <p:sp>
          <p:nvSpPr>
            <p:cNvPr id="17" name="Freeform 23">
              <a:extLst>
                <a:ext uri="{FF2B5EF4-FFF2-40B4-BE49-F238E27FC236}">
                  <a16:creationId xmlns:a16="http://schemas.microsoft.com/office/drawing/2014/main" id="{9EA882BC-6663-4962-8CFF-F326230F5FEF}"/>
                </a:ext>
              </a:extLst>
            </p:cNvPr>
            <p:cNvSpPr>
              <a:spLocks/>
            </p:cNvSpPr>
            <p:nvPr/>
          </p:nvSpPr>
          <p:spPr bwMode="auto">
            <a:xfrm>
              <a:off x="7423176" y="3689531"/>
              <a:ext cx="739749" cy="1371600"/>
            </a:xfrm>
            <a:custGeom>
              <a:avLst/>
              <a:gdLst>
                <a:gd name="T0" fmla="*/ 0 w 412"/>
                <a:gd name="T1" fmla="*/ 2147483646 h 1095"/>
                <a:gd name="T2" fmla="*/ 2147483646 w 412"/>
                <a:gd name="T3" fmla="*/ 2147483646 h 1095"/>
                <a:gd name="T4" fmla="*/ 2147483646 w 412"/>
                <a:gd name="T5" fmla="*/ 0 h 1095"/>
                <a:gd name="T6" fmla="*/ 0 60000 65536"/>
                <a:gd name="T7" fmla="*/ 0 60000 65536"/>
                <a:gd name="T8" fmla="*/ 0 60000 65536"/>
                <a:gd name="T9" fmla="*/ 0 w 412"/>
                <a:gd name="T10" fmla="*/ 0 h 1095"/>
                <a:gd name="T11" fmla="*/ 412 w 412"/>
                <a:gd name="T12" fmla="*/ 1095 h 1095"/>
              </a:gdLst>
              <a:ahLst/>
              <a:cxnLst>
                <a:cxn ang="T6">
                  <a:pos x="T0" y="T1"/>
                </a:cxn>
                <a:cxn ang="T7">
                  <a:pos x="T2" y="T3"/>
                </a:cxn>
                <a:cxn ang="T8">
                  <a:pos x="T4" y="T5"/>
                </a:cxn>
              </a:cxnLst>
              <a:rect l="T9" t="T10" r="T11" b="T12"/>
              <a:pathLst>
                <a:path w="412" h="1095">
                  <a:moveTo>
                    <a:pt x="0" y="1095"/>
                  </a:moveTo>
                  <a:cubicBezTo>
                    <a:pt x="197" y="898"/>
                    <a:pt x="394" y="701"/>
                    <a:pt x="403" y="519"/>
                  </a:cubicBezTo>
                  <a:cubicBezTo>
                    <a:pt x="412" y="337"/>
                    <a:pt x="234" y="168"/>
                    <a:pt x="57" y="0"/>
                  </a:cubicBezTo>
                </a:path>
              </a:pathLst>
            </a:custGeom>
            <a:noFill/>
            <a:ln w="76200">
              <a:solidFill>
                <a:srgbClr val="0070C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Text Box 24">
              <a:extLst>
                <a:ext uri="{FF2B5EF4-FFF2-40B4-BE49-F238E27FC236}">
                  <a16:creationId xmlns:a16="http://schemas.microsoft.com/office/drawing/2014/main" id="{325A2ED5-EA8C-4F62-8B9E-083E5FC246B7}"/>
                </a:ext>
              </a:extLst>
            </p:cNvPr>
            <p:cNvSpPr txBox="1">
              <a:spLocks noChangeArrowheads="1"/>
            </p:cNvSpPr>
            <p:nvPr/>
          </p:nvSpPr>
          <p:spPr bwMode="auto">
            <a:xfrm>
              <a:off x="5637941" y="5344920"/>
              <a:ext cx="330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Arial" panose="020B0604020202020204" pitchFamily="34" charset="0"/>
                  <a:ea typeface="굴림" panose="020B0600000101010101" pitchFamily="50" charset="-127"/>
                  <a:cs typeface="+mn-cs"/>
                </a:rPr>
                <a:t>Easier</a:t>
              </a: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no branches in the way</a:t>
              </a:r>
            </a:p>
          </p:txBody>
        </p:sp>
      </p:grpSp>
      <p:sp>
        <p:nvSpPr>
          <p:cNvPr id="11" name="Rectangle 9">
            <a:extLst>
              <a:ext uri="{FF2B5EF4-FFF2-40B4-BE49-F238E27FC236}">
                <a16:creationId xmlns:a16="http://schemas.microsoft.com/office/drawing/2014/main" id="{B12DDE41-A69F-4C0D-A57A-B9BEA182F00B}"/>
              </a:ext>
            </a:extLst>
          </p:cNvPr>
          <p:cNvSpPr>
            <a:spLocks noChangeArrowheads="1"/>
          </p:cNvSpPr>
          <p:nvPr/>
        </p:nvSpPr>
        <p:spPr bwMode="auto">
          <a:xfrm>
            <a:off x="2412974" y="2934380"/>
            <a:ext cx="1462340" cy="819186"/>
          </a:xfrm>
          <a:prstGeom prst="rect">
            <a:avLst/>
          </a:prstGeom>
          <a:solidFill>
            <a:schemeClr val="tx1">
              <a:lumMod val="50000"/>
              <a:lumOff val="50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24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12" name="Rectangle 10">
            <a:extLst>
              <a:ext uri="{FF2B5EF4-FFF2-40B4-BE49-F238E27FC236}">
                <a16:creationId xmlns:a16="http://schemas.microsoft.com/office/drawing/2014/main" id="{0E95726D-7554-42A1-92E3-FFF8292FFF07}"/>
              </a:ext>
            </a:extLst>
          </p:cNvPr>
          <p:cNvSpPr>
            <a:spLocks noChangeArrowheads="1"/>
          </p:cNvSpPr>
          <p:nvPr/>
        </p:nvSpPr>
        <p:spPr bwMode="auto">
          <a:xfrm>
            <a:off x="2412974" y="3806093"/>
            <a:ext cx="1462340" cy="297101"/>
          </a:xfrm>
          <a:prstGeom prst="rect">
            <a:avLst/>
          </a:prstGeom>
          <a:solidFill>
            <a:schemeClr val="bg1">
              <a:lumMod val="75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for(0)</a:t>
            </a:r>
          </a:p>
        </p:txBody>
      </p:sp>
      <p:sp>
        <p:nvSpPr>
          <p:cNvPr id="13" name="Rectangle 14">
            <a:extLst>
              <a:ext uri="{FF2B5EF4-FFF2-40B4-BE49-F238E27FC236}">
                <a16:creationId xmlns:a16="http://schemas.microsoft.com/office/drawing/2014/main" id="{C944A9D5-C346-45BA-A4BE-27C30A6970D7}"/>
              </a:ext>
            </a:extLst>
          </p:cNvPr>
          <p:cNvSpPr>
            <a:spLocks noChangeArrowheads="1"/>
          </p:cNvSpPr>
          <p:nvPr/>
        </p:nvSpPr>
        <p:spPr bwMode="auto">
          <a:xfrm>
            <a:off x="2412974" y="5176957"/>
            <a:ext cx="1462340" cy="819187"/>
          </a:xfrm>
          <a:prstGeom prst="rect">
            <a:avLst/>
          </a:prstGeom>
          <a:solidFill>
            <a:schemeClr val="tx1">
              <a:lumMod val="50000"/>
              <a:lumOff val="50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24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23" name="Rectangle 10">
            <a:extLst>
              <a:ext uri="{FF2B5EF4-FFF2-40B4-BE49-F238E27FC236}">
                <a16:creationId xmlns:a16="http://schemas.microsoft.com/office/drawing/2014/main" id="{81805BB0-B75F-4C4B-BA56-7722B2165307}"/>
              </a:ext>
            </a:extLst>
          </p:cNvPr>
          <p:cNvSpPr>
            <a:spLocks noChangeArrowheads="1"/>
          </p:cNvSpPr>
          <p:nvPr/>
        </p:nvSpPr>
        <p:spPr bwMode="auto">
          <a:xfrm>
            <a:off x="2412974" y="4148809"/>
            <a:ext cx="1462340" cy="297101"/>
          </a:xfrm>
          <a:prstGeom prst="rect">
            <a:avLst/>
          </a:prstGeom>
          <a:solidFill>
            <a:schemeClr val="bg1">
              <a:lumMod val="75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for(1)</a:t>
            </a:r>
          </a:p>
        </p:txBody>
      </p:sp>
      <p:sp>
        <p:nvSpPr>
          <p:cNvPr id="24" name="Rectangle 10">
            <a:extLst>
              <a:ext uri="{FF2B5EF4-FFF2-40B4-BE49-F238E27FC236}">
                <a16:creationId xmlns:a16="http://schemas.microsoft.com/office/drawing/2014/main" id="{D6EC363A-D484-4101-B1A3-C14A903F498A}"/>
              </a:ext>
            </a:extLst>
          </p:cNvPr>
          <p:cNvSpPr>
            <a:spLocks noChangeArrowheads="1"/>
          </p:cNvSpPr>
          <p:nvPr/>
        </p:nvSpPr>
        <p:spPr bwMode="auto">
          <a:xfrm>
            <a:off x="2412974" y="4491525"/>
            <a:ext cx="1462340" cy="297101"/>
          </a:xfrm>
          <a:prstGeom prst="rect">
            <a:avLst/>
          </a:prstGeom>
          <a:solidFill>
            <a:schemeClr val="bg1">
              <a:lumMod val="75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for(2)</a:t>
            </a:r>
          </a:p>
        </p:txBody>
      </p:sp>
      <p:sp>
        <p:nvSpPr>
          <p:cNvPr id="25" name="Rectangle 10">
            <a:extLst>
              <a:ext uri="{FF2B5EF4-FFF2-40B4-BE49-F238E27FC236}">
                <a16:creationId xmlns:a16="http://schemas.microsoft.com/office/drawing/2014/main" id="{159CA5E4-FF4A-4A0C-815C-8B40DFE9F6FC}"/>
              </a:ext>
            </a:extLst>
          </p:cNvPr>
          <p:cNvSpPr>
            <a:spLocks noChangeArrowheads="1"/>
          </p:cNvSpPr>
          <p:nvPr/>
        </p:nvSpPr>
        <p:spPr bwMode="auto">
          <a:xfrm>
            <a:off x="2412974" y="4834241"/>
            <a:ext cx="1462340" cy="297101"/>
          </a:xfrm>
          <a:prstGeom prst="rect">
            <a:avLst/>
          </a:prstGeom>
          <a:solidFill>
            <a:schemeClr val="bg1">
              <a:lumMod val="75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for(3)</a:t>
            </a:r>
          </a:p>
        </p:txBody>
      </p:sp>
      <p:grpSp>
        <p:nvGrpSpPr>
          <p:cNvPr id="26" name="Group 25">
            <a:extLst>
              <a:ext uri="{FF2B5EF4-FFF2-40B4-BE49-F238E27FC236}">
                <a16:creationId xmlns:a16="http://schemas.microsoft.com/office/drawing/2014/main" id="{4122F42D-E27E-42E9-8257-3D66E085930C}"/>
              </a:ext>
            </a:extLst>
          </p:cNvPr>
          <p:cNvGrpSpPr/>
          <p:nvPr/>
        </p:nvGrpSpPr>
        <p:grpSpPr>
          <a:xfrm>
            <a:off x="3682437" y="3389494"/>
            <a:ext cx="3267738" cy="2596776"/>
            <a:chOff x="2158437" y="3389494"/>
            <a:chExt cx="3267738" cy="2596776"/>
          </a:xfrm>
        </p:grpSpPr>
        <p:sp>
          <p:nvSpPr>
            <p:cNvPr id="15" name="Text Box 16">
              <a:extLst>
                <a:ext uri="{FF2B5EF4-FFF2-40B4-BE49-F238E27FC236}">
                  <a16:creationId xmlns:a16="http://schemas.microsoft.com/office/drawing/2014/main" id="{26E78E45-8659-4774-9FF6-CCF3074ADE0C}"/>
                </a:ext>
              </a:extLst>
            </p:cNvPr>
            <p:cNvSpPr txBox="1">
              <a:spLocks noChangeArrowheads="1"/>
            </p:cNvSpPr>
            <p:nvPr/>
          </p:nvSpPr>
          <p:spPr bwMode="auto">
            <a:xfrm>
              <a:off x="2625825" y="5070283"/>
              <a:ext cx="28003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C00000"/>
                  </a:solidFill>
                  <a:effectLst/>
                  <a:uLnTx/>
                  <a:uFillTx/>
                  <a:latin typeface="Arial" panose="020B0604020202020204" pitchFamily="34" charset="0"/>
                  <a:ea typeface="굴림" panose="020B0600000101010101" pitchFamily="50" charset="-127"/>
                  <a:cs typeface="+mn-cs"/>
                </a:rPr>
                <a:t>Difficult</a:t>
              </a: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to schedule/hoist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err="1">
                  <a:ln>
                    <a:noFill/>
                  </a:ln>
                  <a:solidFill>
                    <a:srgbClr val="000000"/>
                  </a:solidFill>
                  <a:effectLst/>
                  <a:uLnTx/>
                  <a:uFillTx/>
                  <a:latin typeface="Arial" panose="020B0604020202020204" pitchFamily="34" charset="0"/>
                  <a:ea typeface="굴림" panose="020B0600000101010101" pitchFamily="50" charset="-127"/>
                  <a:cs typeface="+mn-cs"/>
                </a:rPr>
                <a:t>insts</a:t>
              </a: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 from bottom block to</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top block due to branches</a:t>
              </a:r>
            </a:p>
          </p:txBody>
        </p:sp>
        <p:sp>
          <p:nvSpPr>
            <p:cNvPr id="14" name="Freeform 15">
              <a:extLst>
                <a:ext uri="{FF2B5EF4-FFF2-40B4-BE49-F238E27FC236}">
                  <a16:creationId xmlns:a16="http://schemas.microsoft.com/office/drawing/2014/main" id="{639A5253-5B38-4499-B8D8-F024D927F3A8}"/>
                </a:ext>
              </a:extLst>
            </p:cNvPr>
            <p:cNvSpPr>
              <a:spLocks/>
            </p:cNvSpPr>
            <p:nvPr/>
          </p:nvSpPr>
          <p:spPr bwMode="auto">
            <a:xfrm rot="21220195">
              <a:off x="2158437" y="3389494"/>
              <a:ext cx="934777" cy="1971674"/>
            </a:xfrm>
            <a:custGeom>
              <a:avLst/>
              <a:gdLst>
                <a:gd name="T0" fmla="*/ 0 w 412"/>
                <a:gd name="T1" fmla="*/ 2147483646 h 1095"/>
                <a:gd name="T2" fmla="*/ 2147483646 w 412"/>
                <a:gd name="T3" fmla="*/ 2147483646 h 1095"/>
                <a:gd name="T4" fmla="*/ 2147483646 w 412"/>
                <a:gd name="T5" fmla="*/ 0 h 1095"/>
                <a:gd name="T6" fmla="*/ 0 60000 65536"/>
                <a:gd name="T7" fmla="*/ 0 60000 65536"/>
                <a:gd name="T8" fmla="*/ 0 60000 65536"/>
                <a:gd name="T9" fmla="*/ 0 w 412"/>
                <a:gd name="T10" fmla="*/ 0 h 1095"/>
                <a:gd name="T11" fmla="*/ 412 w 412"/>
                <a:gd name="T12" fmla="*/ 1095 h 1095"/>
              </a:gdLst>
              <a:ahLst/>
              <a:cxnLst>
                <a:cxn ang="T6">
                  <a:pos x="T0" y="T1"/>
                </a:cxn>
                <a:cxn ang="T7">
                  <a:pos x="T2" y="T3"/>
                </a:cxn>
                <a:cxn ang="T8">
                  <a:pos x="T4" y="T5"/>
                </a:cxn>
              </a:cxnLst>
              <a:rect l="T9" t="T10" r="T11" b="T12"/>
              <a:pathLst>
                <a:path w="412" h="1095">
                  <a:moveTo>
                    <a:pt x="0" y="1095"/>
                  </a:moveTo>
                  <a:cubicBezTo>
                    <a:pt x="197" y="898"/>
                    <a:pt x="394" y="701"/>
                    <a:pt x="403" y="519"/>
                  </a:cubicBezTo>
                  <a:cubicBezTo>
                    <a:pt x="412" y="337"/>
                    <a:pt x="234" y="168"/>
                    <a:pt x="57" y="0"/>
                  </a:cubicBezTo>
                </a:path>
              </a:pathLst>
            </a:custGeom>
            <a:noFill/>
            <a:ln w="7620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38210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50"/>
                                        <p:tgtEl>
                                          <p:spTgt spid="11"/>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250"/>
                                        <p:tgtEl>
                                          <p:spTgt spid="23"/>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250"/>
                                        <p:tgtEl>
                                          <p:spTgt spid="24"/>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250"/>
                                        <p:tgtEl>
                                          <p:spTgt spid="25"/>
                                        </p:tgtEl>
                                      </p:cBhvr>
                                    </p:animEffect>
                                  </p:childTnLst>
                                </p:cTn>
                              </p:par>
                            </p:childTnLst>
                          </p:cTn>
                        </p:par>
                        <p:par>
                          <p:cTn id="32" fill="hold">
                            <p:stCondLst>
                              <p:cond delay="1750"/>
                            </p:stCondLst>
                            <p:childTnLst>
                              <p:par>
                                <p:cTn id="33" presetID="22"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250"/>
                                        <p:tgtEl>
                                          <p:spTgt spid="13"/>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25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250"/>
                                        <p:tgtEl>
                                          <p:spTgt spid="8"/>
                                        </p:tgtEl>
                                      </p:cBhvr>
                                    </p:animEffect>
                                  </p:childTnLst>
                                </p:cTn>
                              </p:par>
                            </p:childTnLst>
                          </p:cTn>
                        </p:par>
                        <p:par>
                          <p:cTn id="45" fill="hold">
                            <p:stCondLst>
                              <p:cond delay="250"/>
                            </p:stCondLst>
                            <p:childTnLst>
                              <p:par>
                                <p:cTn id="46" presetID="1"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par>
                          <p:cTn id="48" fill="hold">
                            <p:stCondLst>
                              <p:cond delay="250"/>
                            </p:stCondLst>
                            <p:childTnLst>
                              <p:par>
                                <p:cTn id="49" presetID="22" presetClass="entr" presetSubtype="1" fill="hold" nodeType="after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wipe(up)">
                                      <p:cBhvr>
                                        <p:cTn id="51" dur="250"/>
                                        <p:tgtEl>
                                          <p:spTgt spid="10">
                                            <p:txEl>
                                              <p:pRg st="0" end="0"/>
                                            </p:txEl>
                                          </p:spTgt>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animEffect transition="in" filter="wipe(up)">
                                      <p:cBhvr>
                                        <p:cTn id="55" dur="250"/>
                                        <p:tgtEl>
                                          <p:spTgt spid="10">
                                            <p:txEl>
                                              <p:pRg st="1" end="1"/>
                                            </p:txEl>
                                          </p:spTgt>
                                        </p:tgtEl>
                                      </p:cBhvr>
                                    </p:animEffect>
                                  </p:childTnLst>
                                </p:cTn>
                              </p:par>
                            </p:childTnLst>
                          </p:cTn>
                        </p:par>
                        <p:par>
                          <p:cTn id="56" fill="hold">
                            <p:stCondLst>
                              <p:cond delay="750"/>
                            </p:stCondLst>
                            <p:childTnLst>
                              <p:par>
                                <p:cTn id="57" presetID="22" presetClass="entr" presetSubtype="1" fill="hold" nodeType="after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animEffect transition="in" filter="wipe(up)">
                                      <p:cBhvr>
                                        <p:cTn id="59" dur="250"/>
                                        <p:tgtEl>
                                          <p:spTgt spid="10">
                                            <p:txEl>
                                              <p:pRg st="2" end="2"/>
                                            </p:txEl>
                                          </p:spTgt>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10">
                                            <p:txEl>
                                              <p:pRg st="3" end="3"/>
                                            </p:txEl>
                                          </p:spTgt>
                                        </p:tgtEl>
                                        <p:attrNameLst>
                                          <p:attrName>style.visibility</p:attrName>
                                        </p:attrNameLst>
                                      </p:cBhvr>
                                      <p:to>
                                        <p:strVal val="visible"/>
                                      </p:to>
                                    </p:set>
                                    <p:animEffect transition="in" filter="wipe(up)">
                                      <p:cBhvr>
                                        <p:cTn id="63" dur="250"/>
                                        <p:tgtEl>
                                          <p:spTgt spid="10">
                                            <p:txEl>
                                              <p:pRg st="3" end="3"/>
                                            </p:txEl>
                                          </p:spTgt>
                                        </p:tgtEl>
                                      </p:cBhvr>
                                    </p:animEffect>
                                  </p:childTnLst>
                                </p:cTn>
                              </p:par>
                            </p:childTnLst>
                          </p:cTn>
                        </p:par>
                        <p:par>
                          <p:cTn id="64" fill="hold">
                            <p:stCondLst>
                              <p:cond delay="1250"/>
                            </p:stCondLst>
                            <p:childTnLst>
                              <p:par>
                                <p:cTn id="65" presetID="10"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6" grpId="0" animBg="1"/>
      <p:bldP spid="11" grpId="0" animBg="1"/>
      <p:bldP spid="12" grpId="0" animBg="1"/>
      <p:bldP spid="13" grpId="0" animBg="1"/>
      <p:bldP spid="23" grpId="0" animBg="1"/>
      <p:bldP spid="24"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FBAA-1434-41DE-B4D8-ABA0807E9FC4}"/>
              </a:ext>
            </a:extLst>
          </p:cNvPr>
          <p:cNvSpPr>
            <a:spLocks noGrp="1"/>
          </p:cNvSpPr>
          <p:nvPr>
            <p:ph type="title"/>
          </p:nvPr>
        </p:nvSpPr>
        <p:spPr/>
        <p:txBody>
          <a:bodyPr/>
          <a:lstStyle/>
          <a:p>
            <a:r>
              <a:rPr lang="en-US" altLang="ko-KR" dirty="0">
                <a:ea typeface="굴림" panose="020B0600000101010101" pitchFamily="50" charset="-127"/>
              </a:rPr>
              <a:t>Why Loop Unrolling? (2)</a:t>
            </a:r>
            <a:endParaRPr lang="ko-KR" altLang="en-US" dirty="0"/>
          </a:p>
        </p:txBody>
      </p:sp>
      <p:sp>
        <p:nvSpPr>
          <p:cNvPr id="14" name="内容占位符 13">
            <a:extLst>
              <a:ext uri="{FF2B5EF4-FFF2-40B4-BE49-F238E27FC236}">
                <a16:creationId xmlns:a16="http://schemas.microsoft.com/office/drawing/2014/main" id="{84F01409-68CC-CF16-AD47-854670BCE4F5}"/>
              </a:ext>
            </a:extLst>
          </p:cNvPr>
          <p:cNvSpPr>
            <a:spLocks noGrp="1"/>
          </p:cNvSpPr>
          <p:nvPr>
            <p:ph idx="1"/>
          </p:nvPr>
        </p:nvSpPr>
        <p:spPr/>
        <p:txBody>
          <a:bodyPr/>
          <a:lstStyle/>
          <a:p>
            <a:endParaRPr lang="zh-CN" altLang="en-US"/>
          </a:p>
        </p:txBody>
      </p:sp>
      <p:sp>
        <p:nvSpPr>
          <p:cNvPr id="15" name="文本占位符 14">
            <a:extLst>
              <a:ext uri="{FF2B5EF4-FFF2-40B4-BE49-F238E27FC236}">
                <a16:creationId xmlns:a16="http://schemas.microsoft.com/office/drawing/2014/main" id="{82868338-D81C-82E4-5B01-3C97A510F32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33BB4532-24EE-45CF-8B03-1D4AD0B7C569}"/>
              </a:ext>
            </a:extLst>
          </p:cNvPr>
          <p:cNvSpPr/>
          <p:nvPr/>
        </p:nvSpPr>
        <p:spPr>
          <a:xfrm>
            <a:off x="405564" y="877088"/>
            <a:ext cx="8262159"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Less loop overhead</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Allow better scheduling of instructions</a:t>
            </a:r>
          </a:p>
        </p:txBody>
      </p:sp>
      <p:sp>
        <p:nvSpPr>
          <p:cNvPr id="5" name="AutoShape 14">
            <a:extLst>
              <a:ext uri="{FF2B5EF4-FFF2-40B4-BE49-F238E27FC236}">
                <a16:creationId xmlns:a16="http://schemas.microsoft.com/office/drawing/2014/main" id="{17B5C95D-A17C-4E13-9A15-8605B0B2AF26}"/>
              </a:ext>
            </a:extLst>
          </p:cNvPr>
          <p:cNvSpPr>
            <a:spLocks noChangeArrowheads="1"/>
          </p:cNvSpPr>
          <p:nvPr/>
        </p:nvSpPr>
        <p:spPr bwMode="auto">
          <a:xfrm>
            <a:off x="2543175" y="1741836"/>
            <a:ext cx="2286000" cy="1079310"/>
          </a:xfrm>
          <a:prstGeom prst="roundRect">
            <a:avLst>
              <a:gd name="adj" fmla="val 16667"/>
            </a:avLst>
          </a:prstGeom>
          <a:solidFill>
            <a:schemeClr val="bg1">
              <a:lumMod val="75000"/>
            </a:schemeClr>
          </a:solidFill>
          <a:ln w="9525">
            <a:no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L.D	F0,0(R1)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S.D	F0,0(R1)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DADDUI	R1,R1,#-8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BNE	R1, R2, Loop</a:t>
            </a:r>
          </a:p>
        </p:txBody>
      </p:sp>
      <p:cxnSp>
        <p:nvCxnSpPr>
          <p:cNvPr id="6" name="AutoShape 16">
            <a:extLst>
              <a:ext uri="{FF2B5EF4-FFF2-40B4-BE49-F238E27FC236}">
                <a16:creationId xmlns:a16="http://schemas.microsoft.com/office/drawing/2014/main" id="{DF2E4097-315A-4500-AA3A-3AF3A49BBB46}"/>
              </a:ext>
            </a:extLst>
          </p:cNvPr>
          <p:cNvCxnSpPr>
            <a:cxnSpLocks noChangeShapeType="1"/>
          </p:cNvCxnSpPr>
          <p:nvPr/>
        </p:nvCxnSpPr>
        <p:spPr bwMode="auto">
          <a:xfrm>
            <a:off x="3686176" y="2784575"/>
            <a:ext cx="366713" cy="29038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 name="AutoShape 17">
            <a:extLst>
              <a:ext uri="{FF2B5EF4-FFF2-40B4-BE49-F238E27FC236}">
                <a16:creationId xmlns:a16="http://schemas.microsoft.com/office/drawing/2014/main" id="{DC86DADF-A771-4B81-BBB1-507DDA51B8D7}"/>
              </a:ext>
            </a:extLst>
          </p:cNvPr>
          <p:cNvSpPr>
            <a:spLocks noChangeArrowheads="1"/>
          </p:cNvSpPr>
          <p:nvPr/>
        </p:nvSpPr>
        <p:spPr bwMode="auto">
          <a:xfrm>
            <a:off x="2881775" y="3087392"/>
            <a:ext cx="2286000" cy="1079310"/>
          </a:xfrm>
          <a:prstGeom prst="roundRect">
            <a:avLst>
              <a:gd name="adj" fmla="val 16667"/>
            </a:avLst>
          </a:prstGeom>
          <a:solidFill>
            <a:schemeClr val="bg1">
              <a:lumMod val="75000"/>
            </a:schemeClr>
          </a:solidFill>
          <a:ln w="9525">
            <a:no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L.D	F0,0(R1)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S.D	F0,0(R1)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DADDUI	R1,R1,#-8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BNE	R1, R2, Loop</a:t>
            </a:r>
          </a:p>
        </p:txBody>
      </p:sp>
      <p:sp>
        <p:nvSpPr>
          <p:cNvPr id="8" name="AutoShape 18">
            <a:extLst>
              <a:ext uri="{FF2B5EF4-FFF2-40B4-BE49-F238E27FC236}">
                <a16:creationId xmlns:a16="http://schemas.microsoft.com/office/drawing/2014/main" id="{3C94513E-C0CF-4696-BB6C-A8AEDA7C0C2B}"/>
              </a:ext>
            </a:extLst>
          </p:cNvPr>
          <p:cNvSpPr>
            <a:spLocks noChangeArrowheads="1"/>
          </p:cNvSpPr>
          <p:nvPr/>
        </p:nvSpPr>
        <p:spPr bwMode="auto">
          <a:xfrm>
            <a:off x="3263602" y="4435140"/>
            <a:ext cx="2286000" cy="1026092"/>
          </a:xfrm>
          <a:prstGeom prst="roundRect">
            <a:avLst>
              <a:gd name="adj" fmla="val 16667"/>
            </a:avLst>
          </a:prstGeom>
          <a:solidFill>
            <a:schemeClr val="bg1">
              <a:lumMod val="75000"/>
            </a:schemeClr>
          </a:solidFill>
          <a:ln w="9525">
            <a:no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L.D	F0,0(R1)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S.D	F0,0(R1)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DADDUI	R1,R1,#-8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BNE	R1, R2, Loop</a:t>
            </a:r>
          </a:p>
        </p:txBody>
      </p:sp>
      <p:cxnSp>
        <p:nvCxnSpPr>
          <p:cNvPr id="9" name="AutoShape 19">
            <a:extLst>
              <a:ext uri="{FF2B5EF4-FFF2-40B4-BE49-F238E27FC236}">
                <a16:creationId xmlns:a16="http://schemas.microsoft.com/office/drawing/2014/main" id="{A204B8F6-0D1D-4027-B4F3-059B5F54CE68}"/>
              </a:ext>
            </a:extLst>
          </p:cNvPr>
          <p:cNvCxnSpPr>
            <a:cxnSpLocks noChangeShapeType="1"/>
          </p:cNvCxnSpPr>
          <p:nvPr/>
        </p:nvCxnSpPr>
        <p:spPr bwMode="auto">
          <a:xfrm>
            <a:off x="4024776" y="4152321"/>
            <a:ext cx="365125" cy="28911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 name="AutoShape 20">
            <a:extLst>
              <a:ext uri="{FF2B5EF4-FFF2-40B4-BE49-F238E27FC236}">
                <a16:creationId xmlns:a16="http://schemas.microsoft.com/office/drawing/2014/main" id="{BEB03309-8614-471F-B8F8-CE7EE6435D4E}"/>
              </a:ext>
            </a:extLst>
          </p:cNvPr>
          <p:cNvSpPr>
            <a:spLocks noChangeArrowheads="1"/>
          </p:cNvSpPr>
          <p:nvPr/>
        </p:nvSpPr>
        <p:spPr bwMode="auto">
          <a:xfrm>
            <a:off x="6630989" y="1741837"/>
            <a:ext cx="2552700" cy="3358305"/>
          </a:xfrm>
          <a:prstGeom prst="roundRect">
            <a:avLst>
              <a:gd name="adj" fmla="val 16667"/>
            </a:avLst>
          </a:prstGeom>
          <a:solidFill>
            <a:schemeClr val="bg1">
              <a:lumMod val="75000"/>
            </a:schemeClr>
          </a:solidFill>
          <a:ln w="9525">
            <a:noFill/>
            <a:round/>
            <a:headEnd/>
            <a:tailEnd/>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endParaRPr>
          </a:p>
        </p:txBody>
      </p:sp>
      <p:sp>
        <p:nvSpPr>
          <p:cNvPr id="11" name="Line 21">
            <a:extLst>
              <a:ext uri="{FF2B5EF4-FFF2-40B4-BE49-F238E27FC236}">
                <a16:creationId xmlns:a16="http://schemas.microsoft.com/office/drawing/2014/main" id="{2C3075BA-A70C-4DC1-953F-828F3459D716}"/>
              </a:ext>
            </a:extLst>
          </p:cNvPr>
          <p:cNvSpPr>
            <a:spLocks noChangeShapeType="1"/>
          </p:cNvSpPr>
          <p:nvPr/>
        </p:nvSpPr>
        <p:spPr bwMode="auto">
          <a:xfrm>
            <a:off x="7818439" y="5100141"/>
            <a:ext cx="1098550" cy="43683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AutoShape 22">
            <a:extLst>
              <a:ext uri="{FF2B5EF4-FFF2-40B4-BE49-F238E27FC236}">
                <a16:creationId xmlns:a16="http://schemas.microsoft.com/office/drawing/2014/main" id="{3FF44DF6-7573-46C0-870B-8F0D1444C882}"/>
              </a:ext>
            </a:extLst>
          </p:cNvPr>
          <p:cNvSpPr>
            <a:spLocks noChangeArrowheads="1"/>
          </p:cNvSpPr>
          <p:nvPr/>
        </p:nvSpPr>
        <p:spPr bwMode="auto">
          <a:xfrm>
            <a:off x="7910514" y="5536973"/>
            <a:ext cx="2286000" cy="653986"/>
          </a:xfrm>
          <a:prstGeom prst="roundRect">
            <a:avLst>
              <a:gd name="adj" fmla="val 16667"/>
            </a:avLst>
          </a:prstGeom>
          <a:solidFill>
            <a:schemeClr val="bg1">
              <a:lumMod val="75000"/>
            </a:schemeClr>
          </a:solidFill>
          <a:ln w="9525">
            <a:noFill/>
            <a:round/>
            <a:headEnd/>
            <a:tailEnd/>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a:ln>
                <a:noFill/>
              </a:ln>
              <a:solidFill>
                <a:srgbClr val="4E67C8"/>
              </a:solidFill>
              <a:effectLst/>
              <a:uLnTx/>
              <a:uFillTx/>
              <a:latin typeface="Franklin Gothic Book" panose="020B0503020102020204" pitchFamily="34" charset="0"/>
              <a:ea typeface="굴림" panose="020B0600000101010101" pitchFamily="50" charset="-127"/>
              <a:cs typeface="+mn-cs"/>
            </a:endParaRPr>
          </a:p>
        </p:txBody>
      </p:sp>
      <p:grpSp>
        <p:nvGrpSpPr>
          <p:cNvPr id="19" name="Group 18">
            <a:extLst>
              <a:ext uri="{FF2B5EF4-FFF2-40B4-BE49-F238E27FC236}">
                <a16:creationId xmlns:a16="http://schemas.microsoft.com/office/drawing/2014/main" id="{3673562E-0930-4A3D-9CA4-A055274CB03B}"/>
              </a:ext>
            </a:extLst>
          </p:cNvPr>
          <p:cNvGrpSpPr/>
          <p:nvPr/>
        </p:nvGrpSpPr>
        <p:grpSpPr>
          <a:xfrm>
            <a:off x="5398473" y="3206915"/>
            <a:ext cx="1001818" cy="652445"/>
            <a:chOff x="3874473" y="3375079"/>
            <a:chExt cx="1001818" cy="652445"/>
          </a:xfrm>
        </p:grpSpPr>
        <p:sp>
          <p:nvSpPr>
            <p:cNvPr id="17" name="AutoShape 4">
              <a:extLst>
                <a:ext uri="{FF2B5EF4-FFF2-40B4-BE49-F238E27FC236}">
                  <a16:creationId xmlns:a16="http://schemas.microsoft.com/office/drawing/2014/main" id="{8A73DFD3-CBD6-458E-8EFF-E752D684937A}"/>
                </a:ext>
              </a:extLst>
            </p:cNvPr>
            <p:cNvSpPr>
              <a:spLocks noChangeArrowheads="1"/>
            </p:cNvSpPr>
            <p:nvPr/>
          </p:nvSpPr>
          <p:spPr bwMode="auto">
            <a:xfrm>
              <a:off x="3902586" y="3589153"/>
              <a:ext cx="973705" cy="438371"/>
            </a:xfrm>
            <a:prstGeom prst="rightArrow">
              <a:avLst>
                <a:gd name="adj1" fmla="val 50000"/>
                <a:gd name="adj2" fmla="val 49074"/>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18" name="TextBox 17">
              <a:extLst>
                <a:ext uri="{FF2B5EF4-FFF2-40B4-BE49-F238E27FC236}">
                  <a16:creationId xmlns:a16="http://schemas.microsoft.com/office/drawing/2014/main" id="{8FB11869-4B26-4A23-9C18-BF3295EF2762}"/>
                </a:ext>
              </a:extLst>
            </p:cNvPr>
            <p:cNvSpPr txBox="1"/>
            <p:nvPr/>
          </p:nvSpPr>
          <p:spPr>
            <a:xfrm>
              <a:off x="3874473" y="3375079"/>
              <a:ext cx="75802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Unroll</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20" name="Rectangle 6">
            <a:extLst>
              <a:ext uri="{FF2B5EF4-FFF2-40B4-BE49-F238E27FC236}">
                <a16:creationId xmlns:a16="http://schemas.microsoft.com/office/drawing/2014/main" id="{8C269CEA-F7CD-4B5D-8C21-0F3518B62A7F}"/>
              </a:ext>
            </a:extLst>
          </p:cNvPr>
          <p:cNvSpPr>
            <a:spLocks noChangeArrowheads="1"/>
          </p:cNvSpPr>
          <p:nvPr/>
        </p:nvSpPr>
        <p:spPr bwMode="auto">
          <a:xfrm>
            <a:off x="7275479" y="1481532"/>
            <a:ext cx="3194812" cy="382535"/>
          </a:xfrm>
          <a:prstGeom prst="rect">
            <a:avLst/>
          </a:prstGeom>
          <a:solidFill>
            <a:schemeClr val="accent1">
              <a:lumMod val="60000"/>
              <a:lumOff val="40000"/>
            </a:schemeClr>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4 branches -&gt; 1 branches</a:t>
            </a:r>
          </a:p>
        </p:txBody>
      </p:sp>
      <p:sp>
        <p:nvSpPr>
          <p:cNvPr id="26" name="Rectangle 25">
            <a:extLst>
              <a:ext uri="{FF2B5EF4-FFF2-40B4-BE49-F238E27FC236}">
                <a16:creationId xmlns:a16="http://schemas.microsoft.com/office/drawing/2014/main" id="{93B21DE1-9FE0-4A98-BCEA-AD88ACCCD931}"/>
              </a:ext>
            </a:extLst>
          </p:cNvPr>
          <p:cNvSpPr/>
          <p:nvPr/>
        </p:nvSpPr>
        <p:spPr>
          <a:xfrm>
            <a:off x="6788297" y="1830149"/>
            <a:ext cx="2182505"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L.D	F0,0(R1)</a:t>
            </a:r>
          </a:p>
        </p:txBody>
      </p:sp>
      <p:grpSp>
        <p:nvGrpSpPr>
          <p:cNvPr id="34" name="Group 33">
            <a:extLst>
              <a:ext uri="{FF2B5EF4-FFF2-40B4-BE49-F238E27FC236}">
                <a16:creationId xmlns:a16="http://schemas.microsoft.com/office/drawing/2014/main" id="{A3E8471A-F750-442C-AAEE-CAD5206F713F}"/>
              </a:ext>
            </a:extLst>
          </p:cNvPr>
          <p:cNvGrpSpPr/>
          <p:nvPr/>
        </p:nvGrpSpPr>
        <p:grpSpPr>
          <a:xfrm>
            <a:off x="6802516" y="2082482"/>
            <a:ext cx="1898660" cy="738664"/>
            <a:chOff x="5278516" y="2250647"/>
            <a:chExt cx="1898660" cy="738664"/>
          </a:xfrm>
        </p:grpSpPr>
        <p:sp>
          <p:nvSpPr>
            <p:cNvPr id="21" name="Rectangle 20">
              <a:extLst>
                <a:ext uri="{FF2B5EF4-FFF2-40B4-BE49-F238E27FC236}">
                  <a16:creationId xmlns:a16="http://schemas.microsoft.com/office/drawing/2014/main" id="{FE107481-8F25-442D-BA68-480251E45FD3}"/>
                </a:ext>
              </a:extLst>
            </p:cNvPr>
            <p:cNvSpPr/>
            <p:nvPr/>
          </p:nvSpPr>
          <p:spPr>
            <a:xfrm>
              <a:off x="5282939" y="2290559"/>
              <a:ext cx="1894237" cy="66219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7" name="Rectangle 26">
              <a:extLst>
                <a:ext uri="{FF2B5EF4-FFF2-40B4-BE49-F238E27FC236}">
                  <a16:creationId xmlns:a16="http://schemas.microsoft.com/office/drawing/2014/main" id="{63D47732-D98F-499C-998D-6EF207E1C13A}"/>
                </a:ext>
              </a:extLst>
            </p:cNvPr>
            <p:cNvSpPr/>
            <p:nvPr/>
          </p:nvSpPr>
          <p:spPr>
            <a:xfrm>
              <a:off x="5278516" y="2250647"/>
              <a:ext cx="1898660"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S.D	F0,0(R1)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L.D	F0,-8(R1)</a:t>
              </a:r>
            </a:p>
          </p:txBody>
        </p:sp>
      </p:grpSp>
      <p:grpSp>
        <p:nvGrpSpPr>
          <p:cNvPr id="35" name="Group 34">
            <a:extLst>
              <a:ext uri="{FF2B5EF4-FFF2-40B4-BE49-F238E27FC236}">
                <a16:creationId xmlns:a16="http://schemas.microsoft.com/office/drawing/2014/main" id="{98CF9E80-F113-4CBA-A780-B7E11FC6F47D}"/>
              </a:ext>
            </a:extLst>
          </p:cNvPr>
          <p:cNvGrpSpPr/>
          <p:nvPr/>
        </p:nvGrpSpPr>
        <p:grpSpPr>
          <a:xfrm>
            <a:off x="6802516" y="2735948"/>
            <a:ext cx="2054426" cy="738664"/>
            <a:chOff x="5278516" y="2904113"/>
            <a:chExt cx="2054426" cy="738664"/>
          </a:xfrm>
        </p:grpSpPr>
        <p:sp>
          <p:nvSpPr>
            <p:cNvPr id="22" name="Rectangle 21">
              <a:extLst>
                <a:ext uri="{FF2B5EF4-FFF2-40B4-BE49-F238E27FC236}">
                  <a16:creationId xmlns:a16="http://schemas.microsoft.com/office/drawing/2014/main" id="{9AA1FFB7-526B-4970-B8E7-93966EE2C829}"/>
                </a:ext>
              </a:extLst>
            </p:cNvPr>
            <p:cNvSpPr/>
            <p:nvPr/>
          </p:nvSpPr>
          <p:spPr>
            <a:xfrm>
              <a:off x="5282939" y="2952740"/>
              <a:ext cx="1894237" cy="62778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8" name="Rectangle 27">
              <a:extLst>
                <a:ext uri="{FF2B5EF4-FFF2-40B4-BE49-F238E27FC236}">
                  <a16:creationId xmlns:a16="http://schemas.microsoft.com/office/drawing/2014/main" id="{200A59CC-AE88-461C-BEAC-2571D246B069}"/>
                </a:ext>
              </a:extLst>
            </p:cNvPr>
            <p:cNvSpPr/>
            <p:nvPr/>
          </p:nvSpPr>
          <p:spPr>
            <a:xfrm>
              <a:off x="5278516" y="2904113"/>
              <a:ext cx="2054426"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S.D	F0,-8(R1)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L.D	F0,-16(R1)</a:t>
              </a:r>
            </a:p>
          </p:txBody>
        </p:sp>
      </p:grpSp>
      <p:grpSp>
        <p:nvGrpSpPr>
          <p:cNvPr id="36" name="Group 35">
            <a:extLst>
              <a:ext uri="{FF2B5EF4-FFF2-40B4-BE49-F238E27FC236}">
                <a16:creationId xmlns:a16="http://schemas.microsoft.com/office/drawing/2014/main" id="{92345AC8-6D2B-491D-8050-D1CEC856105B}"/>
              </a:ext>
            </a:extLst>
          </p:cNvPr>
          <p:cNvGrpSpPr/>
          <p:nvPr/>
        </p:nvGrpSpPr>
        <p:grpSpPr>
          <a:xfrm>
            <a:off x="6802516" y="3372381"/>
            <a:ext cx="2054426" cy="738664"/>
            <a:chOff x="5278516" y="3540546"/>
            <a:chExt cx="2054426" cy="738664"/>
          </a:xfrm>
        </p:grpSpPr>
        <p:sp>
          <p:nvSpPr>
            <p:cNvPr id="23" name="Rectangle 22">
              <a:extLst>
                <a:ext uri="{FF2B5EF4-FFF2-40B4-BE49-F238E27FC236}">
                  <a16:creationId xmlns:a16="http://schemas.microsoft.com/office/drawing/2014/main" id="{3532EB07-E095-4BCF-89B3-82AA57DB6E86}"/>
                </a:ext>
              </a:extLst>
            </p:cNvPr>
            <p:cNvSpPr/>
            <p:nvPr/>
          </p:nvSpPr>
          <p:spPr>
            <a:xfrm>
              <a:off x="5282939" y="3580528"/>
              <a:ext cx="1894237" cy="66219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9" name="Rectangle 28">
              <a:extLst>
                <a:ext uri="{FF2B5EF4-FFF2-40B4-BE49-F238E27FC236}">
                  <a16:creationId xmlns:a16="http://schemas.microsoft.com/office/drawing/2014/main" id="{2010B08C-9B35-4649-8FB2-08D39D009334}"/>
                </a:ext>
              </a:extLst>
            </p:cNvPr>
            <p:cNvSpPr/>
            <p:nvPr/>
          </p:nvSpPr>
          <p:spPr>
            <a:xfrm>
              <a:off x="5278516" y="3540546"/>
              <a:ext cx="2054426"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S.D	F0,-16(R1)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L.D	F0,-24(R1)</a:t>
              </a:r>
            </a:p>
          </p:txBody>
        </p:sp>
      </p:grpSp>
      <p:grpSp>
        <p:nvGrpSpPr>
          <p:cNvPr id="37" name="Group 36">
            <a:extLst>
              <a:ext uri="{FF2B5EF4-FFF2-40B4-BE49-F238E27FC236}">
                <a16:creationId xmlns:a16="http://schemas.microsoft.com/office/drawing/2014/main" id="{C3DDA460-2C28-4A10-A898-B4A9E24BC187}"/>
              </a:ext>
            </a:extLst>
          </p:cNvPr>
          <p:cNvGrpSpPr/>
          <p:nvPr/>
        </p:nvGrpSpPr>
        <p:grpSpPr>
          <a:xfrm>
            <a:off x="6791226" y="4023270"/>
            <a:ext cx="2054426" cy="738664"/>
            <a:chOff x="5267226" y="4191435"/>
            <a:chExt cx="2054426" cy="738664"/>
          </a:xfrm>
        </p:grpSpPr>
        <p:sp>
          <p:nvSpPr>
            <p:cNvPr id="24" name="Rectangle 23">
              <a:extLst>
                <a:ext uri="{FF2B5EF4-FFF2-40B4-BE49-F238E27FC236}">
                  <a16:creationId xmlns:a16="http://schemas.microsoft.com/office/drawing/2014/main" id="{B8BC2874-33C8-4C43-833A-D6262419DD36}"/>
                </a:ext>
              </a:extLst>
            </p:cNvPr>
            <p:cNvSpPr/>
            <p:nvPr/>
          </p:nvSpPr>
          <p:spPr>
            <a:xfrm>
              <a:off x="5282939" y="4242709"/>
              <a:ext cx="1894237" cy="62778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0" name="Rectangle 29">
              <a:extLst>
                <a:ext uri="{FF2B5EF4-FFF2-40B4-BE49-F238E27FC236}">
                  <a16:creationId xmlns:a16="http://schemas.microsoft.com/office/drawing/2014/main" id="{26209BDE-C06E-4BA1-8BB2-6BC4EAAB48DF}"/>
                </a:ext>
              </a:extLst>
            </p:cNvPr>
            <p:cNvSpPr/>
            <p:nvPr/>
          </p:nvSpPr>
          <p:spPr>
            <a:xfrm>
              <a:off x="5267226" y="4191435"/>
              <a:ext cx="2054426"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S.D	F0,-24(R1)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DADDUI	R1,R1,#-32</a:t>
              </a:r>
            </a:p>
          </p:txBody>
        </p:sp>
      </p:grpSp>
      <p:sp>
        <p:nvSpPr>
          <p:cNvPr id="31" name="Rectangle 30">
            <a:extLst>
              <a:ext uri="{FF2B5EF4-FFF2-40B4-BE49-F238E27FC236}">
                <a16:creationId xmlns:a16="http://schemas.microsoft.com/office/drawing/2014/main" id="{2C42BBC9-18C4-4EED-980C-CAC7BC5DA341}"/>
              </a:ext>
            </a:extLst>
          </p:cNvPr>
          <p:cNvSpPr/>
          <p:nvPr/>
        </p:nvSpPr>
        <p:spPr>
          <a:xfrm>
            <a:off x="6754216" y="4705663"/>
            <a:ext cx="1701107"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BNE	R1, R2, Loop</a:t>
            </a:r>
          </a:p>
        </p:txBody>
      </p:sp>
      <p:sp>
        <p:nvSpPr>
          <p:cNvPr id="32" name="AutoShape 18">
            <a:extLst>
              <a:ext uri="{FF2B5EF4-FFF2-40B4-BE49-F238E27FC236}">
                <a16:creationId xmlns:a16="http://schemas.microsoft.com/office/drawing/2014/main" id="{B48C5B6F-FA94-459C-A3E6-7D4E08CE860A}"/>
              </a:ext>
            </a:extLst>
          </p:cNvPr>
          <p:cNvSpPr>
            <a:spLocks noChangeArrowheads="1"/>
          </p:cNvSpPr>
          <p:nvPr/>
        </p:nvSpPr>
        <p:spPr bwMode="auto">
          <a:xfrm>
            <a:off x="3903365" y="5744051"/>
            <a:ext cx="2286000" cy="1026092"/>
          </a:xfrm>
          <a:prstGeom prst="roundRect">
            <a:avLst>
              <a:gd name="adj" fmla="val 16667"/>
            </a:avLst>
          </a:prstGeom>
          <a:solidFill>
            <a:schemeClr val="bg1">
              <a:lumMod val="75000"/>
            </a:schemeClr>
          </a:solidFill>
          <a:ln w="9525">
            <a:noFill/>
            <a:round/>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L.D	F0,0(R1)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ADD.D	F0,F0,F2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S.D	F0,0(R1)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DADDUI	R1,R1,#-8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Arial" charset="0"/>
                <a:ea typeface="微软雅黑"/>
                <a:cs typeface="+mn-cs"/>
              </a:rPr>
              <a:t>BNE	R1, R2, Loop</a:t>
            </a:r>
          </a:p>
        </p:txBody>
      </p:sp>
      <p:cxnSp>
        <p:nvCxnSpPr>
          <p:cNvPr id="33" name="AutoShape 19">
            <a:extLst>
              <a:ext uri="{FF2B5EF4-FFF2-40B4-BE49-F238E27FC236}">
                <a16:creationId xmlns:a16="http://schemas.microsoft.com/office/drawing/2014/main" id="{EC04790D-BFDC-4C19-A929-AF2AF3BFDFDC}"/>
              </a:ext>
            </a:extLst>
          </p:cNvPr>
          <p:cNvCxnSpPr>
            <a:cxnSpLocks noChangeShapeType="1"/>
          </p:cNvCxnSpPr>
          <p:nvPr/>
        </p:nvCxnSpPr>
        <p:spPr bwMode="auto">
          <a:xfrm>
            <a:off x="4664539" y="5461232"/>
            <a:ext cx="365125" cy="28911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8136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5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250"/>
                                        <p:tgtEl>
                                          <p:spTgt spid="5"/>
                                        </p:tgtEl>
                                      </p:cBhvr>
                                    </p:animEffect>
                                  </p:childTnLst>
                                </p:cTn>
                              </p:par>
                            </p:childTnLst>
                          </p:cTn>
                        </p:par>
                        <p:par>
                          <p:cTn id="16" fill="hold">
                            <p:stCondLst>
                              <p:cond delay="25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250"/>
                                        <p:tgtEl>
                                          <p:spTgt spid="6"/>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250"/>
                                        <p:tgtEl>
                                          <p:spTgt spid="7"/>
                                        </p:tgtEl>
                                      </p:cBhvr>
                                    </p:animEffect>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250"/>
                                        <p:tgtEl>
                                          <p:spTgt spid="9"/>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250"/>
                                        <p:tgtEl>
                                          <p:spTgt spid="8"/>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250"/>
                                        <p:tgtEl>
                                          <p:spTgt spid="33"/>
                                        </p:tgtEl>
                                      </p:cBhvr>
                                    </p:animEffect>
                                  </p:childTnLst>
                                </p:cTn>
                              </p:par>
                            </p:childTnLst>
                          </p:cTn>
                        </p:par>
                        <p:par>
                          <p:cTn id="36" fill="hold">
                            <p:stCondLst>
                              <p:cond delay="1500"/>
                            </p:stCondLst>
                            <p:childTnLst>
                              <p:par>
                                <p:cTn id="37" presetID="22" presetClass="entr" presetSubtype="1"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25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250"/>
                                        <p:tgtEl>
                                          <p:spTgt spid="19"/>
                                        </p:tgtEl>
                                      </p:cBhvr>
                                    </p:animEffect>
                                  </p:childTnLst>
                                </p:cTn>
                              </p:par>
                            </p:childTnLst>
                          </p:cTn>
                        </p:par>
                        <p:par>
                          <p:cTn id="45" fill="hold">
                            <p:stCondLst>
                              <p:cond delay="250"/>
                            </p:stCondLst>
                            <p:childTnLst>
                              <p:par>
                                <p:cTn id="46" presetID="22" presetClass="entr" presetSubtype="1"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250"/>
                                        <p:tgtEl>
                                          <p:spTgt spid="10"/>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250"/>
                                        <p:tgtEl>
                                          <p:spTgt spid="11"/>
                                        </p:tgtEl>
                                      </p:cBhvr>
                                    </p:animEffect>
                                  </p:childTnLst>
                                </p:cTn>
                              </p:par>
                            </p:childTnLst>
                          </p:cTn>
                        </p:par>
                        <p:par>
                          <p:cTn id="53" fill="hold">
                            <p:stCondLst>
                              <p:cond delay="750"/>
                            </p:stCondLst>
                            <p:childTnLst>
                              <p:par>
                                <p:cTn id="54" presetID="22" presetClass="entr" presetSubtype="1"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25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25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50"/>
                                        <p:tgtEl>
                                          <p:spTgt spid="31"/>
                                        </p:tgtEl>
                                      </p:cBhvr>
                                    </p:animEffect>
                                  </p:childTnLst>
                                </p:cTn>
                              </p:par>
                            </p:childTnLst>
                          </p:cTn>
                        </p:par>
                        <p:par>
                          <p:cTn id="65" fill="hold">
                            <p:stCondLst>
                              <p:cond delay="250"/>
                            </p:stCondLst>
                            <p:childTnLst>
                              <p:par>
                                <p:cTn id="66" presetID="22" presetClass="entr" presetSubtype="1"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up)">
                                      <p:cBhvr>
                                        <p:cTn id="68" dur="250"/>
                                        <p:tgtEl>
                                          <p:spTgt spid="34"/>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up)">
                                      <p:cBhvr>
                                        <p:cTn id="72" dur="250"/>
                                        <p:tgtEl>
                                          <p:spTgt spid="35"/>
                                        </p:tgtEl>
                                      </p:cBhvr>
                                    </p:animEffect>
                                  </p:childTnLst>
                                </p:cTn>
                              </p:par>
                            </p:childTnLst>
                          </p:cTn>
                        </p:par>
                        <p:par>
                          <p:cTn id="73" fill="hold">
                            <p:stCondLst>
                              <p:cond delay="750"/>
                            </p:stCondLst>
                            <p:childTnLst>
                              <p:par>
                                <p:cTn id="74" presetID="22" presetClass="entr" presetSubtype="1"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up)">
                                      <p:cBhvr>
                                        <p:cTn id="76" dur="250"/>
                                        <p:tgtEl>
                                          <p:spTgt spid="36"/>
                                        </p:tgtEl>
                                      </p:cBhvr>
                                    </p:animEffect>
                                  </p:childTnLst>
                                </p:cTn>
                              </p:par>
                            </p:childTnLst>
                          </p:cTn>
                        </p:par>
                        <p:par>
                          <p:cTn id="77" fill="hold">
                            <p:stCondLst>
                              <p:cond delay="1000"/>
                            </p:stCondLst>
                            <p:childTnLst>
                              <p:par>
                                <p:cTn id="78" presetID="22" presetClass="entr" presetSubtype="1"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250"/>
                                        <p:tgtEl>
                                          <p:spTgt spid="37"/>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2" grpId="0" animBg="1"/>
      <p:bldP spid="20" grpId="0" animBg="1"/>
      <p:bldP spid="26" grpId="0"/>
      <p:bldP spid="31" grpId="0"/>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lated image">
            <a:extLst>
              <a:ext uri="{FF2B5EF4-FFF2-40B4-BE49-F238E27FC236}">
                <a16:creationId xmlns:a16="http://schemas.microsoft.com/office/drawing/2014/main" id="{AA0A7D2D-245B-4975-9F87-B21C56F5A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779" y="0"/>
            <a:ext cx="2629884" cy="2629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8CFBAA-1434-41DE-B4D8-ABA0807E9FC4}"/>
              </a:ext>
            </a:extLst>
          </p:cNvPr>
          <p:cNvSpPr>
            <a:spLocks noGrp="1"/>
          </p:cNvSpPr>
          <p:nvPr>
            <p:ph type="title"/>
          </p:nvPr>
        </p:nvSpPr>
        <p:spPr/>
        <p:txBody>
          <a:bodyPr/>
          <a:lstStyle/>
          <a:p>
            <a:r>
              <a:rPr lang="en-US" altLang="ko-KR" dirty="0">
                <a:ea typeface="굴림" panose="020B0600000101010101" pitchFamily="50" charset="-127"/>
              </a:rPr>
              <a:t>Loop Unrolling: Problems</a:t>
            </a:r>
            <a:endParaRPr lang="ko-KR" altLang="en-US" dirty="0"/>
          </a:p>
        </p:txBody>
      </p:sp>
      <p:sp>
        <p:nvSpPr>
          <p:cNvPr id="16" name="内容占位符 15">
            <a:extLst>
              <a:ext uri="{FF2B5EF4-FFF2-40B4-BE49-F238E27FC236}">
                <a16:creationId xmlns:a16="http://schemas.microsoft.com/office/drawing/2014/main" id="{471D5C62-7C6B-CFCD-6AE6-D544B7DB5884}"/>
              </a:ext>
            </a:extLst>
          </p:cNvPr>
          <p:cNvSpPr>
            <a:spLocks noGrp="1"/>
          </p:cNvSpPr>
          <p:nvPr>
            <p:ph idx="1"/>
          </p:nvPr>
        </p:nvSpPr>
        <p:spPr/>
        <p:txBody>
          <a:bodyPr/>
          <a:lstStyle/>
          <a:p>
            <a:endParaRPr lang="zh-CN" altLang="en-US"/>
          </a:p>
        </p:txBody>
      </p:sp>
      <p:sp>
        <p:nvSpPr>
          <p:cNvPr id="17" name="文本占位符 16">
            <a:extLst>
              <a:ext uri="{FF2B5EF4-FFF2-40B4-BE49-F238E27FC236}">
                <a16:creationId xmlns:a16="http://schemas.microsoft.com/office/drawing/2014/main" id="{3E0B9EBF-38A2-50E7-2105-4DB4C73F311B}"/>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DD28EC22-3ACF-4258-BDE0-77BE3419E319}"/>
              </a:ext>
            </a:extLst>
          </p:cNvPr>
          <p:cNvSpPr/>
          <p:nvPr/>
        </p:nvSpPr>
        <p:spPr>
          <a:xfrm>
            <a:off x="408560" y="874296"/>
            <a:ext cx="6165850"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Program size becomes larger </a:t>
            </a:r>
            <a:b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br>
            <a: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(code bloat)</a:t>
            </a:r>
            <a:endParaRPr kumimoji="0" lang="en-US" altLang="ko-KR" sz="20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endParaRPr>
          </a:p>
        </p:txBody>
      </p:sp>
      <p:sp>
        <p:nvSpPr>
          <p:cNvPr id="6" name="Rectangle 5">
            <a:extLst>
              <a:ext uri="{FF2B5EF4-FFF2-40B4-BE49-F238E27FC236}">
                <a16:creationId xmlns:a16="http://schemas.microsoft.com/office/drawing/2014/main" id="{6599018D-7ABF-4E47-97DC-ACC50C03833E}"/>
              </a:ext>
            </a:extLst>
          </p:cNvPr>
          <p:cNvSpPr/>
          <p:nvPr/>
        </p:nvSpPr>
        <p:spPr>
          <a:xfrm>
            <a:off x="669614" y="1743518"/>
            <a:ext cx="6490188" cy="1107996"/>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Q1. What if N is </a:t>
            </a:r>
            <a:r>
              <a:rPr kumimoji="0" lang="en-US" altLang="ko-KR" sz="2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rPr>
              <a:t>not</a:t>
            </a: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 a multiple of 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Q2. Or What if N is unknown at compiler 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Q3. Or What if it is a while loop?</a:t>
            </a:r>
          </a:p>
        </p:txBody>
      </p:sp>
      <p:sp>
        <p:nvSpPr>
          <p:cNvPr id="7" name="AutoShape 5">
            <a:extLst>
              <a:ext uri="{FF2B5EF4-FFF2-40B4-BE49-F238E27FC236}">
                <a16:creationId xmlns:a16="http://schemas.microsoft.com/office/drawing/2014/main" id="{FC3AC723-46E5-4224-8ACA-DB2711EF1084}"/>
              </a:ext>
            </a:extLst>
          </p:cNvPr>
          <p:cNvSpPr>
            <a:spLocks noChangeArrowheads="1"/>
          </p:cNvSpPr>
          <p:nvPr/>
        </p:nvSpPr>
        <p:spPr bwMode="auto">
          <a:xfrm>
            <a:off x="5175100" y="3833546"/>
            <a:ext cx="835820" cy="556023"/>
          </a:xfrm>
          <a:prstGeom prst="rightArrow">
            <a:avLst>
              <a:gd name="adj1" fmla="val 50000"/>
              <a:gd name="adj2" fmla="val 49074"/>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8" name="Text Box 6">
            <a:extLst>
              <a:ext uri="{FF2B5EF4-FFF2-40B4-BE49-F238E27FC236}">
                <a16:creationId xmlns:a16="http://schemas.microsoft.com/office/drawing/2014/main" id="{01A0E4F9-8295-4F3A-8230-0BF3984C68DE}"/>
              </a:ext>
            </a:extLst>
          </p:cNvPr>
          <p:cNvSpPr txBox="1">
            <a:spLocks noChangeArrowheads="1"/>
          </p:cNvSpPr>
          <p:nvPr/>
        </p:nvSpPr>
        <p:spPr bwMode="auto">
          <a:xfrm>
            <a:off x="6346825" y="2563209"/>
            <a:ext cx="3502025" cy="3785652"/>
          </a:xfrm>
          <a:prstGeom prst="rect">
            <a:avLst/>
          </a:prstGeom>
          <a:solidFill>
            <a:schemeClr val="bg1">
              <a:lumMod val="85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j1=j-j%4;</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=0;i&lt;j1;i+=4){</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a[i+1]*=2;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a[i+2]*=2;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a[i+3]*=2;</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=j1;i&lt;</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j;i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p:txBody>
      </p:sp>
      <p:sp>
        <p:nvSpPr>
          <p:cNvPr id="9" name="Text Box 7">
            <a:extLst>
              <a:ext uri="{FF2B5EF4-FFF2-40B4-BE49-F238E27FC236}">
                <a16:creationId xmlns:a16="http://schemas.microsoft.com/office/drawing/2014/main" id="{6C00D731-2E9F-417A-8230-A3E7545CE90D}"/>
              </a:ext>
            </a:extLst>
          </p:cNvPr>
          <p:cNvSpPr txBox="1">
            <a:spLocks noChangeArrowheads="1"/>
          </p:cNvSpPr>
          <p:nvPr/>
        </p:nvSpPr>
        <p:spPr bwMode="auto">
          <a:xfrm>
            <a:off x="1906122" y="3691923"/>
            <a:ext cx="3134191" cy="830997"/>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for(</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=0;i&lt;</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j;i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i</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]*=2;</a:t>
            </a:r>
          </a:p>
        </p:txBody>
      </p:sp>
      <p:grpSp>
        <p:nvGrpSpPr>
          <p:cNvPr id="12" name="Group 11">
            <a:extLst>
              <a:ext uri="{FF2B5EF4-FFF2-40B4-BE49-F238E27FC236}">
                <a16:creationId xmlns:a16="http://schemas.microsoft.com/office/drawing/2014/main" id="{B1D390B6-CE6F-4CCD-8855-B86F975DFCDD}"/>
              </a:ext>
            </a:extLst>
          </p:cNvPr>
          <p:cNvGrpSpPr/>
          <p:nvPr/>
        </p:nvGrpSpPr>
        <p:grpSpPr>
          <a:xfrm>
            <a:off x="8724295" y="3691922"/>
            <a:ext cx="1918344" cy="1546828"/>
            <a:chOff x="7200295" y="3691922"/>
            <a:chExt cx="1918344" cy="1546828"/>
          </a:xfrm>
        </p:grpSpPr>
        <p:sp>
          <p:nvSpPr>
            <p:cNvPr id="10" name="Right Brace 9">
              <a:extLst>
                <a:ext uri="{FF2B5EF4-FFF2-40B4-BE49-F238E27FC236}">
                  <a16:creationId xmlns:a16="http://schemas.microsoft.com/office/drawing/2014/main" id="{78835FF7-C232-4A5C-AEEC-824735F32167}"/>
                </a:ext>
              </a:extLst>
            </p:cNvPr>
            <p:cNvSpPr/>
            <p:nvPr/>
          </p:nvSpPr>
          <p:spPr>
            <a:xfrm>
              <a:off x="7200295" y="3691922"/>
              <a:ext cx="238125" cy="1546828"/>
            </a:xfrm>
            <a:prstGeom prst="rightBrace">
              <a:avLst>
                <a:gd name="adj1" fmla="val 64333"/>
                <a:gd name="adj2" fmla="val 5000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TextBox 10">
              <a:extLst>
                <a:ext uri="{FF2B5EF4-FFF2-40B4-BE49-F238E27FC236}">
                  <a16:creationId xmlns:a16="http://schemas.microsoft.com/office/drawing/2014/main" id="{D9066D0C-AF81-4C21-809D-2540E4851722}"/>
                </a:ext>
              </a:extLst>
            </p:cNvPr>
            <p:cNvSpPr txBox="1"/>
            <p:nvPr/>
          </p:nvSpPr>
          <p:spPr>
            <a:xfrm>
              <a:off x="7394614" y="3881736"/>
              <a:ext cx="1724025"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C00000"/>
                  </a:solidFill>
                  <a:effectLst/>
                  <a:uLnTx/>
                  <a:uFillTx/>
                  <a:latin typeface="Calibri"/>
                  <a:ea typeface="微软雅黑"/>
                  <a:cs typeface="+mn-cs"/>
                </a:rPr>
                <a:t>Unroll until </a:t>
              </a:r>
              <a:r>
                <a:rPr kumimoji="0" lang="en-US" altLang="ko-KR" sz="2000" b="1" i="0" u="none" strike="noStrike" kern="1200" cap="none" spc="0" normalizeH="0" baseline="0" noProof="0" dirty="0" err="1">
                  <a:ln>
                    <a:noFill/>
                  </a:ln>
                  <a:solidFill>
                    <a:srgbClr val="C00000"/>
                  </a:solidFill>
                  <a:effectLst/>
                  <a:uLnTx/>
                  <a:uFillTx/>
                  <a:latin typeface="Calibri"/>
                  <a:ea typeface="微软雅黑"/>
                  <a:cs typeface="+mn-cs"/>
                </a:rPr>
                <a:t>value`i</a:t>
              </a:r>
              <a:r>
                <a:rPr kumimoji="0" lang="en-US" altLang="ko-KR" sz="2000" b="1" i="0" u="none" strike="noStrike" kern="1200" cap="none" spc="0" normalizeH="0" baseline="0" noProof="0" dirty="0">
                  <a:ln>
                    <a:noFill/>
                  </a:ln>
                  <a:solidFill>
                    <a:srgbClr val="C00000"/>
                  </a:solidFill>
                  <a:effectLst/>
                  <a:uLnTx/>
                  <a:uFillTx/>
                  <a:latin typeface="Calibri"/>
                  <a:ea typeface="微软雅黑"/>
                  <a:cs typeface="+mn-cs"/>
                </a:rPr>
                <a:t>` is multiple of 4</a:t>
              </a:r>
              <a:endParaRPr kumimoji="0" lang="ko-KR" altLang="en-US" sz="2000" b="1" i="0" u="none" strike="noStrike" kern="1200" cap="none" spc="0" normalizeH="0" baseline="0" noProof="0" dirty="0">
                <a:ln>
                  <a:noFill/>
                </a:ln>
                <a:solidFill>
                  <a:srgbClr val="C00000"/>
                </a:solidFill>
                <a:effectLst/>
                <a:uLnTx/>
                <a:uFillTx/>
                <a:latin typeface="Calibri"/>
                <a:cs typeface="+mn-cs"/>
              </a:endParaRPr>
            </a:p>
          </p:txBody>
        </p:sp>
      </p:grpSp>
      <p:sp>
        <p:nvSpPr>
          <p:cNvPr id="13" name="Rectangle 12">
            <a:extLst>
              <a:ext uri="{FF2B5EF4-FFF2-40B4-BE49-F238E27FC236}">
                <a16:creationId xmlns:a16="http://schemas.microsoft.com/office/drawing/2014/main" id="{C7A8F3C0-1EC1-46EE-B558-3A997363BA91}"/>
              </a:ext>
            </a:extLst>
          </p:cNvPr>
          <p:cNvSpPr/>
          <p:nvPr/>
        </p:nvSpPr>
        <p:spPr>
          <a:xfrm>
            <a:off x="6346824" y="5562600"/>
            <a:ext cx="3216276" cy="71747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 name="TextBox 13">
            <a:extLst>
              <a:ext uri="{FF2B5EF4-FFF2-40B4-BE49-F238E27FC236}">
                <a16:creationId xmlns:a16="http://schemas.microsoft.com/office/drawing/2014/main" id="{262087A1-94DF-4056-9F9E-DA8E8E8984AF}"/>
              </a:ext>
            </a:extLst>
          </p:cNvPr>
          <p:cNvSpPr txBox="1"/>
          <p:nvPr/>
        </p:nvSpPr>
        <p:spPr>
          <a:xfrm>
            <a:off x="4291010" y="5536525"/>
            <a:ext cx="205581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C00000"/>
                </a:solidFill>
                <a:effectLst/>
                <a:uLnTx/>
                <a:uFillTx/>
                <a:latin typeface="Calibri"/>
                <a:ea typeface="微软雅黑"/>
                <a:cs typeface="+mn-cs"/>
              </a:rPr>
              <a:t>Remained for another for loop</a:t>
            </a:r>
            <a:endParaRPr kumimoji="0" lang="ko-KR" altLang="en-US" sz="2000" b="1" i="0" u="none" strike="noStrike" kern="1200" cap="none" spc="0" normalizeH="0" baseline="0" noProof="0" dirty="0">
              <a:ln>
                <a:noFill/>
              </a:ln>
              <a:solidFill>
                <a:srgbClr val="C00000"/>
              </a:solidFill>
              <a:effectLst/>
              <a:uLnTx/>
              <a:uFillTx/>
              <a:latin typeface="Calibri"/>
              <a:cs typeface="+mn-cs"/>
            </a:endParaRPr>
          </a:p>
        </p:txBody>
      </p:sp>
    </p:spTree>
    <p:extLst>
      <p:ext uri="{BB962C8B-B14F-4D97-AF65-F5344CB8AC3E}">
        <p14:creationId xmlns:p14="http://schemas.microsoft.com/office/powerpoint/2010/main" val="265953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250"/>
                                        <p:tgtEl>
                                          <p:spTgt spid="6">
                                            <p:txEl>
                                              <p:pRg st="0" end="0"/>
                                            </p:txEl>
                                          </p:spTgt>
                                        </p:tgtEl>
                                      </p:cBhvr>
                                    </p:animEffect>
                                  </p:childTnLst>
                                </p:cTn>
                              </p:par>
                            </p:childTnLst>
                          </p:cTn>
                        </p:par>
                        <p:par>
                          <p:cTn id="15" fill="hold">
                            <p:stCondLst>
                              <p:cond delay="25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250"/>
                                        <p:tgtEl>
                                          <p:spTgt spid="7"/>
                                        </p:tgtEl>
                                      </p:cBhvr>
                                    </p:animEffect>
                                  </p:childTnLst>
                                </p:cTn>
                              </p:par>
                            </p:childTnLst>
                          </p:cTn>
                        </p:par>
                        <p:par>
                          <p:cTn id="23" fill="hold">
                            <p:stCondLst>
                              <p:cond delay="75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childTnLst>
                                </p:cTn>
                              </p:par>
                              <p:par>
                                <p:cTn id="27" presetID="1" presetClass="entr" presetSubtype="0" fill="hold"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wipe(up)">
                                      <p:cBhvr>
                                        <p:cTn id="37" dur="250"/>
                                        <p:tgtEl>
                                          <p:spTgt spid="8">
                                            <p:txEl>
                                              <p:pRg st="2" end="2"/>
                                            </p:txEl>
                                          </p:spTgt>
                                        </p:tgtEl>
                                      </p:cBhvr>
                                    </p:animEffect>
                                  </p:childTnLst>
                                </p:cTn>
                              </p:par>
                            </p:childTnLst>
                          </p:cTn>
                        </p:par>
                        <p:par>
                          <p:cTn id="38" fill="hold">
                            <p:stCondLst>
                              <p:cond delay="250"/>
                            </p:stCondLst>
                            <p:childTnLst>
                              <p:par>
                                <p:cTn id="39" presetID="22" presetClass="entr" presetSubtype="1" fill="hold" nodeType="after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wipe(up)">
                                      <p:cBhvr>
                                        <p:cTn id="41" dur="250"/>
                                        <p:tgtEl>
                                          <p:spTgt spid="8">
                                            <p:txEl>
                                              <p:pRg st="3" end="3"/>
                                            </p:txEl>
                                          </p:spTgt>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wipe(up)">
                                      <p:cBhvr>
                                        <p:cTn id="45" dur="250"/>
                                        <p:tgtEl>
                                          <p:spTgt spid="8">
                                            <p:txEl>
                                              <p:pRg st="4" end="4"/>
                                            </p:txEl>
                                          </p:spTgt>
                                        </p:tgtEl>
                                      </p:cBhvr>
                                    </p:animEffect>
                                  </p:childTnLst>
                                </p:cTn>
                              </p:par>
                            </p:childTnLst>
                          </p:cTn>
                        </p:par>
                        <p:par>
                          <p:cTn id="46" fill="hold">
                            <p:stCondLst>
                              <p:cond delay="750"/>
                            </p:stCondLst>
                            <p:childTnLst>
                              <p:par>
                                <p:cTn id="47" presetID="22" presetClass="entr" presetSubtype="1" fill="hold" nodeType="after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animEffect transition="in" filter="wipe(up)">
                                      <p:cBhvr>
                                        <p:cTn id="49" dur="250"/>
                                        <p:tgtEl>
                                          <p:spTgt spid="8">
                                            <p:txEl>
                                              <p:pRg st="5" end="5"/>
                                            </p:txEl>
                                          </p:spTgt>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25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xEl>
                                              <p:pRg st="7" end="7"/>
                                            </p:txEl>
                                          </p:spTgt>
                                        </p:tgtEl>
                                        <p:attrNameLst>
                                          <p:attrName>style.visibility</p:attrName>
                                        </p:attrNameLst>
                                      </p:cBhvr>
                                      <p:to>
                                        <p:strVal val="visible"/>
                                      </p:to>
                                    </p:set>
                                    <p:animEffect transition="in" filter="fade">
                                      <p:cBhvr>
                                        <p:cTn id="58" dur="250"/>
                                        <p:tgtEl>
                                          <p:spTgt spid="8">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8">
                                            <p:txEl>
                                              <p:pRg st="8" end="8"/>
                                            </p:txEl>
                                          </p:spTgt>
                                        </p:tgtEl>
                                        <p:attrNameLst>
                                          <p:attrName>style.visibility</p:attrName>
                                        </p:attrNameLst>
                                      </p:cBhvr>
                                      <p:to>
                                        <p:strVal val="visible"/>
                                      </p:to>
                                    </p:set>
                                    <p:animEffect transition="in" filter="fade">
                                      <p:cBhvr>
                                        <p:cTn id="61" dur="250"/>
                                        <p:tgtEl>
                                          <p:spTgt spid="8">
                                            <p:txEl>
                                              <p:pRg st="8" end="8"/>
                                            </p:txEl>
                                          </p:spTgt>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heel(1)">
                                      <p:cBhvr>
                                        <p:cTn id="64" dur="250"/>
                                        <p:tgtEl>
                                          <p:spTgt spid="1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25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xEl>
                                              <p:pRg st="1" end="1"/>
                                            </p:txEl>
                                          </p:spTgt>
                                        </p:tgtEl>
                                        <p:attrNameLst>
                                          <p:attrName>style.visibility</p:attrName>
                                        </p:attrNameLst>
                                      </p:cBhvr>
                                      <p:to>
                                        <p:strVal val="visible"/>
                                      </p:to>
                                    </p:set>
                                    <p:animEffect transition="in" filter="wipe(left)">
                                      <p:cBhvr>
                                        <p:cTn id="72" dur="250"/>
                                        <p:tgtEl>
                                          <p:spTgt spid="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xEl>
                                              <p:pRg st="2" end="2"/>
                                            </p:txEl>
                                          </p:spTgt>
                                        </p:tgtEl>
                                        <p:attrNameLst>
                                          <p:attrName>style.visibility</p:attrName>
                                        </p:attrNameLst>
                                      </p:cBhvr>
                                      <p:to>
                                        <p:strVal val="visible"/>
                                      </p:to>
                                    </p:set>
                                    <p:animEffect transition="in" filter="wipe(left)">
                                      <p:cBhvr>
                                        <p:cTn id="77"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6F3E-0695-4F7D-8E62-9415EA90B2C1}"/>
              </a:ext>
            </a:extLst>
          </p:cNvPr>
          <p:cNvSpPr>
            <a:spLocks noGrp="1"/>
          </p:cNvSpPr>
          <p:nvPr>
            <p:ph type="title"/>
          </p:nvPr>
        </p:nvSpPr>
        <p:spPr/>
        <p:txBody>
          <a:bodyPr/>
          <a:lstStyle/>
          <a:p>
            <a:r>
              <a:rPr lang="en-US" altLang="ko-KR" dirty="0"/>
              <a:t>Technique3: </a:t>
            </a:r>
            <a:r>
              <a:rPr lang="en-US" altLang="ko-KR" dirty="0">
                <a:ea typeface="굴림" panose="020B0600000101010101" pitchFamily="50" charset="-127"/>
              </a:rPr>
              <a:t>Function </a:t>
            </a:r>
            <a:r>
              <a:rPr lang="en-US" altLang="ko-KR" dirty="0" err="1">
                <a:ea typeface="굴림" panose="020B0600000101010101" pitchFamily="50" charset="-127"/>
              </a:rPr>
              <a:t>Inlining</a:t>
            </a:r>
            <a:endParaRPr lang="ko-KR" altLang="en-US" dirty="0"/>
          </a:p>
        </p:txBody>
      </p:sp>
      <p:sp>
        <p:nvSpPr>
          <p:cNvPr id="9" name="文本占位符 8">
            <a:extLst>
              <a:ext uri="{FF2B5EF4-FFF2-40B4-BE49-F238E27FC236}">
                <a16:creationId xmlns:a16="http://schemas.microsoft.com/office/drawing/2014/main" id="{E3992C9D-9533-D6E8-F813-1DE619075CB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7B5AD22-811B-43CE-8308-472CFFA27728}"/>
              </a:ext>
            </a:extLst>
          </p:cNvPr>
          <p:cNvSpPr/>
          <p:nvPr/>
        </p:nvSpPr>
        <p:spPr>
          <a:xfrm>
            <a:off x="397700" y="876193"/>
            <a:ext cx="8715633" cy="86177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9446"/>
                </a:solidFill>
                <a:effectLst/>
                <a:uLnTx/>
                <a:uFillTx/>
                <a:latin typeface="Calibri" panose="020F0502020204030204" pitchFamily="34" charset="0"/>
                <a:ea typeface="微软雅黑"/>
                <a:cs typeface="Calibri" panose="020F0502020204030204" pitchFamily="34" charset="0"/>
              </a:rPr>
              <a:t>Goal: sort of like “unrolling” a function</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Problems: primarily code bloat</a:t>
            </a:r>
            <a:endParaRPr kumimoji="0" lang="en-US" altLang="ko-KR" sz="20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endParaRPr>
          </a:p>
        </p:txBody>
      </p:sp>
      <p:pic>
        <p:nvPicPr>
          <p:cNvPr id="1028" name="Picture 4" descr="Related image">
            <a:extLst>
              <a:ext uri="{FF2B5EF4-FFF2-40B4-BE49-F238E27FC236}">
                <a16:creationId xmlns:a16="http://schemas.microsoft.com/office/drawing/2014/main" id="{3760C6A0-DCDD-4CAC-92D9-7716BDA04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636" y="898052"/>
            <a:ext cx="1944852" cy="1944852"/>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5F74FFD-70B0-421F-8545-AA1164F0455A}"/>
              </a:ext>
            </a:extLst>
          </p:cNvPr>
          <p:cNvGrpSpPr/>
          <p:nvPr/>
        </p:nvGrpSpPr>
        <p:grpSpPr>
          <a:xfrm>
            <a:off x="1721710" y="2481590"/>
            <a:ext cx="4066058" cy="3728710"/>
            <a:chOff x="197710" y="2481590"/>
            <a:chExt cx="4066058" cy="3728710"/>
          </a:xfrm>
        </p:grpSpPr>
        <p:sp>
          <p:nvSpPr>
            <p:cNvPr id="5" name="Rectangle 4">
              <a:extLst>
                <a:ext uri="{FF2B5EF4-FFF2-40B4-BE49-F238E27FC236}">
                  <a16:creationId xmlns:a16="http://schemas.microsoft.com/office/drawing/2014/main" id="{73D3EF26-071E-4BD3-BAF5-FFCB0FF777B0}"/>
                </a:ext>
              </a:extLst>
            </p:cNvPr>
            <p:cNvSpPr/>
            <p:nvPr/>
          </p:nvSpPr>
          <p:spPr>
            <a:xfrm>
              <a:off x="275968" y="2921000"/>
              <a:ext cx="3987800" cy="3289300"/>
            </a:xfrm>
            <a:prstGeom prst="rect">
              <a:avLst/>
            </a:prstGeom>
            <a:solidFill>
              <a:schemeClr val="accent2">
                <a:lumMod val="20000"/>
                <a:lumOff val="8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 name="TextBox 5">
              <a:extLst>
                <a:ext uri="{FF2B5EF4-FFF2-40B4-BE49-F238E27FC236}">
                  <a16:creationId xmlns:a16="http://schemas.microsoft.com/office/drawing/2014/main" id="{8AC1C9DC-6A58-4060-9754-46BB0C2FA7BB}"/>
                </a:ext>
              </a:extLst>
            </p:cNvPr>
            <p:cNvSpPr txBox="1"/>
            <p:nvPr/>
          </p:nvSpPr>
          <p:spPr>
            <a:xfrm>
              <a:off x="197710" y="2481590"/>
              <a:ext cx="227658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78240">
                      <a:lumMod val="75000"/>
                    </a:srgbClr>
                  </a:solidFill>
                  <a:effectLst/>
                  <a:uLnTx/>
                  <a:uFillTx/>
                  <a:latin typeface="Bell Gothic Std Black" panose="020B0706020202040204" pitchFamily="34" charset="0"/>
                  <a:ea typeface="微软雅黑"/>
                  <a:cs typeface="+mn-cs"/>
                </a:rPr>
                <a:t>Normal Function</a:t>
              </a:r>
              <a:endParaRPr kumimoji="0" lang="ko-KR" altLang="en-US" sz="2400" b="0" i="0" u="none" strike="noStrike" kern="1200" cap="none" spc="0" normalizeH="0" baseline="0" noProof="0" dirty="0">
                <a:ln>
                  <a:noFill/>
                </a:ln>
                <a:solidFill>
                  <a:srgbClr val="F78240">
                    <a:lumMod val="75000"/>
                  </a:srgbClr>
                </a:solidFill>
                <a:effectLst/>
                <a:uLnTx/>
                <a:uFillTx/>
                <a:latin typeface="Bell Gothic Std Black" panose="020B0706020202040204" pitchFamily="34" charset="0"/>
                <a:cs typeface="+mn-cs"/>
              </a:endParaRPr>
            </a:p>
          </p:txBody>
        </p:sp>
        <p:sp>
          <p:nvSpPr>
            <p:cNvPr id="7" name="Oval 6">
              <a:extLst>
                <a:ext uri="{FF2B5EF4-FFF2-40B4-BE49-F238E27FC236}">
                  <a16:creationId xmlns:a16="http://schemas.microsoft.com/office/drawing/2014/main" id="{AAEDD86E-1976-4E16-BB08-C9DF09E4A79F}"/>
                </a:ext>
              </a:extLst>
            </p:cNvPr>
            <p:cNvSpPr/>
            <p:nvPr/>
          </p:nvSpPr>
          <p:spPr>
            <a:xfrm>
              <a:off x="495300" y="3042558"/>
              <a:ext cx="1270000" cy="461554"/>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Start</a:t>
              </a:r>
              <a:endParaRPr kumimoji="0" lang="ko-KR" altLang="en-US" sz="2400" b="1"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 name="Oval 9">
              <a:extLst>
                <a:ext uri="{FF2B5EF4-FFF2-40B4-BE49-F238E27FC236}">
                  <a16:creationId xmlns:a16="http://schemas.microsoft.com/office/drawing/2014/main" id="{F4E70822-55B8-4F3B-9742-90E5EB4DE5FD}"/>
                </a:ext>
              </a:extLst>
            </p:cNvPr>
            <p:cNvSpPr/>
            <p:nvPr/>
          </p:nvSpPr>
          <p:spPr>
            <a:xfrm>
              <a:off x="495300" y="5739345"/>
              <a:ext cx="1270000" cy="371213"/>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Stop</a:t>
              </a:r>
              <a:endParaRPr kumimoji="0" lang="ko-KR" altLang="en-US" sz="2400" b="1"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8" name="Rectangle: Rounded Corners 7">
              <a:extLst>
                <a:ext uri="{FF2B5EF4-FFF2-40B4-BE49-F238E27FC236}">
                  <a16:creationId xmlns:a16="http://schemas.microsoft.com/office/drawing/2014/main" id="{0227668E-7DC9-47D7-87D0-A6B75A7ADD62}"/>
                </a:ext>
              </a:extLst>
            </p:cNvPr>
            <p:cNvSpPr/>
            <p:nvPr/>
          </p:nvSpPr>
          <p:spPr>
            <a:xfrm>
              <a:off x="495300" y="3810001"/>
              <a:ext cx="1270000" cy="1590674"/>
            </a:xfrm>
            <a:prstGeom prst="round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1" name="Straight Arrow Connector 10">
              <a:extLst>
                <a:ext uri="{FF2B5EF4-FFF2-40B4-BE49-F238E27FC236}">
                  <a16:creationId xmlns:a16="http://schemas.microsoft.com/office/drawing/2014/main" id="{2E1449D2-66C0-4789-BD39-594DDAD30DE7}"/>
                </a:ext>
              </a:extLst>
            </p:cNvPr>
            <p:cNvCxnSpPr>
              <a:cxnSpLocks/>
              <a:stCxn id="7" idx="4"/>
              <a:endCxn id="8" idx="0"/>
            </p:cNvCxnSpPr>
            <p:nvPr/>
          </p:nvCxnSpPr>
          <p:spPr>
            <a:xfrm>
              <a:off x="1130300" y="3504112"/>
              <a:ext cx="0" cy="305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11EC6D-52D7-473A-A6F9-E624E15AA9B2}"/>
                </a:ext>
              </a:extLst>
            </p:cNvPr>
            <p:cNvCxnSpPr>
              <a:cxnSpLocks/>
              <a:stCxn id="8" idx="2"/>
              <a:endCxn id="10" idx="0"/>
            </p:cNvCxnSpPr>
            <p:nvPr/>
          </p:nvCxnSpPr>
          <p:spPr>
            <a:xfrm>
              <a:off x="1130300" y="5400675"/>
              <a:ext cx="0" cy="338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3D0734-C9AA-4370-A150-16A71FF4DAF9}"/>
                </a:ext>
              </a:extLst>
            </p:cNvPr>
            <p:cNvSpPr txBox="1"/>
            <p:nvPr/>
          </p:nvSpPr>
          <p:spPr>
            <a:xfrm>
              <a:off x="430909" y="4334817"/>
              <a:ext cx="139878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err="1">
                  <a:ln>
                    <a:noFill/>
                  </a:ln>
                  <a:solidFill>
                    <a:srgbClr val="000000"/>
                  </a:solidFill>
                  <a:effectLst/>
                  <a:uLnTx/>
                  <a:uFillTx/>
                  <a:latin typeface="Calibri"/>
                  <a:ea typeface="微软雅黑"/>
                  <a:cs typeface="+mn-cs"/>
                </a:rPr>
                <a:t>myfunc</a:t>
              </a: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a:t>
              </a:r>
              <a:endParaRPr kumimoji="0" lang="ko-KR" altLang="en-US" sz="2400" b="1" i="1" u="none" strike="noStrike" kern="1200" cap="none" spc="0" normalizeH="0" baseline="0" noProof="0" dirty="0">
                <a:ln>
                  <a:noFill/>
                </a:ln>
                <a:solidFill>
                  <a:srgbClr val="000000"/>
                </a:solidFill>
                <a:effectLst/>
                <a:uLnTx/>
                <a:uFillTx/>
                <a:latin typeface="Calibri"/>
                <a:cs typeface="+mn-cs"/>
              </a:endParaRPr>
            </a:p>
          </p:txBody>
        </p:sp>
        <p:grpSp>
          <p:nvGrpSpPr>
            <p:cNvPr id="24" name="Group 23">
              <a:extLst>
                <a:ext uri="{FF2B5EF4-FFF2-40B4-BE49-F238E27FC236}">
                  <a16:creationId xmlns:a16="http://schemas.microsoft.com/office/drawing/2014/main" id="{7160009B-0BBE-4AB7-819D-569D5F9D1BB1}"/>
                </a:ext>
              </a:extLst>
            </p:cNvPr>
            <p:cNvGrpSpPr/>
            <p:nvPr/>
          </p:nvGrpSpPr>
          <p:grpSpPr>
            <a:xfrm>
              <a:off x="2400300" y="3810001"/>
              <a:ext cx="1707039" cy="1590674"/>
              <a:chOff x="2269867" y="3818164"/>
              <a:chExt cx="1707039" cy="1590674"/>
            </a:xfrm>
          </p:grpSpPr>
          <p:sp>
            <p:nvSpPr>
              <p:cNvPr id="26" name="Rectangle: Rounded Corners 25">
                <a:extLst>
                  <a:ext uri="{FF2B5EF4-FFF2-40B4-BE49-F238E27FC236}">
                    <a16:creationId xmlns:a16="http://schemas.microsoft.com/office/drawing/2014/main" id="{A47D7CB8-1422-49C2-B092-E1BBC92800E0}"/>
                  </a:ext>
                </a:extLst>
              </p:cNvPr>
              <p:cNvSpPr/>
              <p:nvPr/>
            </p:nvSpPr>
            <p:spPr>
              <a:xfrm>
                <a:off x="2269867" y="3818164"/>
                <a:ext cx="1707039" cy="1590674"/>
              </a:xfrm>
              <a:prstGeom prst="roundRec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7" name="TextBox 26">
                <a:extLst>
                  <a:ext uri="{FF2B5EF4-FFF2-40B4-BE49-F238E27FC236}">
                    <a16:creationId xmlns:a16="http://schemas.microsoft.com/office/drawing/2014/main" id="{349408FB-7391-408A-84AE-B97C60A57D12}"/>
                  </a:ext>
                </a:extLst>
              </p:cNvPr>
              <p:cNvSpPr txBox="1"/>
              <p:nvPr/>
            </p:nvSpPr>
            <p:spPr>
              <a:xfrm>
                <a:off x="2405080" y="3828671"/>
                <a:ext cx="1436612" cy="156966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err="1">
                    <a:ln>
                      <a:noFill/>
                    </a:ln>
                    <a:solidFill>
                      <a:srgbClr val="000000"/>
                    </a:solidFill>
                    <a:effectLst/>
                    <a:uLnTx/>
                    <a:uFillTx/>
                    <a:latin typeface="Calibri"/>
                    <a:ea typeface="微软雅黑"/>
                    <a:cs typeface="+mn-cs"/>
                  </a:rPr>
                  <a:t>myfunc</a:t>
                </a: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    // body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grpSp>
        <p:grpSp>
          <p:nvGrpSpPr>
            <p:cNvPr id="32" name="Group 31">
              <a:extLst>
                <a:ext uri="{FF2B5EF4-FFF2-40B4-BE49-F238E27FC236}">
                  <a16:creationId xmlns:a16="http://schemas.microsoft.com/office/drawing/2014/main" id="{06D0AD2B-7843-4728-8049-F19192498BB9}"/>
                </a:ext>
              </a:extLst>
            </p:cNvPr>
            <p:cNvGrpSpPr/>
            <p:nvPr/>
          </p:nvGrpSpPr>
          <p:grpSpPr>
            <a:xfrm>
              <a:off x="1710199" y="3615010"/>
              <a:ext cx="825316" cy="948524"/>
              <a:chOff x="1710199" y="3615010"/>
              <a:chExt cx="825316" cy="948524"/>
            </a:xfrm>
          </p:grpSpPr>
          <p:cxnSp>
            <p:nvCxnSpPr>
              <p:cNvPr id="29" name="Straight Arrow Connector 28">
                <a:extLst>
                  <a:ext uri="{FF2B5EF4-FFF2-40B4-BE49-F238E27FC236}">
                    <a16:creationId xmlns:a16="http://schemas.microsoft.com/office/drawing/2014/main" id="{F11134B4-AA69-4B11-93FA-99467986BC62}"/>
                  </a:ext>
                </a:extLst>
              </p:cNvPr>
              <p:cNvCxnSpPr>
                <a:cxnSpLocks/>
              </p:cNvCxnSpPr>
              <p:nvPr/>
            </p:nvCxnSpPr>
            <p:spPr>
              <a:xfrm flipV="1">
                <a:off x="1765300" y="4069435"/>
                <a:ext cx="770215" cy="4940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1CABE1-1C3B-4797-BE58-0161E9BAAE65}"/>
                  </a:ext>
                </a:extLst>
              </p:cNvPr>
              <p:cNvSpPr txBox="1"/>
              <p:nvPr/>
            </p:nvSpPr>
            <p:spPr>
              <a:xfrm>
                <a:off x="1710199" y="3615010"/>
                <a:ext cx="757708"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000000"/>
                    </a:solidFill>
                    <a:effectLst/>
                    <a:uLnTx/>
                    <a:uFillTx/>
                    <a:latin typeface="Calibri"/>
                    <a:ea typeface="微软雅黑"/>
                    <a:cs typeface="+mn-cs"/>
                  </a:rPr>
                  <a:t>call</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grpSp>
        <p:grpSp>
          <p:nvGrpSpPr>
            <p:cNvPr id="33" name="Group 32">
              <a:extLst>
                <a:ext uri="{FF2B5EF4-FFF2-40B4-BE49-F238E27FC236}">
                  <a16:creationId xmlns:a16="http://schemas.microsoft.com/office/drawing/2014/main" id="{C1345D0C-82A1-4BAE-A528-F4743617D4B4}"/>
                </a:ext>
              </a:extLst>
            </p:cNvPr>
            <p:cNvGrpSpPr/>
            <p:nvPr/>
          </p:nvGrpSpPr>
          <p:grpSpPr>
            <a:xfrm>
              <a:off x="1729888" y="4729801"/>
              <a:ext cx="1278022" cy="1079170"/>
              <a:chOff x="1729888" y="4729801"/>
              <a:chExt cx="1278022" cy="1079170"/>
            </a:xfrm>
          </p:grpSpPr>
          <p:cxnSp>
            <p:nvCxnSpPr>
              <p:cNvPr id="31" name="Straight Arrow Connector 30">
                <a:extLst>
                  <a:ext uri="{FF2B5EF4-FFF2-40B4-BE49-F238E27FC236}">
                    <a16:creationId xmlns:a16="http://schemas.microsoft.com/office/drawing/2014/main" id="{55CB1A37-A1A4-4EAB-8871-790486C87A9E}"/>
                  </a:ext>
                </a:extLst>
              </p:cNvPr>
              <p:cNvCxnSpPr>
                <a:cxnSpLocks/>
              </p:cNvCxnSpPr>
              <p:nvPr/>
            </p:nvCxnSpPr>
            <p:spPr>
              <a:xfrm flipH="1" flipV="1">
                <a:off x="1729888" y="4729801"/>
                <a:ext cx="870018" cy="4941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D0704BD-CC3B-45DD-AADE-0F9D16D3F152}"/>
                  </a:ext>
                </a:extLst>
              </p:cNvPr>
              <p:cNvSpPr txBox="1"/>
              <p:nvPr/>
            </p:nvSpPr>
            <p:spPr>
              <a:xfrm>
                <a:off x="1750258" y="5224196"/>
                <a:ext cx="125765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000000"/>
                    </a:solidFill>
                    <a:effectLst/>
                    <a:uLnTx/>
                    <a:uFillTx/>
                    <a:latin typeface="Calibri"/>
                    <a:ea typeface="微软雅黑"/>
                    <a:cs typeface="+mn-cs"/>
                  </a:rPr>
                  <a:t>return</a:t>
                </a:r>
                <a:endParaRPr kumimoji="0" lang="ko-KR" altLang="en-US" sz="3200" b="1" i="0" u="none" strike="noStrike" kern="1200" cap="none" spc="0" normalizeH="0" baseline="0" noProof="0" dirty="0">
                  <a:ln>
                    <a:noFill/>
                  </a:ln>
                  <a:solidFill>
                    <a:srgbClr val="000000"/>
                  </a:solidFill>
                  <a:effectLst/>
                  <a:uLnTx/>
                  <a:uFillTx/>
                  <a:latin typeface="Calibri"/>
                  <a:cs typeface="+mn-cs"/>
                </a:endParaRPr>
              </a:p>
            </p:txBody>
          </p:sp>
        </p:grpSp>
      </p:grpSp>
      <p:grpSp>
        <p:nvGrpSpPr>
          <p:cNvPr id="58" name="Group 57">
            <a:extLst>
              <a:ext uri="{FF2B5EF4-FFF2-40B4-BE49-F238E27FC236}">
                <a16:creationId xmlns:a16="http://schemas.microsoft.com/office/drawing/2014/main" id="{49B27CB3-9E0D-43AF-9511-254A00EDD579}"/>
              </a:ext>
            </a:extLst>
          </p:cNvPr>
          <p:cNvGrpSpPr/>
          <p:nvPr/>
        </p:nvGrpSpPr>
        <p:grpSpPr>
          <a:xfrm>
            <a:off x="6171033" y="2470462"/>
            <a:ext cx="4066058" cy="3728710"/>
            <a:chOff x="4483100" y="2470462"/>
            <a:chExt cx="4066058" cy="3728710"/>
          </a:xfrm>
        </p:grpSpPr>
        <p:sp>
          <p:nvSpPr>
            <p:cNvPr id="39" name="Rectangle 38">
              <a:extLst>
                <a:ext uri="{FF2B5EF4-FFF2-40B4-BE49-F238E27FC236}">
                  <a16:creationId xmlns:a16="http://schemas.microsoft.com/office/drawing/2014/main" id="{671323C9-3BCB-436E-8CA2-7BAF1046E8FE}"/>
                </a:ext>
              </a:extLst>
            </p:cNvPr>
            <p:cNvSpPr/>
            <p:nvPr/>
          </p:nvSpPr>
          <p:spPr>
            <a:xfrm>
              <a:off x="4561358" y="2909872"/>
              <a:ext cx="3987800" cy="3289300"/>
            </a:xfrm>
            <a:prstGeom prst="rect">
              <a:avLst/>
            </a:prstGeom>
            <a:solidFill>
              <a:schemeClr val="accent6">
                <a:lumMod val="20000"/>
                <a:lumOff val="80000"/>
              </a:schemeClr>
            </a:solidFill>
            <a:ln w="38100">
              <a:solidFill>
                <a:srgbClr val="0094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0" name="TextBox 39">
              <a:extLst>
                <a:ext uri="{FF2B5EF4-FFF2-40B4-BE49-F238E27FC236}">
                  <a16:creationId xmlns:a16="http://schemas.microsoft.com/office/drawing/2014/main" id="{EF8246C4-39C5-4C83-BE9A-77917F073F58}"/>
                </a:ext>
              </a:extLst>
            </p:cNvPr>
            <p:cNvSpPr txBox="1"/>
            <p:nvPr/>
          </p:nvSpPr>
          <p:spPr>
            <a:xfrm>
              <a:off x="4483100" y="2470462"/>
              <a:ext cx="204094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9446"/>
                  </a:solidFill>
                  <a:effectLst/>
                  <a:uLnTx/>
                  <a:uFillTx/>
                  <a:latin typeface="Bell Gothic Std Black" panose="020B0706020202040204" pitchFamily="34" charset="0"/>
                  <a:ea typeface="微软雅黑"/>
                  <a:cs typeface="+mn-cs"/>
                </a:rPr>
                <a:t>Inline Function</a:t>
              </a:r>
              <a:endParaRPr kumimoji="0" lang="ko-KR" altLang="en-US" sz="2400" b="0" i="0" u="none" strike="noStrike" kern="1200" cap="none" spc="0" normalizeH="0" baseline="0" noProof="0" dirty="0">
                <a:ln>
                  <a:noFill/>
                </a:ln>
                <a:solidFill>
                  <a:srgbClr val="009446"/>
                </a:solidFill>
                <a:effectLst/>
                <a:uLnTx/>
                <a:uFillTx/>
                <a:latin typeface="Bell Gothic Std Black" panose="020B0706020202040204" pitchFamily="34" charset="0"/>
                <a:cs typeface="+mn-cs"/>
              </a:endParaRPr>
            </a:p>
          </p:txBody>
        </p:sp>
        <p:sp>
          <p:nvSpPr>
            <p:cNvPr id="41" name="Oval 40">
              <a:extLst>
                <a:ext uri="{FF2B5EF4-FFF2-40B4-BE49-F238E27FC236}">
                  <a16:creationId xmlns:a16="http://schemas.microsoft.com/office/drawing/2014/main" id="{AC879724-8EB7-462F-A543-808AC7F9F5AA}"/>
                </a:ext>
              </a:extLst>
            </p:cNvPr>
            <p:cNvSpPr/>
            <p:nvPr/>
          </p:nvSpPr>
          <p:spPr>
            <a:xfrm>
              <a:off x="5930900" y="3027665"/>
              <a:ext cx="1270000" cy="461554"/>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Start</a:t>
              </a:r>
              <a:endParaRPr kumimoji="0" lang="ko-KR" altLang="en-US" sz="2400" b="1"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42" name="Oval 41">
              <a:extLst>
                <a:ext uri="{FF2B5EF4-FFF2-40B4-BE49-F238E27FC236}">
                  <a16:creationId xmlns:a16="http://schemas.microsoft.com/office/drawing/2014/main" id="{16F930DD-C48B-412D-8C23-70FD6E57EA65}"/>
                </a:ext>
              </a:extLst>
            </p:cNvPr>
            <p:cNvSpPr/>
            <p:nvPr/>
          </p:nvSpPr>
          <p:spPr>
            <a:xfrm>
              <a:off x="5943600" y="5724452"/>
              <a:ext cx="1270000" cy="371213"/>
            </a:xfrm>
            <a:prstGeom prst="ellipse">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Stop</a:t>
              </a:r>
              <a:endParaRPr kumimoji="0" lang="ko-KR" altLang="en-US" sz="2400" b="1"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43" name="Rectangle: Rounded Corners 42">
              <a:extLst>
                <a:ext uri="{FF2B5EF4-FFF2-40B4-BE49-F238E27FC236}">
                  <a16:creationId xmlns:a16="http://schemas.microsoft.com/office/drawing/2014/main" id="{97223362-B56B-4DB6-B54A-D446ED9C5A4F}"/>
                </a:ext>
              </a:extLst>
            </p:cNvPr>
            <p:cNvSpPr/>
            <p:nvPr/>
          </p:nvSpPr>
          <p:spPr>
            <a:xfrm>
              <a:off x="4766849" y="3795108"/>
              <a:ext cx="3613091" cy="1590674"/>
            </a:xfrm>
            <a:prstGeom prst="round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44" name="Straight Arrow Connector 43">
              <a:extLst>
                <a:ext uri="{FF2B5EF4-FFF2-40B4-BE49-F238E27FC236}">
                  <a16:creationId xmlns:a16="http://schemas.microsoft.com/office/drawing/2014/main" id="{EFDA6E54-D96C-4B52-BB6A-BE9279466683}"/>
                </a:ext>
              </a:extLst>
            </p:cNvPr>
            <p:cNvCxnSpPr>
              <a:cxnSpLocks/>
              <a:stCxn id="41" idx="4"/>
              <a:endCxn id="43" idx="0"/>
            </p:cNvCxnSpPr>
            <p:nvPr/>
          </p:nvCxnSpPr>
          <p:spPr>
            <a:xfrm>
              <a:off x="6565900" y="3489219"/>
              <a:ext cx="7495" cy="305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60442C-483E-4050-A29C-23F8E6022658}"/>
                </a:ext>
              </a:extLst>
            </p:cNvPr>
            <p:cNvCxnSpPr>
              <a:cxnSpLocks/>
              <a:stCxn id="43" idx="2"/>
              <a:endCxn id="42" idx="0"/>
            </p:cNvCxnSpPr>
            <p:nvPr/>
          </p:nvCxnSpPr>
          <p:spPr>
            <a:xfrm>
              <a:off x="6573395" y="5385782"/>
              <a:ext cx="5205" cy="338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5891822-4E08-42E2-855E-C6AE6FD22BA5}"/>
                </a:ext>
              </a:extLst>
            </p:cNvPr>
            <p:cNvSpPr txBox="1"/>
            <p:nvPr/>
          </p:nvSpPr>
          <p:spPr>
            <a:xfrm>
              <a:off x="5217392" y="3770281"/>
              <a:ext cx="2675732" cy="156966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Main function body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a:t>
              </a:r>
              <a:endParaRPr kumimoji="0" lang="ko-KR" altLang="en-US" sz="2400" b="1" i="1" u="none" strike="noStrike" kern="1200" cap="none" spc="0" normalizeH="0" baseline="0" noProof="0" dirty="0">
                <a:ln>
                  <a:noFill/>
                </a:ln>
                <a:solidFill>
                  <a:srgbClr val="000000"/>
                </a:solidFill>
                <a:effectLst/>
                <a:uLnTx/>
                <a:uFillTx/>
                <a:latin typeface="Calibri"/>
                <a:cs typeface="+mn-cs"/>
              </a:endParaRPr>
            </a:p>
          </p:txBody>
        </p:sp>
      </p:grpSp>
      <p:sp>
        <p:nvSpPr>
          <p:cNvPr id="61" name="Arrow: Down 60">
            <a:extLst>
              <a:ext uri="{FF2B5EF4-FFF2-40B4-BE49-F238E27FC236}">
                <a16:creationId xmlns:a16="http://schemas.microsoft.com/office/drawing/2014/main" id="{A85DE10D-59EB-4050-B156-B8B1A3EBDB0F}"/>
              </a:ext>
            </a:extLst>
          </p:cNvPr>
          <p:cNvSpPr/>
          <p:nvPr/>
        </p:nvSpPr>
        <p:spPr>
          <a:xfrm rot="16200000">
            <a:off x="5010780" y="1783004"/>
            <a:ext cx="461666" cy="18588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59" name="Group 58">
            <a:extLst>
              <a:ext uri="{FF2B5EF4-FFF2-40B4-BE49-F238E27FC236}">
                <a16:creationId xmlns:a16="http://schemas.microsoft.com/office/drawing/2014/main" id="{52C21F49-3C75-40C9-8ED4-E778A055327E}"/>
              </a:ext>
            </a:extLst>
          </p:cNvPr>
          <p:cNvGrpSpPr/>
          <p:nvPr/>
        </p:nvGrpSpPr>
        <p:grpSpPr>
          <a:xfrm>
            <a:off x="3924301" y="3810001"/>
            <a:ext cx="1707039" cy="1590674"/>
            <a:chOff x="2552700" y="3962401"/>
            <a:chExt cx="1707039" cy="1590674"/>
          </a:xfrm>
        </p:grpSpPr>
        <p:sp>
          <p:nvSpPr>
            <p:cNvPr id="62" name="Rectangle: Rounded Corners 61">
              <a:extLst>
                <a:ext uri="{FF2B5EF4-FFF2-40B4-BE49-F238E27FC236}">
                  <a16:creationId xmlns:a16="http://schemas.microsoft.com/office/drawing/2014/main" id="{72C2299F-8D52-4CD9-A41C-F1858C9DBB5A}"/>
                </a:ext>
              </a:extLst>
            </p:cNvPr>
            <p:cNvSpPr/>
            <p:nvPr/>
          </p:nvSpPr>
          <p:spPr>
            <a:xfrm>
              <a:off x="2552700" y="3962401"/>
              <a:ext cx="1707039" cy="1590674"/>
            </a:xfrm>
            <a:prstGeom prst="roundRec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3" name="TextBox 62">
              <a:extLst>
                <a:ext uri="{FF2B5EF4-FFF2-40B4-BE49-F238E27FC236}">
                  <a16:creationId xmlns:a16="http://schemas.microsoft.com/office/drawing/2014/main" id="{AB85DEDC-BEB1-4ED4-88C1-F0C31CDB60FF}"/>
                </a:ext>
              </a:extLst>
            </p:cNvPr>
            <p:cNvSpPr txBox="1"/>
            <p:nvPr/>
          </p:nvSpPr>
          <p:spPr>
            <a:xfrm>
              <a:off x="2687913" y="3972908"/>
              <a:ext cx="1436612" cy="156966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err="1">
                  <a:ln>
                    <a:noFill/>
                  </a:ln>
                  <a:solidFill>
                    <a:srgbClr val="000000"/>
                  </a:solidFill>
                  <a:effectLst/>
                  <a:uLnTx/>
                  <a:uFillTx/>
                  <a:latin typeface="Calibri"/>
                  <a:ea typeface="微软雅黑"/>
                  <a:cs typeface="+mn-cs"/>
                </a:rPr>
                <a:t>myfunc</a:t>
              </a: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    // body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grpSp>
      <p:grpSp>
        <p:nvGrpSpPr>
          <p:cNvPr id="60" name="Group 59">
            <a:extLst>
              <a:ext uri="{FF2B5EF4-FFF2-40B4-BE49-F238E27FC236}">
                <a16:creationId xmlns:a16="http://schemas.microsoft.com/office/drawing/2014/main" id="{41C17EC7-A514-47FF-AD2D-F2798E3038B3}"/>
              </a:ext>
            </a:extLst>
          </p:cNvPr>
          <p:cNvGrpSpPr/>
          <p:nvPr/>
        </p:nvGrpSpPr>
        <p:grpSpPr>
          <a:xfrm>
            <a:off x="7315738" y="4457447"/>
            <a:ext cx="1382751" cy="461665"/>
            <a:chOff x="-3522387" y="890295"/>
            <a:chExt cx="1382751" cy="461665"/>
          </a:xfrm>
        </p:grpSpPr>
        <p:sp>
          <p:nvSpPr>
            <p:cNvPr id="66" name="Rectangle: Rounded Corners 65">
              <a:extLst>
                <a:ext uri="{FF2B5EF4-FFF2-40B4-BE49-F238E27FC236}">
                  <a16:creationId xmlns:a16="http://schemas.microsoft.com/office/drawing/2014/main" id="{0D680380-4A35-4DE2-8FF2-D4D7FA5E8657}"/>
                </a:ext>
              </a:extLst>
            </p:cNvPr>
            <p:cNvSpPr/>
            <p:nvPr/>
          </p:nvSpPr>
          <p:spPr>
            <a:xfrm>
              <a:off x="-3522387" y="933048"/>
              <a:ext cx="1287187" cy="418912"/>
            </a:xfrm>
            <a:prstGeom prst="roundRec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7" name="TextBox 66">
              <a:extLst>
                <a:ext uri="{FF2B5EF4-FFF2-40B4-BE49-F238E27FC236}">
                  <a16:creationId xmlns:a16="http://schemas.microsoft.com/office/drawing/2014/main" id="{D11D4243-090C-4DF1-8E07-3E35471353DC}"/>
                </a:ext>
              </a:extLst>
            </p:cNvPr>
            <p:cNvSpPr txBox="1"/>
            <p:nvPr/>
          </p:nvSpPr>
          <p:spPr>
            <a:xfrm>
              <a:off x="-3522387" y="890295"/>
              <a:ext cx="138275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err="1">
                  <a:ln>
                    <a:noFill/>
                  </a:ln>
                  <a:solidFill>
                    <a:srgbClr val="000000"/>
                  </a:solidFill>
                  <a:effectLst/>
                  <a:uLnTx/>
                  <a:uFillTx/>
                  <a:latin typeface="Calibri"/>
                  <a:ea typeface="微软雅黑"/>
                  <a:cs typeface="+mn-cs"/>
                </a:rPr>
                <a:t>myfunc</a:t>
              </a:r>
              <a:r>
                <a:rPr kumimoji="0" lang="en-US" altLang="ko-KR" sz="2400" b="1" i="1" u="none" strike="noStrike" kern="1200" cap="none" spc="0" normalizeH="0" baseline="0" noProof="0" dirty="0">
                  <a:ln>
                    <a:noFill/>
                  </a:ln>
                  <a:solidFill>
                    <a:srgbClr val="000000"/>
                  </a:solidFill>
                  <a:effectLst/>
                  <a:uLnTx/>
                  <a:uFillTx/>
                  <a:latin typeface="Calibri"/>
                  <a:ea typeface="微软雅黑"/>
                  <a:cs typeface="+mn-cs"/>
                </a:rPr>
                <a:t>() </a:t>
              </a:r>
            </a:p>
          </p:txBody>
        </p:sp>
      </p:grpSp>
      <p:sp>
        <p:nvSpPr>
          <p:cNvPr id="69" name="Rectangle: Rounded Corners 68">
            <a:extLst>
              <a:ext uri="{FF2B5EF4-FFF2-40B4-BE49-F238E27FC236}">
                <a16:creationId xmlns:a16="http://schemas.microsoft.com/office/drawing/2014/main" id="{5C4CF398-BE15-4FB8-BD0F-0D1CE6A4E3EA}"/>
              </a:ext>
            </a:extLst>
          </p:cNvPr>
          <p:cNvSpPr/>
          <p:nvPr/>
        </p:nvSpPr>
        <p:spPr>
          <a:xfrm>
            <a:off x="1650856" y="2374900"/>
            <a:ext cx="4590940" cy="3962400"/>
          </a:xfrm>
          <a:prstGeom prst="roundRect">
            <a:avLst>
              <a:gd name="adj" fmla="val 0"/>
            </a:avLst>
          </a:prstGeom>
          <a:solidFill>
            <a:schemeClr val="bg1">
              <a:alpha val="9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marR="0" lvl="0"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Remove function call overhead</a:t>
            </a:r>
          </a:p>
          <a:p>
            <a:pPr marL="635000" marR="0" lvl="1"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CALL/RETN (and possible branch </a:t>
            </a:r>
            <a:r>
              <a:rPr kumimoji="0" lang="en-US" altLang="ko-KR" sz="2000" b="0" i="0" u="none" strike="noStrike" kern="1200" cap="none" spc="0" normalizeH="0" baseline="0" noProof="0" dirty="0" err="1">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misprds</a:t>
            </a:r>
            <a:r>
              <a:rPr kumimoji="0" lang="en-US" altLang="ko-KR" sz="2000" b="0" i="0" u="none" strike="noStrike" kern="1200" cap="none" spc="0" normalizeH="0" baseline="0" noProof="0" dirty="0">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a:t>
            </a:r>
          </a:p>
          <a:p>
            <a:pPr marL="635000" marR="0" lvl="1"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Argument/ret-</a:t>
            </a:r>
            <a:r>
              <a:rPr kumimoji="0" lang="en-US" altLang="ko-KR" sz="2000" b="0" i="0" u="none" strike="noStrike" kern="1200" cap="none" spc="0" normalizeH="0" baseline="0" noProof="0" dirty="0" err="1">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val</a:t>
            </a:r>
            <a:r>
              <a:rPr kumimoji="0" lang="en-US" altLang="ko-KR" sz="2000" b="0" i="0" u="none" strike="noStrike" kern="1200" cap="none" spc="0" normalizeH="0" baseline="0" noProof="0" dirty="0">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 passing, stack allocation, and associated spills/fills of caller/</a:t>
            </a:r>
            <a:r>
              <a:rPr kumimoji="0" lang="en-US" altLang="ko-KR" sz="2000" b="0" i="0" u="none" strike="noStrike" kern="1200" cap="none" spc="0" normalizeH="0" baseline="0" noProof="0" dirty="0" err="1">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calle</a:t>
            </a:r>
            <a:r>
              <a:rPr kumimoji="0" lang="en-US" altLang="ko-KR" sz="2000" b="0" i="0" u="none" strike="noStrike" kern="1200" cap="none" spc="0" normalizeH="0" baseline="0" noProof="0" dirty="0">
                <a:ln>
                  <a:noFill/>
                </a:ln>
                <a:solidFill>
                  <a:srgbClr val="000000">
                    <a:lumMod val="65000"/>
                    <a:lumOff val="35000"/>
                  </a:srgbClr>
                </a:solidFill>
                <a:effectLst/>
                <a:uLnTx/>
                <a:uFillTx/>
                <a:latin typeface="Bell Gothic Std Light" panose="020B0606020203020204" pitchFamily="34" charset="0"/>
                <a:ea typeface="微软雅黑"/>
                <a:cs typeface="Arial" panose="020B0604020202020204" pitchFamily="34" charset="0"/>
              </a:rPr>
              <a:t>-save regs</a:t>
            </a:r>
          </a:p>
          <a:p>
            <a:pPr marL="177800" marR="0" lvl="0"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Larger block of instructions for scheduling</a:t>
            </a:r>
          </a:p>
          <a:p>
            <a:pPr marL="177800" marR="0" lvl="0" indent="-177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36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Tree>
    <p:extLst>
      <p:ext uri="{BB962C8B-B14F-4D97-AF65-F5344CB8AC3E}">
        <p14:creationId xmlns:p14="http://schemas.microsoft.com/office/powerpoint/2010/main" val="3047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25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250"/>
                                        <p:tgtEl>
                                          <p:spTgt spid="61"/>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25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3.125E-6 2.22222E-6 L 0.28515 0.0081 " pathEditMode="relative" rAng="0" ptsTypes="AA">
                                      <p:cBhvr>
                                        <p:cTn id="26" dur="250" fill="hold"/>
                                        <p:tgtEl>
                                          <p:spTgt spid="59"/>
                                        </p:tgtEl>
                                        <p:attrNameLst>
                                          <p:attrName>ppt_x</p:attrName>
                                          <p:attrName>ppt_y</p:attrName>
                                        </p:attrNameLst>
                                      </p:cBhvr>
                                      <p:rCtr x="14258" y="394"/>
                                    </p:animMotion>
                                  </p:childTnLst>
                                </p:cTn>
                              </p:par>
                            </p:childTnLst>
                          </p:cTn>
                        </p:par>
                        <p:par>
                          <p:cTn id="27" fill="hold">
                            <p:stCondLst>
                              <p:cond delay="250"/>
                            </p:stCondLst>
                            <p:childTnLst>
                              <p:par>
                                <p:cTn id="28" presetID="1" presetClass="exit" presetSubtype="0" fill="hold" nodeType="afterEffect">
                                  <p:stCondLst>
                                    <p:cond delay="0"/>
                                  </p:stCondLst>
                                  <p:childTnLst>
                                    <p:set>
                                      <p:cBhvr>
                                        <p:cTn id="29" dur="1" fill="hold">
                                          <p:stCondLst>
                                            <p:cond delay="0"/>
                                          </p:stCondLst>
                                        </p:cTn>
                                        <p:tgtEl>
                                          <p:spTgt spid="59"/>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childTnLst>
                          </p:cTn>
                        </p:par>
                        <p:par>
                          <p:cTn id="32" fill="hold">
                            <p:stCondLst>
                              <p:cond delay="250"/>
                            </p:stCondLst>
                            <p:childTnLst>
                              <p:par>
                                <p:cTn id="33" presetID="10" presetClass="entr" presetSubtype="0"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250"/>
                                        <p:tgtEl>
                                          <p:spTgt spid="69"/>
                                        </p:tgtEl>
                                      </p:cBhvr>
                                    </p:animEffect>
                                  </p:childTnLst>
                                </p:cTn>
                              </p:par>
                              <p:par>
                                <p:cTn id="36" presetID="22" presetClass="entr" presetSubtype="8" fill="hold" nodeType="withEffect">
                                  <p:stCondLst>
                                    <p:cond delay="0"/>
                                  </p:stCondLst>
                                  <p:childTnLst>
                                    <p:set>
                                      <p:cBhvr>
                                        <p:cTn id="37" dur="1" fill="hold">
                                          <p:stCondLst>
                                            <p:cond delay="0"/>
                                          </p:stCondLst>
                                        </p:cTn>
                                        <p:tgtEl>
                                          <p:spTgt spid="69">
                                            <p:txEl>
                                              <p:pRg st="0" end="0"/>
                                            </p:txEl>
                                          </p:spTgt>
                                        </p:tgtEl>
                                        <p:attrNameLst>
                                          <p:attrName>style.visibility</p:attrName>
                                        </p:attrNameLst>
                                      </p:cBhvr>
                                      <p:to>
                                        <p:strVal val="visible"/>
                                      </p:to>
                                    </p:set>
                                    <p:animEffect transition="in" filter="wipe(left)">
                                      <p:cBhvr>
                                        <p:cTn id="38" dur="250"/>
                                        <p:tgtEl>
                                          <p:spTgt spid="6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9">
                                            <p:txEl>
                                              <p:pRg st="1" end="1"/>
                                            </p:txEl>
                                          </p:spTgt>
                                        </p:tgtEl>
                                        <p:attrNameLst>
                                          <p:attrName>style.visibility</p:attrName>
                                        </p:attrNameLst>
                                      </p:cBhvr>
                                      <p:to>
                                        <p:strVal val="visible"/>
                                      </p:to>
                                    </p:set>
                                    <p:animEffect transition="in" filter="wipe(left)">
                                      <p:cBhvr>
                                        <p:cTn id="43" dur="250"/>
                                        <p:tgtEl>
                                          <p:spTgt spid="69">
                                            <p:txEl>
                                              <p:pRg st="1" end="1"/>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69">
                                            <p:txEl>
                                              <p:pRg st="2" end="2"/>
                                            </p:txEl>
                                          </p:spTgt>
                                        </p:tgtEl>
                                        <p:attrNameLst>
                                          <p:attrName>style.visibility</p:attrName>
                                        </p:attrNameLst>
                                      </p:cBhvr>
                                      <p:to>
                                        <p:strVal val="visible"/>
                                      </p:to>
                                    </p:set>
                                    <p:animEffect transition="in" filter="wipe(left)">
                                      <p:cBhvr>
                                        <p:cTn id="46" dur="250"/>
                                        <p:tgtEl>
                                          <p:spTgt spid="69">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9">
                                            <p:txEl>
                                              <p:pRg st="3" end="3"/>
                                            </p:txEl>
                                          </p:spTgt>
                                        </p:tgtEl>
                                        <p:attrNameLst>
                                          <p:attrName>style.visibility</p:attrName>
                                        </p:attrNameLst>
                                      </p:cBhvr>
                                      <p:to>
                                        <p:strVal val="visible"/>
                                      </p:to>
                                    </p:set>
                                    <p:animEffect transition="in" filter="wipe(left)">
                                      <p:cBhvr>
                                        <p:cTn id="51" dur="500"/>
                                        <p:tgtEl>
                                          <p:spTgt spid="69">
                                            <p:txEl>
                                              <p:pRg st="3" end="3"/>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wipe(left)">
                                      <p:cBhvr>
                                        <p:cTn id="54" dur="250"/>
                                        <p:tgtEl>
                                          <p:spTgt spid="4">
                                            <p:txEl>
                                              <p:pRg st="1" end="1"/>
                                            </p:txEl>
                                          </p:spTgt>
                                        </p:tgtEl>
                                      </p:cBhvr>
                                    </p:animEffect>
                                  </p:childTnLst>
                                </p:cTn>
                              </p:par>
                              <p:par>
                                <p:cTn id="55" presetID="1" presetClass="entr" presetSubtype="0" fill="hold" nodeType="withEffect">
                                  <p:stCondLst>
                                    <p:cond delay="0"/>
                                  </p:stCondLst>
                                  <p:childTnLst>
                                    <p:set>
                                      <p:cBhvr>
                                        <p:cTn id="5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6F3E-0695-4F7D-8E62-9415EA90B2C1}"/>
              </a:ext>
            </a:extLst>
          </p:cNvPr>
          <p:cNvSpPr>
            <a:spLocks noGrp="1"/>
          </p:cNvSpPr>
          <p:nvPr>
            <p:ph type="title"/>
          </p:nvPr>
        </p:nvSpPr>
        <p:spPr/>
        <p:txBody>
          <a:bodyPr/>
          <a:lstStyle/>
          <a:p>
            <a:r>
              <a:rPr lang="en-US" altLang="ko-KR" dirty="0"/>
              <a:t>Technique4: </a:t>
            </a:r>
            <a:r>
              <a:rPr lang="en-US" altLang="ko-KR" dirty="0">
                <a:ea typeface="굴림" panose="020B0600000101010101" pitchFamily="50" charset="-127"/>
              </a:rPr>
              <a:t>Tree Height Reduction</a:t>
            </a:r>
            <a:endParaRPr lang="ko-KR" altLang="en-US" dirty="0"/>
          </a:p>
        </p:txBody>
      </p:sp>
      <p:sp>
        <p:nvSpPr>
          <p:cNvPr id="4" name="文本占位符 3">
            <a:extLst>
              <a:ext uri="{FF2B5EF4-FFF2-40B4-BE49-F238E27FC236}">
                <a16:creationId xmlns:a16="http://schemas.microsoft.com/office/drawing/2014/main" id="{41CF7258-C3BB-6ACF-2B90-CC41AF2C155A}"/>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A4B083D6-5EE0-4E1C-87EC-5E6BED872643}"/>
              </a:ext>
            </a:extLst>
          </p:cNvPr>
          <p:cNvSpPr/>
          <p:nvPr/>
        </p:nvSpPr>
        <p:spPr>
          <a:xfrm>
            <a:off x="395705" y="889240"/>
            <a:ext cx="8715633" cy="1292662"/>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9446"/>
                </a:solidFill>
                <a:effectLst/>
                <a:uLnTx/>
                <a:uFillTx/>
                <a:latin typeface="Calibri" panose="020F0502020204030204" pitchFamily="34" charset="0"/>
                <a:ea typeface="微软雅黑"/>
                <a:cs typeface="Calibri" panose="020F0502020204030204" pitchFamily="34" charset="0"/>
              </a:rPr>
              <a:t>Goal: shorten critical path(s) using associativity law</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Limitations: not all math operations are associative!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C defines L-to-R semantics for most arithmetic</a:t>
            </a:r>
            <a:endParaRPr kumimoji="0" lang="en-US" altLang="ko-KR" sz="2000" b="0" i="0"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endParaRPr>
          </a:p>
        </p:txBody>
      </p:sp>
      <p:sp>
        <p:nvSpPr>
          <p:cNvPr id="6" name="Text Box 17">
            <a:extLst>
              <a:ext uri="{FF2B5EF4-FFF2-40B4-BE49-F238E27FC236}">
                <a16:creationId xmlns:a16="http://schemas.microsoft.com/office/drawing/2014/main" id="{3A1C0EE9-C774-41F3-B958-A039609559E5}"/>
              </a:ext>
            </a:extLst>
          </p:cNvPr>
          <p:cNvSpPr txBox="1">
            <a:spLocks noChangeArrowheads="1"/>
          </p:cNvSpPr>
          <p:nvPr/>
        </p:nvSpPr>
        <p:spPr bwMode="auto">
          <a:xfrm>
            <a:off x="1534983" y="2892117"/>
            <a:ext cx="3502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R8=((R2+R3)+R4)+R5</a:t>
            </a:r>
          </a:p>
        </p:txBody>
      </p:sp>
      <p:sp>
        <p:nvSpPr>
          <p:cNvPr id="7" name="Arrow: Down 6">
            <a:extLst>
              <a:ext uri="{FF2B5EF4-FFF2-40B4-BE49-F238E27FC236}">
                <a16:creationId xmlns:a16="http://schemas.microsoft.com/office/drawing/2014/main" id="{F5476EFE-24E7-4599-8146-6F9324521B86}"/>
              </a:ext>
            </a:extLst>
          </p:cNvPr>
          <p:cNvSpPr/>
          <p:nvPr/>
        </p:nvSpPr>
        <p:spPr>
          <a:xfrm>
            <a:off x="2938265" y="3560856"/>
            <a:ext cx="469424" cy="70286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8" name="Text Box 5">
            <a:extLst>
              <a:ext uri="{FF2B5EF4-FFF2-40B4-BE49-F238E27FC236}">
                <a16:creationId xmlns:a16="http://schemas.microsoft.com/office/drawing/2014/main" id="{1F9E921C-8166-45D7-BE19-9BE82E5720C4}"/>
              </a:ext>
            </a:extLst>
          </p:cNvPr>
          <p:cNvSpPr txBox="1">
            <a:spLocks noChangeArrowheads="1"/>
          </p:cNvSpPr>
          <p:nvPr/>
        </p:nvSpPr>
        <p:spPr bwMode="auto">
          <a:xfrm>
            <a:off x="2000623" y="4572367"/>
            <a:ext cx="31341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I1:ADD R6,R2,R3</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I2: ADD R7,R6,R4</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I3: ADD R8,R7,R5</a:t>
            </a:r>
          </a:p>
        </p:txBody>
      </p:sp>
      <p:sp>
        <p:nvSpPr>
          <p:cNvPr id="9" name="Oval 8">
            <a:extLst>
              <a:ext uri="{FF2B5EF4-FFF2-40B4-BE49-F238E27FC236}">
                <a16:creationId xmlns:a16="http://schemas.microsoft.com/office/drawing/2014/main" id="{C7D8B698-2FD7-4B11-AB91-8E69290961D5}"/>
              </a:ext>
            </a:extLst>
          </p:cNvPr>
          <p:cNvSpPr/>
          <p:nvPr/>
        </p:nvSpPr>
        <p:spPr>
          <a:xfrm>
            <a:off x="3314596" y="4616829"/>
            <a:ext cx="497515"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3" name="Oval 12">
            <a:extLst>
              <a:ext uri="{FF2B5EF4-FFF2-40B4-BE49-F238E27FC236}">
                <a16:creationId xmlns:a16="http://schemas.microsoft.com/office/drawing/2014/main" id="{1E28D82F-0468-4436-8B5F-311A795B8C34}"/>
              </a:ext>
            </a:extLst>
          </p:cNvPr>
          <p:cNvSpPr/>
          <p:nvPr/>
        </p:nvSpPr>
        <p:spPr>
          <a:xfrm>
            <a:off x="4026655" y="4981914"/>
            <a:ext cx="497515"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 name="Oval 13">
            <a:extLst>
              <a:ext uri="{FF2B5EF4-FFF2-40B4-BE49-F238E27FC236}">
                <a16:creationId xmlns:a16="http://schemas.microsoft.com/office/drawing/2014/main" id="{13B43099-0470-4B61-AB22-669BCC1D5A18}"/>
              </a:ext>
            </a:extLst>
          </p:cNvPr>
          <p:cNvSpPr/>
          <p:nvPr/>
        </p:nvSpPr>
        <p:spPr>
          <a:xfrm>
            <a:off x="3476712" y="4995977"/>
            <a:ext cx="497515" cy="36195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5" name="Oval 14">
            <a:extLst>
              <a:ext uri="{FF2B5EF4-FFF2-40B4-BE49-F238E27FC236}">
                <a16:creationId xmlns:a16="http://schemas.microsoft.com/office/drawing/2014/main" id="{762FC1D9-8CDF-44D0-8BBC-DC8BCBF4A2DC}"/>
              </a:ext>
            </a:extLst>
          </p:cNvPr>
          <p:cNvSpPr/>
          <p:nvPr/>
        </p:nvSpPr>
        <p:spPr>
          <a:xfrm>
            <a:off x="4014525" y="5357927"/>
            <a:ext cx="497515" cy="36195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6" name="Freeform 10">
            <a:extLst>
              <a:ext uri="{FF2B5EF4-FFF2-40B4-BE49-F238E27FC236}">
                <a16:creationId xmlns:a16="http://schemas.microsoft.com/office/drawing/2014/main" id="{A40601CD-4DB6-4B9D-B9AF-81428DEF2B42}"/>
              </a:ext>
            </a:extLst>
          </p:cNvPr>
          <p:cNvSpPr>
            <a:spLocks/>
          </p:cNvSpPr>
          <p:nvPr/>
        </p:nvSpPr>
        <p:spPr bwMode="auto">
          <a:xfrm flipH="1">
            <a:off x="1688572" y="4758179"/>
            <a:ext cx="366142" cy="361951"/>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C0000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Freeform 10">
            <a:extLst>
              <a:ext uri="{FF2B5EF4-FFF2-40B4-BE49-F238E27FC236}">
                <a16:creationId xmlns:a16="http://schemas.microsoft.com/office/drawing/2014/main" id="{A617E208-53EB-4BEE-ACA9-9DDE511D3DA0}"/>
              </a:ext>
            </a:extLst>
          </p:cNvPr>
          <p:cNvSpPr>
            <a:spLocks/>
          </p:cNvSpPr>
          <p:nvPr/>
        </p:nvSpPr>
        <p:spPr bwMode="auto">
          <a:xfrm flipH="1">
            <a:off x="1688572" y="5217617"/>
            <a:ext cx="366142" cy="361951"/>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7030A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3" name="Group 32">
            <a:extLst>
              <a:ext uri="{FF2B5EF4-FFF2-40B4-BE49-F238E27FC236}">
                <a16:creationId xmlns:a16="http://schemas.microsoft.com/office/drawing/2014/main" id="{0D884DF9-7EBE-4E2C-A35B-AD3AD064B4A0}"/>
              </a:ext>
            </a:extLst>
          </p:cNvPr>
          <p:cNvGrpSpPr/>
          <p:nvPr/>
        </p:nvGrpSpPr>
        <p:grpSpPr>
          <a:xfrm>
            <a:off x="5239668" y="4032341"/>
            <a:ext cx="477162" cy="2026819"/>
            <a:chOff x="1906435" y="4258082"/>
            <a:chExt cx="477162" cy="2026819"/>
          </a:xfrm>
        </p:grpSpPr>
        <p:sp>
          <p:nvSpPr>
            <p:cNvPr id="20" name="Oval 6">
              <a:extLst>
                <a:ext uri="{FF2B5EF4-FFF2-40B4-BE49-F238E27FC236}">
                  <a16:creationId xmlns:a16="http://schemas.microsoft.com/office/drawing/2014/main" id="{1D5D4D2E-BDD1-4ECF-9FCE-9B2E175A55BE}"/>
                </a:ext>
              </a:extLst>
            </p:cNvPr>
            <p:cNvSpPr>
              <a:spLocks noChangeArrowheads="1"/>
            </p:cNvSpPr>
            <p:nvPr/>
          </p:nvSpPr>
          <p:spPr bwMode="auto">
            <a:xfrm>
              <a:off x="1914173" y="4258082"/>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I1</a:t>
              </a:r>
            </a:p>
          </p:txBody>
        </p:sp>
        <p:sp>
          <p:nvSpPr>
            <p:cNvPr id="26" name="Oval 6">
              <a:extLst>
                <a:ext uri="{FF2B5EF4-FFF2-40B4-BE49-F238E27FC236}">
                  <a16:creationId xmlns:a16="http://schemas.microsoft.com/office/drawing/2014/main" id="{9F7020DF-3BE6-4444-AA29-3F79E6289554}"/>
                </a:ext>
              </a:extLst>
            </p:cNvPr>
            <p:cNvSpPr>
              <a:spLocks noChangeArrowheads="1"/>
            </p:cNvSpPr>
            <p:nvPr/>
          </p:nvSpPr>
          <p:spPr bwMode="auto">
            <a:xfrm>
              <a:off x="1906435" y="5035979"/>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I2</a:t>
              </a:r>
            </a:p>
          </p:txBody>
        </p:sp>
        <p:sp>
          <p:nvSpPr>
            <p:cNvPr id="27" name="Oval 6">
              <a:extLst>
                <a:ext uri="{FF2B5EF4-FFF2-40B4-BE49-F238E27FC236}">
                  <a16:creationId xmlns:a16="http://schemas.microsoft.com/office/drawing/2014/main" id="{D0395EC3-537A-477E-B48A-E7B02B9E51DC}"/>
                </a:ext>
              </a:extLst>
            </p:cNvPr>
            <p:cNvSpPr>
              <a:spLocks noChangeArrowheads="1"/>
            </p:cNvSpPr>
            <p:nvPr/>
          </p:nvSpPr>
          <p:spPr bwMode="auto">
            <a:xfrm>
              <a:off x="1906435" y="5813877"/>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I3</a:t>
              </a:r>
            </a:p>
          </p:txBody>
        </p:sp>
        <p:cxnSp>
          <p:nvCxnSpPr>
            <p:cNvPr id="29" name="Straight Arrow Connector 28">
              <a:extLst>
                <a:ext uri="{FF2B5EF4-FFF2-40B4-BE49-F238E27FC236}">
                  <a16:creationId xmlns:a16="http://schemas.microsoft.com/office/drawing/2014/main" id="{D344138B-4A3A-406A-9614-F1F846AD4E36}"/>
                </a:ext>
              </a:extLst>
            </p:cNvPr>
            <p:cNvCxnSpPr>
              <a:stCxn id="20" idx="4"/>
              <a:endCxn id="26" idx="0"/>
            </p:cNvCxnSpPr>
            <p:nvPr/>
          </p:nvCxnSpPr>
          <p:spPr>
            <a:xfrm flipH="1">
              <a:off x="2141147" y="4729106"/>
              <a:ext cx="7738" cy="3068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4D5E4C4-030E-48BD-8F0C-3D35A3DDB148}"/>
                </a:ext>
              </a:extLst>
            </p:cNvPr>
            <p:cNvCxnSpPr>
              <a:cxnSpLocks/>
              <a:stCxn id="26" idx="4"/>
              <a:endCxn id="27" idx="0"/>
            </p:cNvCxnSpPr>
            <p:nvPr/>
          </p:nvCxnSpPr>
          <p:spPr>
            <a:xfrm>
              <a:off x="2141147" y="5507003"/>
              <a:ext cx="0" cy="30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 Box 17">
            <a:extLst>
              <a:ext uri="{FF2B5EF4-FFF2-40B4-BE49-F238E27FC236}">
                <a16:creationId xmlns:a16="http://schemas.microsoft.com/office/drawing/2014/main" id="{4DBFB1A2-46E2-4E47-BFF3-9E0A5ACF563B}"/>
              </a:ext>
            </a:extLst>
          </p:cNvPr>
          <p:cNvSpPr txBox="1">
            <a:spLocks noChangeArrowheads="1"/>
          </p:cNvSpPr>
          <p:nvPr/>
        </p:nvSpPr>
        <p:spPr bwMode="auto">
          <a:xfrm>
            <a:off x="6491561" y="2892117"/>
            <a:ext cx="3502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R8=(R2+R3)+(R4+R5)</a:t>
            </a:r>
          </a:p>
        </p:txBody>
      </p:sp>
      <p:grpSp>
        <p:nvGrpSpPr>
          <p:cNvPr id="36" name="Group 35">
            <a:extLst>
              <a:ext uri="{FF2B5EF4-FFF2-40B4-BE49-F238E27FC236}">
                <a16:creationId xmlns:a16="http://schemas.microsoft.com/office/drawing/2014/main" id="{F0F254CC-936B-4F2E-B89F-A129D36A76A8}"/>
              </a:ext>
            </a:extLst>
          </p:cNvPr>
          <p:cNvGrpSpPr/>
          <p:nvPr/>
        </p:nvGrpSpPr>
        <p:grpSpPr>
          <a:xfrm>
            <a:off x="4920949" y="2535049"/>
            <a:ext cx="1794081" cy="818732"/>
            <a:chOff x="3632856" y="1912749"/>
            <a:chExt cx="1794081" cy="818732"/>
          </a:xfrm>
        </p:grpSpPr>
        <p:sp>
          <p:nvSpPr>
            <p:cNvPr id="19" name="Arrow: Down 18">
              <a:extLst>
                <a:ext uri="{FF2B5EF4-FFF2-40B4-BE49-F238E27FC236}">
                  <a16:creationId xmlns:a16="http://schemas.microsoft.com/office/drawing/2014/main" id="{39FD1701-1D2A-431E-9282-48CAF033AB3F}"/>
                </a:ext>
              </a:extLst>
            </p:cNvPr>
            <p:cNvSpPr/>
            <p:nvPr/>
          </p:nvSpPr>
          <p:spPr>
            <a:xfrm rot="16200000">
              <a:off x="4245788" y="1960769"/>
              <a:ext cx="461666" cy="107975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5" name="TextBox 34">
              <a:extLst>
                <a:ext uri="{FF2B5EF4-FFF2-40B4-BE49-F238E27FC236}">
                  <a16:creationId xmlns:a16="http://schemas.microsoft.com/office/drawing/2014/main" id="{E84ABD7A-B451-4D5B-855C-DBBA38B6FED5}"/>
                </a:ext>
              </a:extLst>
            </p:cNvPr>
            <p:cNvSpPr txBox="1"/>
            <p:nvPr/>
          </p:nvSpPr>
          <p:spPr>
            <a:xfrm>
              <a:off x="3632856" y="1912749"/>
              <a:ext cx="179408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rgbClr val="009446"/>
                  </a:solidFill>
                  <a:effectLst/>
                  <a:uLnTx/>
                  <a:uFillTx/>
                  <a:latin typeface="Calibri"/>
                  <a:ea typeface="微软雅黑"/>
                  <a:cs typeface="+mn-cs"/>
                </a:rPr>
                <a:t>Associativity</a:t>
              </a:r>
              <a:endParaRPr kumimoji="0" lang="ko-KR" altLang="en-US" sz="2400" b="1" i="1" u="none" strike="noStrike" kern="1200" cap="none" spc="0" normalizeH="0" baseline="0" noProof="0" dirty="0">
                <a:ln>
                  <a:noFill/>
                </a:ln>
                <a:solidFill>
                  <a:srgbClr val="009446"/>
                </a:solidFill>
                <a:effectLst/>
                <a:uLnTx/>
                <a:uFillTx/>
                <a:latin typeface="Calibri"/>
                <a:cs typeface="+mn-cs"/>
              </a:endParaRPr>
            </a:p>
          </p:txBody>
        </p:sp>
      </p:grpSp>
      <p:sp>
        <p:nvSpPr>
          <p:cNvPr id="37" name="Arrow: Down 36">
            <a:extLst>
              <a:ext uri="{FF2B5EF4-FFF2-40B4-BE49-F238E27FC236}">
                <a16:creationId xmlns:a16="http://schemas.microsoft.com/office/drawing/2014/main" id="{2691B20F-2B94-4046-B203-CEE532E89A89}"/>
              </a:ext>
            </a:extLst>
          </p:cNvPr>
          <p:cNvSpPr/>
          <p:nvPr/>
        </p:nvSpPr>
        <p:spPr>
          <a:xfrm>
            <a:off x="7414460" y="3477345"/>
            <a:ext cx="469424" cy="70286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8" name="Text Box 5">
            <a:extLst>
              <a:ext uri="{FF2B5EF4-FFF2-40B4-BE49-F238E27FC236}">
                <a16:creationId xmlns:a16="http://schemas.microsoft.com/office/drawing/2014/main" id="{C370D0B1-B528-41CE-A363-889FDFC80F18}"/>
              </a:ext>
            </a:extLst>
          </p:cNvPr>
          <p:cNvSpPr txBox="1">
            <a:spLocks noChangeArrowheads="1"/>
          </p:cNvSpPr>
          <p:nvPr/>
        </p:nvSpPr>
        <p:spPr bwMode="auto">
          <a:xfrm>
            <a:off x="6624561" y="4616830"/>
            <a:ext cx="23968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ADD R6,R2,R3</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ADD R7,R4,R5</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ADD R8,R7,R6</a:t>
            </a:r>
          </a:p>
        </p:txBody>
      </p:sp>
      <p:sp>
        <p:nvSpPr>
          <p:cNvPr id="39" name="Oval 38">
            <a:extLst>
              <a:ext uri="{FF2B5EF4-FFF2-40B4-BE49-F238E27FC236}">
                <a16:creationId xmlns:a16="http://schemas.microsoft.com/office/drawing/2014/main" id="{5BE97A3F-9163-4C99-93A9-B9D438CA847A}"/>
              </a:ext>
            </a:extLst>
          </p:cNvPr>
          <p:cNvSpPr/>
          <p:nvPr/>
        </p:nvSpPr>
        <p:spPr>
          <a:xfrm>
            <a:off x="7339497" y="4650176"/>
            <a:ext cx="497515"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0" name="Oval 39">
            <a:extLst>
              <a:ext uri="{FF2B5EF4-FFF2-40B4-BE49-F238E27FC236}">
                <a16:creationId xmlns:a16="http://schemas.microsoft.com/office/drawing/2014/main" id="{74C1EBE4-DE14-4B0E-AC39-29B3B7A65B9E}"/>
              </a:ext>
            </a:extLst>
          </p:cNvPr>
          <p:cNvSpPr/>
          <p:nvPr/>
        </p:nvSpPr>
        <p:spPr>
          <a:xfrm>
            <a:off x="8482910" y="5387085"/>
            <a:ext cx="497515"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1" name="Oval 40">
            <a:extLst>
              <a:ext uri="{FF2B5EF4-FFF2-40B4-BE49-F238E27FC236}">
                <a16:creationId xmlns:a16="http://schemas.microsoft.com/office/drawing/2014/main" id="{2FFDF9AC-E705-456A-9072-782E74BC9773}"/>
              </a:ext>
            </a:extLst>
          </p:cNvPr>
          <p:cNvSpPr/>
          <p:nvPr/>
        </p:nvSpPr>
        <p:spPr>
          <a:xfrm>
            <a:off x="7339497" y="5036018"/>
            <a:ext cx="497515" cy="36195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2" name="Oval 41">
            <a:extLst>
              <a:ext uri="{FF2B5EF4-FFF2-40B4-BE49-F238E27FC236}">
                <a16:creationId xmlns:a16="http://schemas.microsoft.com/office/drawing/2014/main" id="{25994E34-79CF-46BB-AD42-D82E0B49419C}"/>
              </a:ext>
            </a:extLst>
          </p:cNvPr>
          <p:cNvSpPr/>
          <p:nvPr/>
        </p:nvSpPr>
        <p:spPr>
          <a:xfrm>
            <a:off x="7941201" y="5378016"/>
            <a:ext cx="497515" cy="36195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3" name="Freeform 10">
            <a:extLst>
              <a:ext uri="{FF2B5EF4-FFF2-40B4-BE49-F238E27FC236}">
                <a16:creationId xmlns:a16="http://schemas.microsoft.com/office/drawing/2014/main" id="{9574CDA7-4BD9-4075-86D3-BDD16235CBBE}"/>
              </a:ext>
            </a:extLst>
          </p:cNvPr>
          <p:cNvSpPr>
            <a:spLocks/>
          </p:cNvSpPr>
          <p:nvPr/>
        </p:nvSpPr>
        <p:spPr bwMode="auto">
          <a:xfrm flipH="1">
            <a:off x="6116996" y="4831151"/>
            <a:ext cx="366142" cy="839172"/>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C0000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Freeform 10">
            <a:extLst>
              <a:ext uri="{FF2B5EF4-FFF2-40B4-BE49-F238E27FC236}">
                <a16:creationId xmlns:a16="http://schemas.microsoft.com/office/drawing/2014/main" id="{E9B52A52-E0AB-4E0F-BC60-9B857591126D}"/>
              </a:ext>
            </a:extLst>
          </p:cNvPr>
          <p:cNvSpPr>
            <a:spLocks/>
          </p:cNvSpPr>
          <p:nvPr/>
        </p:nvSpPr>
        <p:spPr bwMode="auto">
          <a:xfrm flipH="1">
            <a:off x="6333980" y="5157428"/>
            <a:ext cx="366142" cy="471024"/>
          </a:xfrm>
          <a:custGeom>
            <a:avLst/>
            <a:gdLst>
              <a:gd name="T0" fmla="*/ 0 w 346"/>
              <a:gd name="T1" fmla="*/ 0 h 346"/>
              <a:gd name="T2" fmla="*/ 2147483646 w 346"/>
              <a:gd name="T3" fmla="*/ 2147483646 h 346"/>
              <a:gd name="T4" fmla="*/ 0 w 346"/>
              <a:gd name="T5" fmla="*/ 2147483646 h 346"/>
              <a:gd name="T6" fmla="*/ 0 60000 65536"/>
              <a:gd name="T7" fmla="*/ 0 60000 65536"/>
              <a:gd name="T8" fmla="*/ 0 60000 65536"/>
              <a:gd name="T9" fmla="*/ 0 w 346"/>
              <a:gd name="T10" fmla="*/ 0 h 346"/>
              <a:gd name="T11" fmla="*/ 346 w 346"/>
              <a:gd name="T12" fmla="*/ 346 h 346"/>
            </a:gdLst>
            <a:ahLst/>
            <a:cxnLst>
              <a:cxn ang="T6">
                <a:pos x="T0" y="T1"/>
              </a:cxn>
              <a:cxn ang="T7">
                <a:pos x="T2" y="T3"/>
              </a:cxn>
              <a:cxn ang="T8">
                <a:pos x="T4" y="T5"/>
              </a:cxn>
            </a:cxnLst>
            <a:rect l="T9" t="T10" r="T11" b="T12"/>
            <a:pathLst>
              <a:path w="346" h="346">
                <a:moveTo>
                  <a:pt x="0" y="0"/>
                </a:moveTo>
                <a:cubicBezTo>
                  <a:pt x="173" y="57"/>
                  <a:pt x="346" y="115"/>
                  <a:pt x="346" y="173"/>
                </a:cubicBezTo>
                <a:cubicBezTo>
                  <a:pt x="346" y="231"/>
                  <a:pt x="173" y="288"/>
                  <a:pt x="0" y="346"/>
                </a:cubicBezTo>
              </a:path>
            </a:pathLst>
          </a:custGeom>
          <a:noFill/>
          <a:ln w="44450">
            <a:solidFill>
              <a:srgbClr val="7030A0"/>
            </a:solidFill>
            <a:round/>
            <a:headEnd type="triangle"/>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0" name="Group 59">
            <a:extLst>
              <a:ext uri="{FF2B5EF4-FFF2-40B4-BE49-F238E27FC236}">
                <a16:creationId xmlns:a16="http://schemas.microsoft.com/office/drawing/2014/main" id="{0B460B93-3B2D-4525-907E-BC1E146B821D}"/>
              </a:ext>
            </a:extLst>
          </p:cNvPr>
          <p:cNvGrpSpPr/>
          <p:nvPr/>
        </p:nvGrpSpPr>
        <p:grpSpPr>
          <a:xfrm>
            <a:off x="9100187" y="4226570"/>
            <a:ext cx="1356025" cy="1698383"/>
            <a:chOff x="7489633" y="3410040"/>
            <a:chExt cx="1356025" cy="1698383"/>
          </a:xfrm>
        </p:grpSpPr>
        <p:sp>
          <p:nvSpPr>
            <p:cNvPr id="46" name="Oval 6">
              <a:extLst>
                <a:ext uri="{FF2B5EF4-FFF2-40B4-BE49-F238E27FC236}">
                  <a16:creationId xmlns:a16="http://schemas.microsoft.com/office/drawing/2014/main" id="{28D55847-E03A-4716-A728-DA3D3E720256}"/>
                </a:ext>
              </a:extLst>
            </p:cNvPr>
            <p:cNvSpPr>
              <a:spLocks noChangeArrowheads="1"/>
            </p:cNvSpPr>
            <p:nvPr/>
          </p:nvSpPr>
          <p:spPr bwMode="auto">
            <a:xfrm>
              <a:off x="7489633" y="3410040"/>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I1</a:t>
              </a:r>
            </a:p>
          </p:txBody>
        </p:sp>
        <p:sp>
          <p:nvSpPr>
            <p:cNvPr id="47" name="Oval 6">
              <a:extLst>
                <a:ext uri="{FF2B5EF4-FFF2-40B4-BE49-F238E27FC236}">
                  <a16:creationId xmlns:a16="http://schemas.microsoft.com/office/drawing/2014/main" id="{C0F67698-9EE3-44D3-85F5-6A3CEB85EA27}"/>
                </a:ext>
              </a:extLst>
            </p:cNvPr>
            <p:cNvSpPr>
              <a:spLocks noChangeArrowheads="1"/>
            </p:cNvSpPr>
            <p:nvPr/>
          </p:nvSpPr>
          <p:spPr bwMode="auto">
            <a:xfrm>
              <a:off x="8376234" y="3410040"/>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I2</a:t>
              </a:r>
            </a:p>
          </p:txBody>
        </p:sp>
        <p:sp>
          <p:nvSpPr>
            <p:cNvPr id="48" name="Oval 6">
              <a:extLst>
                <a:ext uri="{FF2B5EF4-FFF2-40B4-BE49-F238E27FC236}">
                  <a16:creationId xmlns:a16="http://schemas.microsoft.com/office/drawing/2014/main" id="{FA95E1F3-0059-4E88-8E00-D5A7A16E72B0}"/>
                </a:ext>
              </a:extLst>
            </p:cNvPr>
            <p:cNvSpPr>
              <a:spLocks noChangeArrowheads="1"/>
            </p:cNvSpPr>
            <p:nvPr/>
          </p:nvSpPr>
          <p:spPr bwMode="auto">
            <a:xfrm>
              <a:off x="7994949" y="4637399"/>
              <a:ext cx="469424" cy="471024"/>
            </a:xfrm>
            <a:prstGeom prst="ellipse">
              <a:avLst/>
            </a:prstGeom>
            <a:solidFill>
              <a:schemeClr val="bg2">
                <a:lumMod val="90000"/>
              </a:schemeClr>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I3</a:t>
              </a:r>
            </a:p>
          </p:txBody>
        </p:sp>
        <p:cxnSp>
          <p:nvCxnSpPr>
            <p:cNvPr id="50" name="Straight Arrow Connector 49">
              <a:extLst>
                <a:ext uri="{FF2B5EF4-FFF2-40B4-BE49-F238E27FC236}">
                  <a16:creationId xmlns:a16="http://schemas.microsoft.com/office/drawing/2014/main" id="{C3E5C89A-13B8-4495-9359-3C6604EAE563}"/>
                </a:ext>
              </a:extLst>
            </p:cNvPr>
            <p:cNvCxnSpPr>
              <a:cxnSpLocks/>
              <a:stCxn id="47" idx="4"/>
              <a:endCxn id="48" idx="7"/>
            </p:cNvCxnSpPr>
            <p:nvPr/>
          </p:nvCxnSpPr>
          <p:spPr>
            <a:xfrm flipH="1">
              <a:off x="8395627" y="3881064"/>
              <a:ext cx="215319" cy="8253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C0E116C-D9A3-431F-9ED7-2B5400B1448A}"/>
                </a:ext>
              </a:extLst>
            </p:cNvPr>
            <p:cNvCxnSpPr>
              <a:cxnSpLocks/>
              <a:stCxn id="46" idx="4"/>
              <a:endCxn id="48" idx="1"/>
            </p:cNvCxnSpPr>
            <p:nvPr/>
          </p:nvCxnSpPr>
          <p:spPr>
            <a:xfrm>
              <a:off x="7724345" y="3881064"/>
              <a:ext cx="339350" cy="8253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84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50"/>
                                        <p:tgtEl>
                                          <p:spTgt spid="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50"/>
                                        <p:tgtEl>
                                          <p:spTgt spid="9"/>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50"/>
                                        <p:tgtEl>
                                          <p:spTgt spid="13"/>
                                        </p:tgtEl>
                                      </p:cBhvr>
                                    </p:animEffect>
                                  </p:childTnLst>
                                </p:cTn>
                              </p:par>
                            </p:childTnLst>
                          </p:cTn>
                        </p:par>
                        <p:par>
                          <p:cTn id="28" fill="hold">
                            <p:stCondLst>
                              <p:cond delay="250"/>
                            </p:stCondLst>
                            <p:childTnLst>
                              <p:par>
                                <p:cTn id="29" presetID="22" presetClass="entr" presetSubtype="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25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heel(1)">
                                      <p:cBhvr>
                                        <p:cTn id="36" dur="250"/>
                                        <p:tgtEl>
                                          <p:spTgt spid="14"/>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250"/>
                                        <p:tgtEl>
                                          <p:spTgt spid="15"/>
                                        </p:tgtEl>
                                      </p:cBhvr>
                                    </p:animEffect>
                                  </p:childTnLst>
                                </p:cTn>
                              </p:par>
                            </p:childTnLst>
                          </p:cTn>
                        </p:par>
                        <p:par>
                          <p:cTn id="40" fill="hold">
                            <p:stCondLst>
                              <p:cond delay="250"/>
                            </p:stCondLst>
                            <p:childTnLst>
                              <p:par>
                                <p:cTn id="41" presetID="2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250"/>
                                        <p:tgtEl>
                                          <p:spTgt spid="18"/>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25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250"/>
                                        <p:tgtEl>
                                          <p:spTgt spid="36"/>
                                        </p:tgtEl>
                                      </p:cBhvr>
                                    </p:animEffect>
                                  </p:childTnLst>
                                </p:cTn>
                              </p:par>
                            </p:childTnLst>
                          </p:cTn>
                        </p:par>
                        <p:par>
                          <p:cTn id="53" fill="hold">
                            <p:stCondLst>
                              <p:cond delay="25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25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250"/>
                                        <p:tgtEl>
                                          <p:spTgt spid="37"/>
                                        </p:tgtEl>
                                      </p:cBhvr>
                                    </p:animEffect>
                                  </p:childTnLst>
                                </p:cTn>
                              </p:par>
                            </p:childTnLst>
                          </p:cTn>
                        </p:par>
                        <p:par>
                          <p:cTn id="62" fill="hold">
                            <p:stCondLst>
                              <p:cond delay="250"/>
                            </p:stCondLst>
                            <p:childTnLst>
                              <p:par>
                                <p:cTn id="63" presetID="10" presetClass="entr" presetSubtype="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25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heel(1)">
                                      <p:cBhvr>
                                        <p:cTn id="70" dur="250"/>
                                        <p:tgtEl>
                                          <p:spTgt spid="39"/>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heel(1)">
                                      <p:cBhvr>
                                        <p:cTn id="73" dur="250"/>
                                        <p:tgtEl>
                                          <p:spTgt spid="40"/>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heel(1)">
                                      <p:cBhvr>
                                        <p:cTn id="76" dur="250"/>
                                        <p:tgtEl>
                                          <p:spTgt spid="41"/>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heel(1)">
                                      <p:cBhvr>
                                        <p:cTn id="79" dur="250"/>
                                        <p:tgtEl>
                                          <p:spTgt spid="42"/>
                                        </p:tgtEl>
                                      </p:cBhvr>
                                    </p:animEffect>
                                  </p:childTnLst>
                                </p:cTn>
                              </p:par>
                            </p:childTnLst>
                          </p:cTn>
                        </p:par>
                        <p:par>
                          <p:cTn id="80" fill="hold">
                            <p:stCondLst>
                              <p:cond delay="250"/>
                            </p:stCondLst>
                            <p:childTnLst>
                              <p:par>
                                <p:cTn id="81" presetID="22" presetClass="entr" presetSubtype="1"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up)">
                                      <p:cBhvr>
                                        <p:cTn id="83" dur="250"/>
                                        <p:tgtEl>
                                          <p:spTgt spid="4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up)">
                                      <p:cBhvr>
                                        <p:cTn id="86" dur="250"/>
                                        <p:tgtEl>
                                          <p:spTgt spid="44"/>
                                        </p:tgtEl>
                                      </p:cBhvr>
                                    </p:animEffect>
                                  </p:childTnLst>
                                </p:cTn>
                              </p:par>
                            </p:childTnLst>
                          </p:cTn>
                        </p:par>
                        <p:par>
                          <p:cTn id="87" fill="hold">
                            <p:stCondLst>
                              <p:cond delay="500"/>
                            </p:stCondLst>
                            <p:childTnLst>
                              <p:par>
                                <p:cTn id="88" presetID="22" presetClass="entr" presetSubtype="1" fill="hold"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up)">
                                      <p:cBhvr>
                                        <p:cTn id="90" dur="25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
                                            <p:txEl>
                                              <p:pRg st="1" end="1"/>
                                            </p:txEl>
                                          </p:spTgt>
                                        </p:tgtEl>
                                        <p:attrNameLst>
                                          <p:attrName>style.visibility</p:attrName>
                                        </p:attrNameLst>
                                      </p:cBhvr>
                                      <p:to>
                                        <p:strVal val="visible"/>
                                      </p:to>
                                    </p:set>
                                    <p:animEffect transition="in" filter="wipe(left)">
                                      <p:cBhvr>
                                        <p:cTn id="95" dur="250"/>
                                        <p:tgtEl>
                                          <p:spTgt spid="5">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5">
                                            <p:txEl>
                                              <p:pRg st="2" end="2"/>
                                            </p:txEl>
                                          </p:spTgt>
                                        </p:tgtEl>
                                        <p:attrNameLst>
                                          <p:attrName>style.visibility</p:attrName>
                                        </p:attrNameLst>
                                      </p:cBhvr>
                                      <p:to>
                                        <p:strVal val="visible"/>
                                      </p:to>
                                    </p:set>
                                    <p:animEffect transition="in" filter="wipe(left)">
                                      <p:cBhvr>
                                        <p:cTn id="100" dur="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3" grpId="0" animBg="1"/>
      <p:bldP spid="14" grpId="0" animBg="1"/>
      <p:bldP spid="15" grpId="0" animBg="1"/>
      <p:bldP spid="16" grpId="0" animBg="1"/>
      <p:bldP spid="18" grpId="0" animBg="1"/>
      <p:bldP spid="34" grpId="0"/>
      <p:bldP spid="37" grpId="0" animBg="1"/>
      <p:bldP spid="38" grpId="0"/>
      <p:bldP spid="39" grpId="0" animBg="1"/>
      <p:bldP spid="40" grpId="0" animBg="1"/>
      <p:bldP spid="41" grpId="0" animBg="1"/>
      <p:bldP spid="42" grpId="0" animBg="1"/>
      <p:bldP spid="43" grpId="0" animBg="1"/>
      <p:bldP spid="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D28C-6B3A-49F5-953C-925009952C79}"/>
              </a:ext>
            </a:extLst>
          </p:cNvPr>
          <p:cNvSpPr>
            <a:spLocks noGrp="1"/>
          </p:cNvSpPr>
          <p:nvPr>
            <p:ph type="title"/>
          </p:nvPr>
        </p:nvSpPr>
        <p:spPr>
          <a:xfrm>
            <a:off x="306918" y="635002"/>
            <a:ext cx="5789082" cy="2852737"/>
          </a:xfrm>
        </p:spPr>
        <p:txBody>
          <a:bodyPr/>
          <a:lstStyle/>
          <a:p>
            <a:r>
              <a:rPr lang="en-US" altLang="ko-KR" dirty="0"/>
              <a:t>Optimization Techniques for ILP</a:t>
            </a:r>
            <a:endParaRPr lang="ko-KR" altLang="en-US" dirty="0"/>
          </a:p>
        </p:txBody>
      </p:sp>
      <p:sp>
        <p:nvSpPr>
          <p:cNvPr id="9" name="Text Placeholder 2">
            <a:extLst>
              <a:ext uri="{FF2B5EF4-FFF2-40B4-BE49-F238E27FC236}">
                <a16:creationId xmlns:a16="http://schemas.microsoft.com/office/drawing/2014/main" id="{140BAE4D-B795-47F4-9EB0-9177904B0083}"/>
              </a:ext>
            </a:extLst>
          </p:cNvPr>
          <p:cNvSpPr>
            <a:spLocks noGrp="1"/>
          </p:cNvSpPr>
          <p:nvPr>
            <p:ph type="body" idx="1"/>
          </p:nvPr>
        </p:nvSpPr>
        <p:spPr/>
        <p:txBody>
          <a:bodyPr/>
          <a:lstStyle/>
          <a:p>
            <a:r>
              <a:rPr lang="en-US" altLang="ko-KR" dirty="0"/>
              <a:t>Execution Time = IC * CPI * CCT</a:t>
            </a:r>
          </a:p>
          <a:p>
            <a:r>
              <a:rPr lang="en-US" altLang="ko-KR" sz="1800" dirty="0"/>
              <a:t>IC: Instruction Count</a:t>
            </a:r>
          </a:p>
          <a:p>
            <a:r>
              <a:rPr lang="en-US" altLang="ko-KR" sz="1800" dirty="0"/>
              <a:t>CPI: Cycles per Instruction</a:t>
            </a:r>
          </a:p>
          <a:p>
            <a:r>
              <a:rPr lang="en-US" altLang="ko-KR" sz="1800" dirty="0"/>
              <a:t>CCT: Clock Cycle Time</a:t>
            </a:r>
            <a:endParaRPr lang="ko-KR" altLang="en-US" sz="1800" dirty="0"/>
          </a:p>
        </p:txBody>
      </p:sp>
      <p:sp>
        <p:nvSpPr>
          <p:cNvPr id="4" name="文本占位符 3">
            <a:extLst>
              <a:ext uri="{FF2B5EF4-FFF2-40B4-BE49-F238E27FC236}">
                <a16:creationId xmlns:a16="http://schemas.microsoft.com/office/drawing/2014/main" id="{F34560B0-1220-4624-40D7-5CB2563FB63B}"/>
              </a:ext>
            </a:extLst>
          </p:cNvPr>
          <p:cNvSpPr>
            <a:spLocks noGrp="1"/>
          </p:cNvSpPr>
          <p:nvPr>
            <p:ph type="body" sz="quarter" idx="10"/>
          </p:nvPr>
        </p:nvSpPr>
        <p:spPr/>
        <p:txBody>
          <a:bodyPr/>
          <a:lstStyle/>
          <a:p>
            <a:endParaRPr lang="zh-CN" altLang="en-US"/>
          </a:p>
        </p:txBody>
      </p:sp>
      <p:sp>
        <p:nvSpPr>
          <p:cNvPr id="10" name="Rectangle 9">
            <a:extLst>
              <a:ext uri="{FF2B5EF4-FFF2-40B4-BE49-F238E27FC236}">
                <a16:creationId xmlns:a16="http://schemas.microsoft.com/office/drawing/2014/main" id="{EF544D6F-C070-4405-A0B0-B288E8E6C5ED}"/>
              </a:ext>
            </a:extLst>
          </p:cNvPr>
          <p:cNvSpPr/>
          <p:nvPr/>
        </p:nvSpPr>
        <p:spPr>
          <a:xfrm>
            <a:off x="3997425" y="3649664"/>
            <a:ext cx="714994" cy="46753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1" name="Speech Bubble: Rectangle 10">
            <a:extLst>
              <a:ext uri="{FF2B5EF4-FFF2-40B4-BE49-F238E27FC236}">
                <a16:creationId xmlns:a16="http://schemas.microsoft.com/office/drawing/2014/main" id="{A826B3F2-78ED-4377-95C3-820ED377287F}"/>
              </a:ext>
            </a:extLst>
          </p:cNvPr>
          <p:cNvSpPr/>
          <p:nvPr/>
        </p:nvSpPr>
        <p:spPr>
          <a:xfrm>
            <a:off x="4432300" y="4442813"/>
            <a:ext cx="3327400" cy="1511300"/>
          </a:xfrm>
          <a:prstGeom prst="wedgeRectCallout">
            <a:avLst>
              <a:gd name="adj1" fmla="val -47551"/>
              <a:gd name="adj2" fmla="val -69433"/>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9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We mainly focus on Cycles/Instruction!</a:t>
            </a:r>
            <a:endParaRPr kumimoji="0" lang="ko-KR" altLang="en-US" sz="29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387050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250"/>
                                        <p:tgtEl>
                                          <p:spTgt spid="10"/>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52CE-2187-4F24-895F-957584E77DEC}"/>
              </a:ext>
            </a:extLst>
          </p:cNvPr>
          <p:cNvSpPr>
            <a:spLocks noGrp="1"/>
          </p:cNvSpPr>
          <p:nvPr>
            <p:ph type="title"/>
          </p:nvPr>
        </p:nvSpPr>
        <p:spPr/>
        <p:txBody>
          <a:bodyPr/>
          <a:lstStyle/>
          <a:p>
            <a:r>
              <a:rPr lang="en-US" altLang="ko-KR" sz="3800" dirty="0"/>
              <a:t>Scheduling for Inst-Level Parallelism</a:t>
            </a:r>
            <a:endParaRPr lang="ko-KR" altLang="en-US" sz="3800" dirty="0"/>
          </a:p>
        </p:txBody>
      </p:sp>
      <p:sp>
        <p:nvSpPr>
          <p:cNvPr id="3" name="Content Placeholder 2">
            <a:extLst>
              <a:ext uri="{FF2B5EF4-FFF2-40B4-BE49-F238E27FC236}">
                <a16:creationId xmlns:a16="http://schemas.microsoft.com/office/drawing/2014/main" id="{47CECFE3-A380-4C64-A203-3520578AA331}"/>
              </a:ext>
            </a:extLst>
          </p:cNvPr>
          <p:cNvSpPr>
            <a:spLocks noGrp="1"/>
          </p:cNvSpPr>
          <p:nvPr>
            <p:ph idx="1"/>
          </p:nvPr>
        </p:nvSpPr>
        <p:spPr/>
        <p:txBody>
          <a:bodyPr/>
          <a:lstStyle/>
          <a:p>
            <a:r>
              <a:rPr lang="en-US" altLang="ko-KR" dirty="0">
                <a:solidFill>
                  <a:srgbClr val="009446"/>
                </a:solidFill>
              </a:rPr>
              <a:t>Goal: Schedule instructions to finish whole program as soon as possible</a:t>
            </a:r>
          </a:p>
          <a:p>
            <a:r>
              <a:rPr lang="en-US" altLang="ko-KR" dirty="0"/>
              <a:t>Two types of static ILP scheduling</a:t>
            </a:r>
            <a:endParaRPr lang="ko-KR" altLang="en-US" dirty="0"/>
          </a:p>
        </p:txBody>
      </p:sp>
      <p:sp>
        <p:nvSpPr>
          <p:cNvPr id="10" name="文本占位符 9">
            <a:extLst>
              <a:ext uri="{FF2B5EF4-FFF2-40B4-BE49-F238E27FC236}">
                <a16:creationId xmlns:a16="http://schemas.microsoft.com/office/drawing/2014/main" id="{659DC7F5-3E28-03BC-1EC2-7275D281B485}"/>
              </a:ext>
            </a:extLst>
          </p:cNvPr>
          <p:cNvSpPr>
            <a:spLocks noGrp="1"/>
          </p:cNvSpPr>
          <p:nvPr>
            <p:ph type="body" sz="quarter" idx="10"/>
          </p:nvPr>
        </p:nvSpPr>
        <p:spPr/>
        <p:txBody>
          <a:bodyPr/>
          <a:lstStyle/>
          <a:p>
            <a:endParaRPr lang="zh-CN" altLang="en-US"/>
          </a:p>
        </p:txBody>
      </p:sp>
      <p:sp>
        <p:nvSpPr>
          <p:cNvPr id="4" name="Oval 3">
            <a:extLst>
              <a:ext uri="{FF2B5EF4-FFF2-40B4-BE49-F238E27FC236}">
                <a16:creationId xmlns:a16="http://schemas.microsoft.com/office/drawing/2014/main" id="{389542EC-78F5-4045-9231-37B30047C825}"/>
              </a:ext>
            </a:extLst>
          </p:cNvPr>
          <p:cNvSpPr/>
          <p:nvPr/>
        </p:nvSpPr>
        <p:spPr>
          <a:xfrm>
            <a:off x="6236970" y="2912753"/>
            <a:ext cx="99060" cy="9906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 name="Rectangle: Rounded Corners 4">
            <a:extLst>
              <a:ext uri="{FF2B5EF4-FFF2-40B4-BE49-F238E27FC236}">
                <a16:creationId xmlns:a16="http://schemas.microsoft.com/office/drawing/2014/main" id="{FFB2A46C-AFB1-46A9-9DD2-0FA27EB1B8A5}"/>
              </a:ext>
            </a:extLst>
          </p:cNvPr>
          <p:cNvSpPr/>
          <p:nvPr/>
        </p:nvSpPr>
        <p:spPr>
          <a:xfrm>
            <a:off x="2980208" y="3733339"/>
            <a:ext cx="2677643" cy="521648"/>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Global Scheduling</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6" name="Rectangle: Rounded Corners 5">
            <a:extLst>
              <a:ext uri="{FF2B5EF4-FFF2-40B4-BE49-F238E27FC236}">
                <a16:creationId xmlns:a16="http://schemas.microsoft.com/office/drawing/2014/main" id="{A049A114-1ECC-4DD2-8E20-74B7C60C18E2}"/>
              </a:ext>
            </a:extLst>
          </p:cNvPr>
          <p:cNvSpPr/>
          <p:nvPr/>
        </p:nvSpPr>
        <p:spPr>
          <a:xfrm>
            <a:off x="6735295" y="3733339"/>
            <a:ext cx="2986556" cy="521648"/>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Software Pipelining</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nvGrpSpPr>
          <p:cNvPr id="7" name="Group 6">
            <a:extLst>
              <a:ext uri="{FF2B5EF4-FFF2-40B4-BE49-F238E27FC236}">
                <a16:creationId xmlns:a16="http://schemas.microsoft.com/office/drawing/2014/main" id="{F824F523-3E91-4FF0-A5C2-3D2123365F75}"/>
              </a:ext>
            </a:extLst>
          </p:cNvPr>
          <p:cNvGrpSpPr/>
          <p:nvPr/>
        </p:nvGrpSpPr>
        <p:grpSpPr>
          <a:xfrm>
            <a:off x="4319030" y="3011814"/>
            <a:ext cx="3909543" cy="721527"/>
            <a:chOff x="2795029" y="3011813"/>
            <a:chExt cx="3909543" cy="721527"/>
          </a:xfrm>
        </p:grpSpPr>
        <p:cxnSp>
          <p:nvCxnSpPr>
            <p:cNvPr id="8" name="Connector: Elbow 7">
              <a:extLst>
                <a:ext uri="{FF2B5EF4-FFF2-40B4-BE49-F238E27FC236}">
                  <a16:creationId xmlns:a16="http://schemas.microsoft.com/office/drawing/2014/main" id="{9795F19D-941D-497E-B879-82EADC965FDF}"/>
                </a:ext>
              </a:extLst>
            </p:cNvPr>
            <p:cNvCxnSpPr>
              <a:cxnSpLocks/>
              <a:stCxn id="4" idx="4"/>
              <a:endCxn id="5" idx="0"/>
            </p:cNvCxnSpPr>
            <p:nvPr/>
          </p:nvCxnSpPr>
          <p:spPr>
            <a:xfrm rot="5400000">
              <a:off x="3418002" y="2388841"/>
              <a:ext cx="721526" cy="196747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45C3FE5-DCBC-44B1-97FE-E6FE95950FE4}"/>
                </a:ext>
              </a:extLst>
            </p:cNvPr>
            <p:cNvCxnSpPr>
              <a:cxnSpLocks/>
              <a:stCxn id="4" idx="4"/>
              <a:endCxn id="6" idx="0"/>
            </p:cNvCxnSpPr>
            <p:nvPr/>
          </p:nvCxnSpPr>
          <p:spPr>
            <a:xfrm rot="16200000" flipH="1">
              <a:off x="5372773" y="2401539"/>
              <a:ext cx="721526" cy="1942073"/>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Rounded Corners 11">
            <a:extLst>
              <a:ext uri="{FF2B5EF4-FFF2-40B4-BE49-F238E27FC236}">
                <a16:creationId xmlns:a16="http://schemas.microsoft.com/office/drawing/2014/main" id="{79F6426A-7F6B-4CFF-8CFD-488599DC3E9B}"/>
              </a:ext>
            </a:extLst>
          </p:cNvPr>
          <p:cNvSpPr/>
          <p:nvPr/>
        </p:nvSpPr>
        <p:spPr>
          <a:xfrm>
            <a:off x="4634986" y="2490164"/>
            <a:ext cx="3203968" cy="521648"/>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Static ILP Scheduling</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23" name="TextBox 22">
            <a:extLst>
              <a:ext uri="{FF2B5EF4-FFF2-40B4-BE49-F238E27FC236}">
                <a16:creationId xmlns:a16="http://schemas.microsoft.com/office/drawing/2014/main" id="{7CB3CA4A-9A72-476E-859E-6DD2E80DA0D1}"/>
              </a:ext>
            </a:extLst>
          </p:cNvPr>
          <p:cNvSpPr txBox="1"/>
          <p:nvPr/>
        </p:nvSpPr>
        <p:spPr>
          <a:xfrm>
            <a:off x="2599570" y="4490317"/>
            <a:ext cx="3438917"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Target: DAG (Directed Acyclic Graph) of a general purpose integer program with many conditional branches</a:t>
            </a:r>
            <a:endParaRPr kumimoji="0" lang="ko-KR" altLang="en-US" sz="20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4" name="TextBox 23">
            <a:extLst>
              <a:ext uri="{FF2B5EF4-FFF2-40B4-BE49-F238E27FC236}">
                <a16:creationId xmlns:a16="http://schemas.microsoft.com/office/drawing/2014/main" id="{E65E45FC-9A51-4213-8DFA-0811D8486FE8}"/>
              </a:ext>
            </a:extLst>
          </p:cNvPr>
          <p:cNvSpPr txBox="1"/>
          <p:nvPr/>
        </p:nvSpPr>
        <p:spPr>
          <a:xfrm>
            <a:off x="6796830" y="4490316"/>
            <a:ext cx="2863486"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Target: loop in any code </a:t>
            </a:r>
            <a:endParaRPr kumimoji="0" lang="ko-KR" altLang="en-US" sz="20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Tree>
    <p:extLst>
      <p:ext uri="{BB962C8B-B14F-4D97-AF65-F5344CB8AC3E}">
        <p14:creationId xmlns:p14="http://schemas.microsoft.com/office/powerpoint/2010/main" val="293737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250"/>
                                        <p:tgtEl>
                                          <p:spTgt spid="7"/>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5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4FAD-922A-43F4-94AE-2A9E65100E8E}"/>
              </a:ext>
            </a:extLst>
          </p:cNvPr>
          <p:cNvSpPr>
            <a:spLocks noGrp="1"/>
          </p:cNvSpPr>
          <p:nvPr>
            <p:ph type="title"/>
          </p:nvPr>
        </p:nvSpPr>
        <p:spPr/>
        <p:txBody>
          <a:bodyPr/>
          <a:lstStyle/>
          <a:p>
            <a:r>
              <a:rPr lang="en-US" altLang="ko-KR" dirty="0"/>
              <a:t>There is an Optimal Number of Stages</a:t>
            </a:r>
            <a:endParaRPr lang="ko-KR" altLang="en-US" dirty="0"/>
          </a:p>
        </p:txBody>
      </p:sp>
      <p:sp>
        <p:nvSpPr>
          <p:cNvPr id="9" name="文本占位符 8">
            <a:extLst>
              <a:ext uri="{FF2B5EF4-FFF2-40B4-BE49-F238E27FC236}">
                <a16:creationId xmlns:a16="http://schemas.microsoft.com/office/drawing/2014/main" id="{BAA600CE-1F5B-3FA8-39D6-AC3A2CB256B6}"/>
              </a:ext>
            </a:extLst>
          </p:cNvPr>
          <p:cNvSpPr>
            <a:spLocks noGrp="1"/>
          </p:cNvSpPr>
          <p:nvPr>
            <p:ph type="body" sz="quarter" idx="10"/>
          </p:nvPr>
        </p:nvSpPr>
        <p:spPr/>
        <p:txBody>
          <a:bodyPr/>
          <a:lstStyle/>
          <a:p>
            <a:r>
              <a:rPr lang="en-US" altLang="ko-KR" sz="1100" dirty="0">
                <a:solidFill>
                  <a:schemeClr val="bg1">
                    <a:lumMod val="50000"/>
                  </a:schemeClr>
                </a:solidFill>
              </a:rPr>
              <a:t>Source: “Runtime Aware Architectures”, Mateo Valero, </a:t>
            </a:r>
            <a:r>
              <a:rPr lang="en-US" altLang="ko-KR" sz="1100" dirty="0" err="1">
                <a:solidFill>
                  <a:schemeClr val="bg1">
                    <a:lumMod val="50000"/>
                  </a:schemeClr>
                </a:solidFill>
              </a:rPr>
              <a:t>HiPEAC</a:t>
            </a:r>
            <a:r>
              <a:rPr lang="en-US" altLang="ko-KR" sz="1100" dirty="0">
                <a:solidFill>
                  <a:schemeClr val="bg1">
                    <a:lumMod val="50000"/>
                  </a:schemeClr>
                </a:solidFill>
              </a:rPr>
              <a:t> CSW 2014</a:t>
            </a:r>
            <a:endParaRPr lang="ko-KR" altLang="en-US" sz="1100" dirty="0">
              <a:solidFill>
                <a:schemeClr val="bg1">
                  <a:lumMod val="50000"/>
                </a:schemeClr>
              </a:solidFill>
            </a:endParaRPr>
          </a:p>
        </p:txBody>
      </p:sp>
      <p:sp>
        <p:nvSpPr>
          <p:cNvPr id="4" name="Rectangle 3">
            <a:extLst>
              <a:ext uri="{FF2B5EF4-FFF2-40B4-BE49-F238E27FC236}">
                <a16:creationId xmlns:a16="http://schemas.microsoft.com/office/drawing/2014/main" id="{74733E01-A638-49F0-95A2-CE9D9ED23E88}"/>
              </a:ext>
            </a:extLst>
          </p:cNvPr>
          <p:cNvSpPr/>
          <p:nvPr/>
        </p:nvSpPr>
        <p:spPr>
          <a:xfrm>
            <a:off x="313267" y="916776"/>
            <a:ext cx="7739001" cy="738664"/>
          </a:xfrm>
          <a:prstGeom prst="rect">
            <a:avLst/>
          </a:prstGeom>
        </p:spPr>
        <p:txBody>
          <a:bodyPr wrap="square" lIns="0" tIns="0" rIns="0" bIns="0">
            <a:spAutoFit/>
          </a:bodyPr>
          <a:lstStyle/>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For a given architecture and associated instruction set</a:t>
            </a:r>
          </a:p>
          <a:p>
            <a:pPr marL="261938" indent="-261938">
              <a:buFont typeface="Wingdings" panose="05000000000000000000" pitchFamily="2" charset="2"/>
              <a:buChar char="Ø"/>
            </a:pPr>
            <a:r>
              <a:rPr lang="en-US" altLang="ko-KR" sz="2400" dirty="0">
                <a:latin typeface="Calibri" panose="020F0502020204030204" pitchFamily="34" charset="0"/>
                <a:cs typeface="Calibri" panose="020F0502020204030204" pitchFamily="34" charset="0"/>
              </a:rPr>
              <a:t>Also need to consider workload characteristics</a:t>
            </a:r>
          </a:p>
        </p:txBody>
      </p:sp>
      <p:sp>
        <p:nvSpPr>
          <p:cNvPr id="5" name="TextBox 4">
            <a:extLst>
              <a:ext uri="{FF2B5EF4-FFF2-40B4-BE49-F238E27FC236}">
                <a16:creationId xmlns:a16="http://schemas.microsoft.com/office/drawing/2014/main" id="{0F90520A-3E40-459D-B0E9-D39A6B45631F}"/>
              </a:ext>
            </a:extLst>
          </p:cNvPr>
          <p:cNvSpPr txBox="1"/>
          <p:nvPr/>
        </p:nvSpPr>
        <p:spPr>
          <a:xfrm>
            <a:off x="7941771" y="1753650"/>
            <a:ext cx="2528521" cy="3046988"/>
          </a:xfrm>
          <a:prstGeom prst="rect">
            <a:avLst/>
          </a:prstGeom>
          <a:solidFill>
            <a:srgbClr val="FFA7A7"/>
          </a:solidFill>
        </p:spPr>
        <p:txBody>
          <a:bodyPr wrap="square" rtlCol="0">
            <a:spAutoFit/>
          </a:bodyPr>
          <a:lstStyle/>
          <a:p>
            <a:pPr algn="ctr"/>
            <a:r>
              <a:rPr lang="en-US" altLang="ko-KR" sz="2400" i="1" dirty="0">
                <a:latin typeface="Calibri" panose="020F0502020204030204" pitchFamily="34" charset="0"/>
                <a:cs typeface="Calibri" panose="020F0502020204030204" pitchFamily="34" charset="0"/>
              </a:rPr>
              <a:t>Diminishing Returns: </a:t>
            </a:r>
            <a:r>
              <a:rPr lang="en-US" altLang="ko-KR" sz="2400" dirty="0">
                <a:latin typeface="Calibri" panose="020F0502020204030204" pitchFamily="34" charset="0"/>
                <a:cs typeface="Calibri" panose="020F0502020204030204" pitchFamily="34" charset="0"/>
              </a:rPr>
              <a:t>Increasing the number of stages over this limit </a:t>
            </a:r>
            <a:r>
              <a:rPr lang="en-US" altLang="ko-KR" sz="2400" b="1" dirty="0">
                <a:solidFill>
                  <a:srgbClr val="C00000"/>
                </a:solidFill>
                <a:latin typeface="Calibri" panose="020F0502020204030204" pitchFamily="34" charset="0"/>
                <a:cs typeface="Calibri" panose="020F0502020204030204" pitchFamily="34" charset="0"/>
              </a:rPr>
              <a:t>reduces the overall performance</a:t>
            </a:r>
            <a:endParaRPr lang="ko-KR" altLang="en-US" sz="2400" b="1" dirty="0">
              <a:solidFill>
                <a:srgbClr val="C00000"/>
              </a:solidFill>
              <a:latin typeface="Calibri" panose="020F0502020204030204" pitchFamily="34" charset="0"/>
              <a:cs typeface="Calibri" panose="020F0502020204030204" pitchFamily="34" charset="0"/>
            </a:endParaRPr>
          </a:p>
        </p:txBody>
      </p:sp>
      <p:graphicFrame>
        <p:nvGraphicFramePr>
          <p:cNvPr id="7" name="Object 6">
            <a:extLst>
              <a:ext uri="{FF2B5EF4-FFF2-40B4-BE49-F238E27FC236}">
                <a16:creationId xmlns:a16="http://schemas.microsoft.com/office/drawing/2014/main" id="{E9847F24-4824-43BF-946E-F2723D9D3931}"/>
              </a:ext>
            </a:extLst>
          </p:cNvPr>
          <p:cNvGraphicFramePr>
            <a:graphicFrameLocks noChangeAspect="1"/>
          </p:cNvGraphicFramePr>
          <p:nvPr/>
        </p:nvGraphicFramePr>
        <p:xfrm>
          <a:off x="1626956" y="1648470"/>
          <a:ext cx="6275296" cy="4605915"/>
        </p:xfrm>
        <a:graphic>
          <a:graphicData uri="http://schemas.openxmlformats.org/presentationml/2006/ole">
            <mc:AlternateContent xmlns:mc="http://schemas.openxmlformats.org/markup-compatibility/2006">
              <mc:Choice xmlns:v="urn:schemas-microsoft-com:vml" Requires="v">
                <p:oleObj name="Graph" r:id="rId2" imgW="7578360" imgH="5563080" progId="Origin95.Graph">
                  <p:embed/>
                </p:oleObj>
              </mc:Choice>
              <mc:Fallback>
                <p:oleObj name="Graph" r:id="rId2" imgW="7578360" imgH="5563080" progId="Origin95.Graph">
                  <p:embed/>
                  <p:pic>
                    <p:nvPicPr>
                      <p:cNvPr id="7" name="Object 6">
                        <a:extLst>
                          <a:ext uri="{FF2B5EF4-FFF2-40B4-BE49-F238E27FC236}">
                            <a16:creationId xmlns:a16="http://schemas.microsoft.com/office/drawing/2014/main" id="{E9847F24-4824-43BF-946E-F2723D9D3931}"/>
                          </a:ext>
                        </a:extLst>
                      </p:cNvPr>
                      <p:cNvPicPr/>
                      <p:nvPr/>
                    </p:nvPicPr>
                    <p:blipFill>
                      <a:blip r:embed="rId3"/>
                      <a:stretch>
                        <a:fillRect/>
                      </a:stretch>
                    </p:blipFill>
                    <p:spPr>
                      <a:xfrm>
                        <a:off x="1626956" y="1648470"/>
                        <a:ext cx="6275296" cy="460591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74AEA5F5-759C-49F5-B5B9-CAC93ECAA471}"/>
              </a:ext>
            </a:extLst>
          </p:cNvPr>
          <p:cNvSpPr txBox="1"/>
          <p:nvPr/>
        </p:nvSpPr>
        <p:spPr>
          <a:xfrm>
            <a:off x="5205352" y="2676980"/>
            <a:ext cx="2537105" cy="461665"/>
          </a:xfrm>
          <a:prstGeom prst="rect">
            <a:avLst/>
          </a:prstGeom>
          <a:noFill/>
        </p:spPr>
        <p:txBody>
          <a:bodyPr wrap="none" rtlCol="0">
            <a:spAutoFit/>
          </a:bodyPr>
          <a:lstStyle/>
          <a:p>
            <a:r>
              <a:rPr lang="en-US" altLang="ko-KR" sz="2400" b="1" dirty="0">
                <a:solidFill>
                  <a:srgbClr val="0000FF"/>
                </a:solidFill>
              </a:rPr>
              <a:t>Around ~15 stages</a:t>
            </a:r>
            <a:endParaRPr lang="ko-KR" altLang="en-US" sz="2400" b="1" dirty="0">
              <a:solidFill>
                <a:srgbClr val="0000FF"/>
              </a:solidFill>
            </a:endParaRPr>
          </a:p>
        </p:txBody>
      </p:sp>
    </p:spTree>
    <p:extLst>
      <p:ext uri="{BB962C8B-B14F-4D97-AF65-F5344CB8AC3E}">
        <p14:creationId xmlns:p14="http://schemas.microsoft.com/office/powerpoint/2010/main" val="95475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lowchart: Process 20">
            <a:extLst>
              <a:ext uri="{FF2B5EF4-FFF2-40B4-BE49-F238E27FC236}">
                <a16:creationId xmlns:a16="http://schemas.microsoft.com/office/drawing/2014/main" id="{F64A29FD-BBF4-426B-AB78-AB164BE6A5B7}"/>
              </a:ext>
            </a:extLst>
          </p:cNvPr>
          <p:cNvSpPr/>
          <p:nvPr/>
        </p:nvSpPr>
        <p:spPr>
          <a:xfrm>
            <a:off x="2190209" y="1788178"/>
            <a:ext cx="2266950" cy="314325"/>
          </a:xfrm>
          <a:prstGeom prst="flowChartProces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9" name="Rectangle 18">
            <a:extLst>
              <a:ext uri="{FF2B5EF4-FFF2-40B4-BE49-F238E27FC236}">
                <a16:creationId xmlns:a16="http://schemas.microsoft.com/office/drawing/2014/main" id="{9795A35F-121E-497E-8277-E64AF157A36D}"/>
              </a:ext>
            </a:extLst>
          </p:cNvPr>
          <p:cNvSpPr/>
          <p:nvPr/>
        </p:nvSpPr>
        <p:spPr>
          <a:xfrm>
            <a:off x="2675984" y="1397653"/>
            <a:ext cx="1466850" cy="3905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 name="Title 1">
            <a:extLst>
              <a:ext uri="{FF2B5EF4-FFF2-40B4-BE49-F238E27FC236}">
                <a16:creationId xmlns:a16="http://schemas.microsoft.com/office/drawing/2014/main" id="{A210671D-F980-462A-85FF-95FE178E41FA}"/>
              </a:ext>
            </a:extLst>
          </p:cNvPr>
          <p:cNvSpPr>
            <a:spLocks noGrp="1"/>
          </p:cNvSpPr>
          <p:nvPr>
            <p:ph type="title"/>
          </p:nvPr>
        </p:nvSpPr>
        <p:spPr/>
        <p:txBody>
          <a:bodyPr/>
          <a:lstStyle/>
          <a:p>
            <a:r>
              <a:rPr lang="en-US" altLang="ko-KR" dirty="0"/>
              <a:t>Technique1: Global Scheduling</a:t>
            </a:r>
            <a:endParaRPr lang="ko-KR" altLang="en-US" dirty="0"/>
          </a:p>
        </p:txBody>
      </p:sp>
      <p:sp>
        <p:nvSpPr>
          <p:cNvPr id="7" name="Content Placeholder 6">
            <a:extLst>
              <a:ext uri="{FF2B5EF4-FFF2-40B4-BE49-F238E27FC236}">
                <a16:creationId xmlns:a16="http://schemas.microsoft.com/office/drawing/2014/main" id="{1C7415F9-50CB-4866-97A6-EE8CEF8CEB93}"/>
              </a:ext>
            </a:extLst>
          </p:cNvPr>
          <p:cNvSpPr>
            <a:spLocks noGrp="1"/>
          </p:cNvSpPr>
          <p:nvPr>
            <p:ph idx="1"/>
          </p:nvPr>
        </p:nvSpPr>
        <p:spPr>
          <a:xfrm>
            <a:off x="313267" y="2261854"/>
            <a:ext cx="11599333" cy="3947539"/>
          </a:xfrm>
        </p:spPr>
        <p:txBody>
          <a:bodyPr/>
          <a:lstStyle/>
          <a:p>
            <a:pPr marL="0" indent="0">
              <a:buNone/>
            </a:pPr>
            <a:r>
              <a:rPr lang="en-US" altLang="ko-KR" sz="2000" dirty="0">
                <a:latin typeface="Bell Gothic Std Light" panose="020B0606020203020204" pitchFamily="34" charset="0"/>
                <a:sym typeface="Wingdings" panose="05000000000000000000" pitchFamily="2" charset="2"/>
              </a:rPr>
              <a:t></a:t>
            </a:r>
            <a:r>
              <a:rPr lang="ko-KR" altLang="en-US" sz="2000" dirty="0">
                <a:latin typeface="Bell Gothic Std Light" panose="020B0606020203020204" pitchFamily="34" charset="0"/>
                <a:sym typeface="Wingdings" panose="05000000000000000000" pitchFamily="2" charset="2"/>
              </a:rPr>
              <a:t> </a:t>
            </a:r>
            <a:r>
              <a:rPr lang="en-US" altLang="ko-KR" sz="2000" dirty="0">
                <a:latin typeface="Bell Gothic Std Light" panose="020B0606020203020204" pitchFamily="34" charset="0"/>
                <a:sym typeface="Wingdings" panose="05000000000000000000" pitchFamily="2" charset="2"/>
              </a:rPr>
              <a:t>No</a:t>
            </a:r>
            <a:r>
              <a:rPr lang="ko-KR" altLang="en-US" sz="2000" dirty="0">
                <a:latin typeface="Bell Gothic Std Light" panose="020B0606020203020204" pitchFamily="34" charset="0"/>
                <a:sym typeface="Wingdings" panose="05000000000000000000" pitchFamily="2" charset="2"/>
              </a:rPr>
              <a:t> </a:t>
            </a:r>
            <a:r>
              <a:rPr lang="en-US" altLang="ko-KR" sz="2000" dirty="0">
                <a:latin typeface="Bell Gothic Std Light" panose="020B0606020203020204" pitchFamily="34" charset="0"/>
                <a:sym typeface="Wingdings" panose="05000000000000000000" pitchFamily="2" charset="2"/>
              </a:rPr>
              <a:t>good enough # of instructions which can be processed in parallel</a:t>
            </a:r>
            <a:endParaRPr lang="ko-KR" altLang="en-US" sz="2000" dirty="0">
              <a:latin typeface="Bell Gothic Std Light" panose="020B0606020203020204" pitchFamily="34" charset="0"/>
            </a:endParaRPr>
          </a:p>
        </p:txBody>
      </p:sp>
      <p:sp>
        <p:nvSpPr>
          <p:cNvPr id="3" name="文本占位符 2">
            <a:extLst>
              <a:ext uri="{FF2B5EF4-FFF2-40B4-BE49-F238E27FC236}">
                <a16:creationId xmlns:a16="http://schemas.microsoft.com/office/drawing/2014/main" id="{8430CB8C-F39D-F5BD-B595-93266F762C6C}"/>
              </a:ext>
            </a:extLst>
          </p:cNvPr>
          <p:cNvSpPr>
            <a:spLocks noGrp="1"/>
          </p:cNvSpPr>
          <p:nvPr>
            <p:ph type="body" sz="quarter" idx="10"/>
          </p:nvPr>
        </p:nvSpPr>
        <p:spPr/>
        <p:txBody>
          <a:bodyPr/>
          <a:lstStyle/>
          <a:p>
            <a:endParaRPr lang="zh-CN" altLang="en-US"/>
          </a:p>
        </p:txBody>
      </p:sp>
      <p:sp>
        <p:nvSpPr>
          <p:cNvPr id="9" name="Content Placeholder 2">
            <a:extLst>
              <a:ext uri="{FF2B5EF4-FFF2-40B4-BE49-F238E27FC236}">
                <a16:creationId xmlns:a16="http://schemas.microsoft.com/office/drawing/2014/main" id="{D8539241-3D2C-4159-8CEC-6EC22E5355DB}"/>
              </a:ext>
            </a:extLst>
          </p:cNvPr>
          <p:cNvSpPr txBox="1">
            <a:spLocks/>
          </p:cNvSpPr>
          <p:nvPr/>
        </p:nvSpPr>
        <p:spPr>
          <a:xfrm>
            <a:off x="313267" y="959819"/>
            <a:ext cx="8603909" cy="1218883"/>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 What is the general size of basic block?</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eriod"/>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Arial" panose="020B0604020202020204" pitchFamily="34" charset="0"/>
              </a:rPr>
              <a:t>In general, the basic block size of non-numeric computation program is 5~20 instructions</a:t>
            </a:r>
          </a:p>
        </p:txBody>
      </p:sp>
      <p:grpSp>
        <p:nvGrpSpPr>
          <p:cNvPr id="18" name="Group 17">
            <a:extLst>
              <a:ext uri="{FF2B5EF4-FFF2-40B4-BE49-F238E27FC236}">
                <a16:creationId xmlns:a16="http://schemas.microsoft.com/office/drawing/2014/main" id="{E58373A4-6943-4058-96F8-546BF4237A91}"/>
              </a:ext>
            </a:extLst>
          </p:cNvPr>
          <p:cNvGrpSpPr/>
          <p:nvPr/>
        </p:nvGrpSpPr>
        <p:grpSpPr>
          <a:xfrm>
            <a:off x="7887650" y="1945340"/>
            <a:ext cx="3706338" cy="3371907"/>
            <a:chOff x="5207004" y="1839393"/>
            <a:chExt cx="3706338" cy="3371907"/>
          </a:xfrm>
        </p:grpSpPr>
        <p:sp>
          <p:nvSpPr>
            <p:cNvPr id="10" name="Flowchart: Process 9">
              <a:extLst>
                <a:ext uri="{FF2B5EF4-FFF2-40B4-BE49-F238E27FC236}">
                  <a16:creationId xmlns:a16="http://schemas.microsoft.com/office/drawing/2014/main" id="{359A4B9C-BB52-4F6D-B390-7ED2781AE26B}"/>
                </a:ext>
              </a:extLst>
            </p:cNvPr>
            <p:cNvSpPr/>
            <p:nvPr/>
          </p:nvSpPr>
          <p:spPr>
            <a:xfrm>
              <a:off x="7494117" y="2933700"/>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 </a:t>
              </a:r>
              <a:r>
                <a:rPr kumimoji="0" lang="en-US" altLang="ko-KR" sz="1800" b="1" i="0" u="none" strike="noStrike" kern="1200" cap="none" spc="-100" normalizeH="0" baseline="0" noProof="0" dirty="0" err="1">
                  <a:ln>
                    <a:noFill/>
                  </a:ln>
                  <a:solidFill>
                    <a:srgbClr val="000000"/>
                  </a:solidFill>
                  <a:effectLst/>
                  <a:uLnTx/>
                  <a:uFillTx/>
                  <a:latin typeface="Consolas" panose="020B0609020204030204" pitchFamily="49" charset="0"/>
                  <a:ea typeface="微软雅黑"/>
                  <a:cs typeface="+mn-cs"/>
                </a:rPr>
                <a:t>a+b</a:t>
              </a:r>
              <a:endPar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1" name="Flowchart: Process 10">
              <a:extLst>
                <a:ext uri="{FF2B5EF4-FFF2-40B4-BE49-F238E27FC236}">
                  <a16:creationId xmlns:a16="http://schemas.microsoft.com/office/drawing/2014/main" id="{0C8597C5-CEF4-40B8-ABA4-308D82281802}"/>
                </a:ext>
              </a:extLst>
            </p:cNvPr>
            <p:cNvSpPr/>
            <p:nvPr/>
          </p:nvSpPr>
          <p:spPr>
            <a:xfrm>
              <a:off x="7494117" y="3824850"/>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y&gt;a</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2" name="Flowchart: Process 11">
              <a:extLst>
                <a:ext uri="{FF2B5EF4-FFF2-40B4-BE49-F238E27FC236}">
                  <a16:creationId xmlns:a16="http://schemas.microsoft.com/office/drawing/2014/main" id="{FD596442-0BB9-4FC2-8B29-3CD3192E117D}"/>
                </a:ext>
              </a:extLst>
            </p:cNvPr>
            <p:cNvSpPr/>
            <p:nvPr/>
          </p:nvSpPr>
          <p:spPr>
            <a:xfrm>
              <a:off x="7494117" y="4716000"/>
              <a:ext cx="1181100" cy="495300"/>
            </a:xfrm>
            <a:prstGeom prst="flowChartProcess">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a:=a+1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100" normalizeH="0" baseline="0" noProof="0" dirty="0">
                  <a:ln>
                    <a:noFill/>
                  </a:ln>
                  <a:solidFill>
                    <a:srgbClr val="000000"/>
                  </a:solidFill>
                  <a:effectLst/>
                  <a:uLnTx/>
                  <a:uFillTx/>
                  <a:latin typeface="Consolas" panose="020B0609020204030204" pitchFamily="49" charset="0"/>
                  <a:ea typeface="微软雅黑"/>
                  <a:cs typeface="+mn-cs"/>
                </a:rPr>
                <a:t>x:=a+b</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cxnSp>
          <p:nvCxnSpPr>
            <p:cNvPr id="13" name="Straight Arrow Connector 12">
              <a:extLst>
                <a:ext uri="{FF2B5EF4-FFF2-40B4-BE49-F238E27FC236}">
                  <a16:creationId xmlns:a16="http://schemas.microsoft.com/office/drawing/2014/main" id="{9B9ABDD4-7F33-48E5-90F1-9FCC7E63FD9F}"/>
                </a:ext>
              </a:extLst>
            </p:cNvPr>
            <p:cNvCxnSpPr>
              <a:cxnSpLocks/>
              <a:stCxn id="10" idx="2"/>
              <a:endCxn id="11" idx="0"/>
            </p:cNvCxnSpPr>
            <p:nvPr/>
          </p:nvCxnSpPr>
          <p:spPr>
            <a:xfrm>
              <a:off x="8084667" y="3429000"/>
              <a:ext cx="0" cy="395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AD89C6-375C-412C-B254-A8F7B5266C95}"/>
                </a:ext>
              </a:extLst>
            </p:cNvPr>
            <p:cNvCxnSpPr>
              <a:cxnSpLocks/>
              <a:stCxn id="11" idx="2"/>
              <a:endCxn id="12" idx="0"/>
            </p:cNvCxnSpPr>
            <p:nvPr/>
          </p:nvCxnSpPr>
          <p:spPr>
            <a:xfrm>
              <a:off x="8084667" y="4320150"/>
              <a:ext cx="0" cy="395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518DEE6A-6F2C-42FF-9C45-B9255EA4294B}"/>
                </a:ext>
              </a:extLst>
            </p:cNvPr>
            <p:cNvCxnSpPr>
              <a:cxnSpLocks/>
              <a:stCxn id="12" idx="1"/>
              <a:endCxn id="11" idx="1"/>
            </p:cNvCxnSpPr>
            <p:nvPr/>
          </p:nvCxnSpPr>
          <p:spPr>
            <a:xfrm rot="10800000">
              <a:off x="7494117" y="4072500"/>
              <a:ext cx="12700" cy="891150"/>
            </a:xfrm>
            <a:prstGeom prst="curvedConnector3">
              <a:avLst>
                <a:gd name="adj1" fmla="val 25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C99673-C42D-4B42-914B-044DD2FCB0A2}"/>
                </a:ext>
              </a:extLst>
            </p:cNvPr>
            <p:cNvCxnSpPr>
              <a:cxnSpLocks/>
            </p:cNvCxnSpPr>
            <p:nvPr/>
          </p:nvCxnSpPr>
          <p:spPr>
            <a:xfrm>
              <a:off x="8389467" y="4320150"/>
              <a:ext cx="523875" cy="411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9B15F942-9B82-4B2F-A89C-1EA1E49D7A61}"/>
                </a:ext>
              </a:extLst>
            </p:cNvPr>
            <p:cNvSpPr txBox="1">
              <a:spLocks noChangeArrowheads="1"/>
            </p:cNvSpPr>
            <p:nvPr/>
          </p:nvSpPr>
          <p:spPr bwMode="auto">
            <a:xfrm>
              <a:off x="5207004" y="1839393"/>
              <a:ext cx="3552820" cy="923330"/>
            </a:xfrm>
            <a:prstGeom prst="rect">
              <a:avLst/>
            </a:prstGeom>
            <a:solidFill>
              <a:srgbClr val="143D88"/>
            </a:solidFill>
            <a:ln>
              <a:noFill/>
            </a:ln>
          </p:spPr>
          <p:txBody>
            <a:bodyPr wrap="squar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Arial" panose="020B0604020202020204" pitchFamily="34" charset="0"/>
                  <a:ea typeface="맑은 고딕" panose="020B0503020000020004" pitchFamily="50" charset="-127"/>
                  <a:cs typeface="+mn-cs"/>
                </a:rPr>
                <a:t>[REMIND] Basic blocks: a sequence of instructions w/ no branches into or out of the block</a:t>
              </a:r>
            </a:p>
          </p:txBody>
        </p:sp>
      </p:grpSp>
      <p:sp>
        <p:nvSpPr>
          <p:cNvPr id="22" name="Content Placeholder 2">
            <a:extLst>
              <a:ext uri="{FF2B5EF4-FFF2-40B4-BE49-F238E27FC236}">
                <a16:creationId xmlns:a16="http://schemas.microsoft.com/office/drawing/2014/main" id="{0AEE9FFD-C3B0-4A9A-9570-168B2A822BA9}"/>
              </a:ext>
            </a:extLst>
          </p:cNvPr>
          <p:cNvSpPr txBox="1">
            <a:spLocks/>
          </p:cNvSpPr>
          <p:nvPr/>
        </p:nvSpPr>
        <p:spPr>
          <a:xfrm>
            <a:off x="316598" y="2878453"/>
            <a:ext cx="7766010" cy="1618993"/>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 Why global scheduling?</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AutoNum type="alphaUcPeriod"/>
              <a:tabLst/>
              <a:defRPr/>
            </a:pPr>
            <a:r>
              <a:rPr kumimoji="0" lang="en-US" altLang="ko-KR" sz="24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Arial" panose="020B0604020202020204" pitchFamily="34" charset="0"/>
              </a:rPr>
              <a:t>As the basic block size is too small to find out independent instructions, let’s schedule the instructions that exist across all other basic blocks (e.g., in global)</a:t>
            </a:r>
          </a:p>
        </p:txBody>
      </p:sp>
      <p:sp>
        <p:nvSpPr>
          <p:cNvPr id="23" name="Oval 22">
            <a:extLst>
              <a:ext uri="{FF2B5EF4-FFF2-40B4-BE49-F238E27FC236}">
                <a16:creationId xmlns:a16="http://schemas.microsoft.com/office/drawing/2014/main" id="{11965E30-37E8-4B5A-996F-23F19D87BD31}"/>
              </a:ext>
            </a:extLst>
          </p:cNvPr>
          <p:cNvSpPr/>
          <p:nvPr/>
        </p:nvSpPr>
        <p:spPr>
          <a:xfrm>
            <a:off x="5277087" y="5075369"/>
            <a:ext cx="99060" cy="803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4" name="Rectangle: Rounded Corners 23">
            <a:extLst>
              <a:ext uri="{FF2B5EF4-FFF2-40B4-BE49-F238E27FC236}">
                <a16:creationId xmlns:a16="http://schemas.microsoft.com/office/drawing/2014/main" id="{69F5011D-79DA-45BF-8803-BA5DA398B90E}"/>
              </a:ext>
            </a:extLst>
          </p:cNvPr>
          <p:cNvSpPr/>
          <p:nvPr/>
        </p:nvSpPr>
        <p:spPr>
          <a:xfrm>
            <a:off x="1814044" y="5740946"/>
            <a:ext cx="2986556" cy="423109"/>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Trace-based Scheduling</a:t>
            </a:r>
            <a:endParaRPr kumimoji="0" lang="ko-KR" altLang="en-US" sz="2000" b="0" i="0" u="none" strike="noStrike" kern="1200" cap="none" spc="0" normalizeH="0" baseline="0" noProof="0" dirty="0">
              <a:ln>
                <a:noFill/>
              </a:ln>
              <a:solidFill>
                <a:srgbClr val="000000"/>
              </a:solidFill>
              <a:effectLst/>
              <a:uLnTx/>
              <a:uFillTx/>
              <a:latin typeface="Calibri"/>
              <a:cs typeface="+mn-cs"/>
            </a:endParaRPr>
          </a:p>
        </p:txBody>
      </p:sp>
      <p:sp>
        <p:nvSpPr>
          <p:cNvPr id="25" name="Rectangle: Rounded Corners 24">
            <a:extLst>
              <a:ext uri="{FF2B5EF4-FFF2-40B4-BE49-F238E27FC236}">
                <a16:creationId xmlns:a16="http://schemas.microsoft.com/office/drawing/2014/main" id="{3B03B088-8145-481F-B160-6BBB2AEF387C}"/>
              </a:ext>
            </a:extLst>
          </p:cNvPr>
          <p:cNvSpPr/>
          <p:nvPr/>
        </p:nvSpPr>
        <p:spPr>
          <a:xfrm>
            <a:off x="5775412" y="5740946"/>
            <a:ext cx="2986556" cy="423109"/>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DAG-based </a:t>
            </a: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mn-cs"/>
              </a:rPr>
              <a:t>schdeuling</a:t>
            </a:r>
            <a:endParaRPr kumimoji="0" lang="ko-KR" altLang="en-US" sz="2000" b="0" i="0" u="none" strike="noStrike" kern="1200" cap="none" spc="0" normalizeH="0" baseline="0" noProof="0" dirty="0">
              <a:ln>
                <a:noFill/>
              </a:ln>
              <a:solidFill>
                <a:srgbClr val="000000"/>
              </a:solidFill>
              <a:effectLst/>
              <a:uLnTx/>
              <a:uFillTx/>
              <a:latin typeface="Calibri"/>
              <a:cs typeface="+mn-cs"/>
            </a:endParaRPr>
          </a:p>
        </p:txBody>
      </p:sp>
      <p:grpSp>
        <p:nvGrpSpPr>
          <p:cNvPr id="26" name="Group 25">
            <a:extLst>
              <a:ext uri="{FF2B5EF4-FFF2-40B4-BE49-F238E27FC236}">
                <a16:creationId xmlns:a16="http://schemas.microsoft.com/office/drawing/2014/main" id="{4C5D19D3-28CA-44FE-87A5-7FE6C3AC4869}"/>
              </a:ext>
            </a:extLst>
          </p:cNvPr>
          <p:cNvGrpSpPr/>
          <p:nvPr/>
        </p:nvGrpSpPr>
        <p:grpSpPr>
          <a:xfrm>
            <a:off x="3307323" y="5155717"/>
            <a:ext cx="3961367" cy="585228"/>
            <a:chOff x="2409824" y="5151925"/>
            <a:chExt cx="3961367" cy="721524"/>
          </a:xfrm>
        </p:grpSpPr>
        <p:cxnSp>
          <p:nvCxnSpPr>
            <p:cNvPr id="27" name="Connector: Elbow 26">
              <a:extLst>
                <a:ext uri="{FF2B5EF4-FFF2-40B4-BE49-F238E27FC236}">
                  <a16:creationId xmlns:a16="http://schemas.microsoft.com/office/drawing/2014/main" id="{4FDF3CB4-F84F-49D2-8364-CFB15C0F1192}"/>
                </a:ext>
              </a:extLst>
            </p:cNvPr>
            <p:cNvCxnSpPr>
              <a:cxnSpLocks/>
              <a:stCxn id="23" idx="4"/>
              <a:endCxn id="24" idx="0"/>
            </p:cNvCxnSpPr>
            <p:nvPr/>
          </p:nvCxnSpPr>
          <p:spPr>
            <a:xfrm rot="5400000">
              <a:off x="3058710" y="4503039"/>
              <a:ext cx="721524" cy="2019295"/>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40EDC1C-57EC-47CD-9A2C-A1E6F02820DE}"/>
                </a:ext>
              </a:extLst>
            </p:cNvPr>
            <p:cNvCxnSpPr>
              <a:cxnSpLocks/>
              <a:stCxn id="23" idx="4"/>
              <a:endCxn id="25" idx="0"/>
            </p:cNvCxnSpPr>
            <p:nvPr/>
          </p:nvCxnSpPr>
          <p:spPr>
            <a:xfrm rot="16200000" flipH="1">
              <a:off x="5039393" y="4541650"/>
              <a:ext cx="721524" cy="1942073"/>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0A6828EF-5D65-4AC1-9D0A-F1099D3E7D5A}"/>
              </a:ext>
            </a:extLst>
          </p:cNvPr>
          <p:cNvSpPr/>
          <p:nvPr/>
        </p:nvSpPr>
        <p:spPr>
          <a:xfrm>
            <a:off x="3675103" y="4732608"/>
            <a:ext cx="3203968" cy="423109"/>
          </a:xfrm>
          <a:prstGeom prst="roundRect">
            <a:avLst>
              <a:gd name="adj" fmla="val 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Global Scheduling</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nvGrpSpPr>
          <p:cNvPr id="43" name="Group 42">
            <a:extLst>
              <a:ext uri="{FF2B5EF4-FFF2-40B4-BE49-F238E27FC236}">
                <a16:creationId xmlns:a16="http://schemas.microsoft.com/office/drawing/2014/main" id="{F7D8A40A-86F8-4D65-A471-78158DCE533A}"/>
              </a:ext>
            </a:extLst>
          </p:cNvPr>
          <p:cNvGrpSpPr/>
          <p:nvPr/>
        </p:nvGrpSpPr>
        <p:grpSpPr>
          <a:xfrm>
            <a:off x="1649112" y="5094614"/>
            <a:ext cx="3151489" cy="1069440"/>
            <a:chOff x="125111" y="5094614"/>
            <a:chExt cx="3151489" cy="1069440"/>
          </a:xfrm>
        </p:grpSpPr>
        <p:sp>
          <p:nvSpPr>
            <p:cNvPr id="41" name="Rectangle 40">
              <a:extLst>
                <a:ext uri="{FF2B5EF4-FFF2-40B4-BE49-F238E27FC236}">
                  <a16:creationId xmlns:a16="http://schemas.microsoft.com/office/drawing/2014/main" id="{F49A5E6F-0E01-4659-AB1A-150C443C03C8}"/>
                </a:ext>
              </a:extLst>
            </p:cNvPr>
            <p:cNvSpPr/>
            <p:nvPr/>
          </p:nvSpPr>
          <p:spPr>
            <a:xfrm>
              <a:off x="290044" y="5740945"/>
              <a:ext cx="2986556" cy="42310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42" name="TextBox 41">
              <a:extLst>
                <a:ext uri="{FF2B5EF4-FFF2-40B4-BE49-F238E27FC236}">
                  <a16:creationId xmlns:a16="http://schemas.microsoft.com/office/drawing/2014/main" id="{112EF658-AF83-433C-B5FE-B447841F9AA0}"/>
                </a:ext>
              </a:extLst>
            </p:cNvPr>
            <p:cNvSpPr txBox="1"/>
            <p:nvPr/>
          </p:nvSpPr>
          <p:spPr>
            <a:xfrm>
              <a:off x="125111" y="5094614"/>
              <a:ext cx="1658211"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70C0"/>
                  </a:solidFill>
                  <a:effectLst/>
                  <a:uLnTx/>
                  <a:uFillTx/>
                  <a:latin typeface="Calibri"/>
                  <a:ea typeface="微软雅黑"/>
                  <a:cs typeface="+mn-cs"/>
                </a:rPr>
                <a:t>Will be covered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70C0"/>
                  </a:solidFill>
                  <a:effectLst/>
                  <a:uLnTx/>
                  <a:uFillTx/>
                  <a:latin typeface="Calibri"/>
                  <a:ea typeface="微软雅黑"/>
                  <a:cs typeface="+mn-cs"/>
                </a:rPr>
                <a:t>In this lecture</a:t>
              </a:r>
              <a:endParaRPr kumimoji="0" lang="ko-KR" altLang="en-US" sz="1800" b="1" i="1" u="none" strike="noStrike" kern="1200" cap="none" spc="0" normalizeH="0" baseline="0" noProof="0" dirty="0">
                <a:ln>
                  <a:noFill/>
                </a:ln>
                <a:solidFill>
                  <a:srgbClr val="0070C0"/>
                </a:solidFill>
                <a:effectLst/>
                <a:uLnTx/>
                <a:uFillTx/>
                <a:latin typeface="Calibri"/>
                <a:cs typeface="+mn-cs"/>
              </a:endParaRPr>
            </a:p>
          </p:txBody>
        </p:sp>
      </p:grpSp>
    </p:spTree>
    <p:extLst>
      <p:ext uri="{BB962C8B-B14F-4D97-AF65-F5344CB8AC3E}">
        <p14:creationId xmlns:p14="http://schemas.microsoft.com/office/powerpoint/2010/main" val="39171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25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250"/>
                                        <p:tgtEl>
                                          <p:spTgt spid="9">
                                            <p:txEl>
                                              <p:pRg st="1" end="1"/>
                                            </p:txEl>
                                          </p:spTgt>
                                        </p:tgtEl>
                                      </p:cBhvr>
                                    </p:animEffect>
                                  </p:childTnLst>
                                </p:cTn>
                              </p:par>
                            </p:childTnLst>
                          </p:cTn>
                        </p:par>
                        <p:par>
                          <p:cTn id="13" fill="hold">
                            <p:stCondLst>
                              <p:cond delay="25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250"/>
                                        <p:tgtEl>
                                          <p:spTgt spid="19"/>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250"/>
                                        <p:tgtEl>
                                          <p:spTgt spid="21"/>
                                        </p:tgtEl>
                                      </p:cBhvr>
                                    </p:animEffect>
                                  </p:childTnLst>
                                </p:cTn>
                              </p:par>
                            </p:childTnLst>
                          </p:cTn>
                        </p:par>
                        <p:par>
                          <p:cTn id="24" fill="hold">
                            <p:stCondLst>
                              <p:cond delay="250"/>
                            </p:stCondLst>
                            <p:childTnLst>
                              <p:par>
                                <p:cTn id="25" presetID="22" presetClass="entr" presetSubtype="8" fill="hold" grpId="0"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25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wipe(left)">
                                      <p:cBhvr>
                                        <p:cTn id="32" dur="250"/>
                                        <p:tgtEl>
                                          <p:spTgt spid="22">
                                            <p:txEl>
                                              <p:pRg st="0" end="0"/>
                                            </p:txEl>
                                          </p:spTgt>
                                        </p:tgtEl>
                                      </p:cBhvr>
                                    </p:animEffect>
                                  </p:childTnLst>
                                </p:cTn>
                              </p:par>
                            </p:childTnLst>
                          </p:cTn>
                        </p:par>
                        <p:par>
                          <p:cTn id="33" fill="hold">
                            <p:stCondLst>
                              <p:cond delay="250"/>
                            </p:stCondLst>
                            <p:childTnLst>
                              <p:par>
                                <p:cTn id="34" presetID="22" presetClass="entr" presetSubtype="8" fill="hold" nodeType="afterEffect">
                                  <p:stCondLst>
                                    <p:cond delay="0"/>
                                  </p:stCondLst>
                                  <p:childTnLst>
                                    <p:set>
                                      <p:cBhvr>
                                        <p:cTn id="35" dur="1" fill="hold">
                                          <p:stCondLst>
                                            <p:cond delay="0"/>
                                          </p:stCondLst>
                                        </p:cTn>
                                        <p:tgtEl>
                                          <p:spTgt spid="22">
                                            <p:txEl>
                                              <p:pRg st="1" end="1"/>
                                            </p:txEl>
                                          </p:spTgt>
                                        </p:tgtEl>
                                        <p:attrNameLst>
                                          <p:attrName>style.visibility</p:attrName>
                                        </p:attrNameLst>
                                      </p:cBhvr>
                                      <p:to>
                                        <p:strVal val="visible"/>
                                      </p:to>
                                    </p:set>
                                    <p:animEffect transition="in" filter="wipe(left)">
                                      <p:cBhvr>
                                        <p:cTn id="36" dur="250"/>
                                        <p:tgtEl>
                                          <p:spTgt spid="2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250"/>
                            </p:stCondLst>
                            <p:childTnLst>
                              <p:par>
                                <p:cTn id="43" presetID="22" presetClass="entr" presetSubtype="1"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250"/>
                                        <p:tgtEl>
                                          <p:spTgt spid="26"/>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25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250"/>
                                        <p:tgtEl>
                                          <p:spTgt spid="25"/>
                                        </p:tgtEl>
                                      </p:cBhvr>
                                    </p:animEffect>
                                  </p:childTnLst>
                                </p:cTn>
                              </p:par>
                            </p:childTnLst>
                          </p:cTn>
                        </p:par>
                        <p:par>
                          <p:cTn id="53" fill="hold">
                            <p:stCondLst>
                              <p:cond delay="750"/>
                            </p:stCondLst>
                            <p:childTnLst>
                              <p:par>
                                <p:cTn id="54" presetID="9" presetClass="emph" presetSubtype="0" grpId="1" nodeType="afterEffect">
                                  <p:stCondLst>
                                    <p:cond delay="0"/>
                                  </p:stCondLst>
                                  <p:childTnLst>
                                    <p:set>
                                      <p:cBhvr>
                                        <p:cTn id="55" dur="indefinite"/>
                                        <p:tgtEl>
                                          <p:spTgt spid="25"/>
                                        </p:tgtEl>
                                        <p:attrNameLst>
                                          <p:attrName>style.opacity</p:attrName>
                                        </p:attrNameLst>
                                      </p:cBhvr>
                                      <p:to>
                                        <p:strVal val="0.25"/>
                                      </p:to>
                                    </p:set>
                                    <p:animEffect filter="image" prLst="opacity: 0.25">
                                      <p:cBhvr rctx="IE">
                                        <p:cTn id="56" dur="indefinite"/>
                                        <p:tgtEl>
                                          <p:spTgt spid="25"/>
                                        </p:tgtEl>
                                      </p:cBhvr>
                                    </p:animEffect>
                                  </p:childTnLst>
                                </p:cTn>
                              </p:par>
                              <p:par>
                                <p:cTn id="57" presetID="21" presetClass="entr" presetSubtype="1"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heel(1)">
                                      <p:cBhvr>
                                        <p:cTn id="59"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7" grpId="0" build="p"/>
      <p:bldP spid="24" grpId="0" animBg="1"/>
      <p:bldP spid="25" grpId="0" animBg="1"/>
      <p:bldP spid="25" grpId="1"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F2174-D6DD-4A69-AD7B-879490F78DA7}"/>
              </a:ext>
            </a:extLst>
          </p:cNvPr>
          <p:cNvSpPr>
            <a:spLocks noGrp="1"/>
          </p:cNvSpPr>
          <p:nvPr>
            <p:ph type="title"/>
          </p:nvPr>
        </p:nvSpPr>
        <p:spPr/>
        <p:txBody>
          <a:bodyPr/>
          <a:lstStyle/>
          <a:p>
            <a:r>
              <a:rPr lang="en-US" altLang="ko-KR" dirty="0"/>
              <a:t>Trace-based Scheduling</a:t>
            </a:r>
            <a:endParaRPr lang="ko-KR" altLang="en-US" dirty="0"/>
          </a:p>
        </p:txBody>
      </p:sp>
      <p:sp>
        <p:nvSpPr>
          <p:cNvPr id="4" name="Flowchart: Process 3">
            <a:extLst>
              <a:ext uri="{FF2B5EF4-FFF2-40B4-BE49-F238E27FC236}">
                <a16:creationId xmlns:a16="http://schemas.microsoft.com/office/drawing/2014/main" id="{3AA4B057-C4D0-4CFC-AD74-482BFAC17BD6}"/>
              </a:ext>
            </a:extLst>
          </p:cNvPr>
          <p:cNvSpPr/>
          <p:nvPr/>
        </p:nvSpPr>
        <p:spPr>
          <a:xfrm>
            <a:off x="4748098" y="1736105"/>
            <a:ext cx="1808819" cy="428625"/>
          </a:xfrm>
          <a:prstGeom prst="flowChart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 name="Content Placeholder 2">
            <a:extLst>
              <a:ext uri="{FF2B5EF4-FFF2-40B4-BE49-F238E27FC236}">
                <a16:creationId xmlns:a16="http://schemas.microsoft.com/office/drawing/2014/main" id="{45727D46-B3C4-437B-85A2-4E1C941564AB}"/>
              </a:ext>
            </a:extLst>
          </p:cNvPr>
          <p:cNvSpPr>
            <a:spLocks noGrp="1"/>
          </p:cNvSpPr>
          <p:nvPr>
            <p:ph idx="1"/>
          </p:nvPr>
        </p:nvSpPr>
        <p:spPr/>
        <p:txBody>
          <a:bodyPr/>
          <a:lstStyle/>
          <a:p>
            <a:r>
              <a:rPr lang="en-US" altLang="ko-KR" dirty="0"/>
              <a:t>This is one technique for </a:t>
            </a:r>
            <a:r>
              <a:rPr lang="en-US" altLang="ko-KR" i="1" dirty="0"/>
              <a:t>global scheduling</a:t>
            </a:r>
          </a:p>
          <a:p>
            <a:pPr marL="609600" lvl="1" indent="-342900">
              <a:buFont typeface="Arial" panose="020B0604020202020204" pitchFamily="34" charset="0"/>
              <a:buChar char="•"/>
            </a:pPr>
            <a:r>
              <a:rPr lang="en-US" altLang="ko-KR" dirty="0"/>
              <a:t>Works on all code, not just loops</a:t>
            </a:r>
          </a:p>
          <a:p>
            <a:pPr marL="609600" lvl="1" indent="-342900">
              <a:buFont typeface="Arial" panose="020B0604020202020204" pitchFamily="34" charset="0"/>
              <a:buChar char="•"/>
            </a:pPr>
            <a:r>
              <a:rPr lang="en-US" altLang="ko-KR" dirty="0"/>
              <a:t>Take an execution trace of the common case</a:t>
            </a:r>
          </a:p>
          <a:p>
            <a:pPr marL="609600" lvl="1" indent="-342900">
              <a:buFont typeface="Arial" panose="020B0604020202020204" pitchFamily="34" charset="0"/>
              <a:buChar char="•"/>
            </a:pPr>
            <a:r>
              <a:rPr lang="en-US" altLang="ko-KR" dirty="0"/>
              <a:t>Schedule code as if it had no branches</a:t>
            </a:r>
          </a:p>
          <a:p>
            <a:pPr marL="609600" lvl="1" indent="-342900">
              <a:buFont typeface="Arial" panose="020B0604020202020204" pitchFamily="34" charset="0"/>
              <a:buChar char="•"/>
            </a:pPr>
            <a:r>
              <a:rPr lang="en-US" altLang="ko-KR" dirty="0"/>
              <a:t>Check branch condition when convenient</a:t>
            </a:r>
          </a:p>
          <a:p>
            <a:pPr marL="609600" lvl="1" indent="-342900">
              <a:buFont typeface="Arial" panose="020B0604020202020204" pitchFamily="34" charset="0"/>
              <a:buChar char="•"/>
            </a:pPr>
            <a:r>
              <a:rPr lang="en-US" altLang="ko-KR" dirty="0"/>
              <a:t>If </a:t>
            </a:r>
            <a:r>
              <a:rPr lang="en-US" altLang="ko-KR" dirty="0" err="1"/>
              <a:t>mispredicted</a:t>
            </a:r>
            <a:r>
              <a:rPr lang="en-US" altLang="ko-KR" dirty="0"/>
              <a:t>, clean up the mess</a:t>
            </a:r>
          </a:p>
        </p:txBody>
      </p:sp>
      <p:sp>
        <p:nvSpPr>
          <p:cNvPr id="7" name="文本占位符 6">
            <a:extLst>
              <a:ext uri="{FF2B5EF4-FFF2-40B4-BE49-F238E27FC236}">
                <a16:creationId xmlns:a16="http://schemas.microsoft.com/office/drawing/2014/main" id="{3B80183A-407C-8FE0-5BCE-B9367B5A02ED}"/>
              </a:ext>
            </a:extLst>
          </p:cNvPr>
          <p:cNvSpPr>
            <a:spLocks noGrp="1"/>
          </p:cNvSpPr>
          <p:nvPr>
            <p:ph type="body" sz="quarter" idx="10"/>
          </p:nvPr>
        </p:nvSpPr>
        <p:spPr/>
        <p:txBody>
          <a:bodyPr/>
          <a:lstStyle/>
          <a:p>
            <a:endParaRPr lang="zh-CN" altLang="en-US"/>
          </a:p>
        </p:txBody>
      </p:sp>
      <p:sp>
        <p:nvSpPr>
          <p:cNvPr id="6" name="Content Placeholder 2">
            <a:extLst>
              <a:ext uri="{FF2B5EF4-FFF2-40B4-BE49-F238E27FC236}">
                <a16:creationId xmlns:a16="http://schemas.microsoft.com/office/drawing/2014/main" id="{0BA350D0-8CCE-40CA-BF12-EEE202BF2A25}"/>
              </a:ext>
            </a:extLst>
          </p:cNvPr>
          <p:cNvSpPr txBox="1">
            <a:spLocks/>
          </p:cNvSpPr>
          <p:nvPr/>
        </p:nvSpPr>
        <p:spPr>
          <a:xfrm>
            <a:off x="2717614" y="3546475"/>
            <a:ext cx="6246343" cy="980759"/>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Q. How do we find the “common case”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 Program analysis or profiling</a:t>
            </a:r>
          </a:p>
        </p:txBody>
      </p:sp>
    </p:spTree>
    <p:extLst>
      <p:ext uri="{BB962C8B-B14F-4D97-AF65-F5344CB8AC3E}">
        <p14:creationId xmlns:p14="http://schemas.microsoft.com/office/powerpoint/2010/main" val="9658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250"/>
                                        <p:tgtEl>
                                          <p:spTgt spid="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25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0FE8-5888-4A8A-830F-1EF4A8B81031}"/>
              </a:ext>
            </a:extLst>
          </p:cNvPr>
          <p:cNvSpPr>
            <a:spLocks noGrp="1"/>
          </p:cNvSpPr>
          <p:nvPr>
            <p:ph type="title"/>
          </p:nvPr>
        </p:nvSpPr>
        <p:spPr/>
        <p:txBody>
          <a:bodyPr/>
          <a:lstStyle/>
          <a:p>
            <a:r>
              <a:rPr lang="en-US" altLang="ko-KR" dirty="0"/>
              <a:t>Example of Trace Scheduling</a:t>
            </a:r>
            <a:endParaRPr lang="ko-KR" altLang="en-US" dirty="0"/>
          </a:p>
        </p:txBody>
      </p:sp>
      <p:sp>
        <p:nvSpPr>
          <p:cNvPr id="14" name="内容占位符 13">
            <a:extLst>
              <a:ext uri="{FF2B5EF4-FFF2-40B4-BE49-F238E27FC236}">
                <a16:creationId xmlns:a16="http://schemas.microsoft.com/office/drawing/2014/main" id="{D65BE262-2388-44C3-A8B0-9A8B281FCA76}"/>
              </a:ext>
            </a:extLst>
          </p:cNvPr>
          <p:cNvSpPr>
            <a:spLocks noGrp="1"/>
          </p:cNvSpPr>
          <p:nvPr>
            <p:ph idx="1"/>
          </p:nvPr>
        </p:nvSpPr>
        <p:spPr/>
        <p:txBody>
          <a:bodyPr/>
          <a:lstStyle/>
          <a:p>
            <a:endParaRPr lang="zh-CN" altLang="en-US"/>
          </a:p>
        </p:txBody>
      </p:sp>
      <p:sp>
        <p:nvSpPr>
          <p:cNvPr id="18" name="文本占位符 17">
            <a:extLst>
              <a:ext uri="{FF2B5EF4-FFF2-40B4-BE49-F238E27FC236}">
                <a16:creationId xmlns:a16="http://schemas.microsoft.com/office/drawing/2014/main" id="{4AA226F4-410A-E261-8230-9488E26E9F74}"/>
              </a:ext>
            </a:extLst>
          </p:cNvPr>
          <p:cNvSpPr>
            <a:spLocks noGrp="1"/>
          </p:cNvSpPr>
          <p:nvPr>
            <p:ph type="body" sz="quarter" idx="10"/>
          </p:nvPr>
        </p:nvSpPr>
        <p:spPr/>
        <p:txBody>
          <a:bodyPr/>
          <a:lstStyle/>
          <a:p>
            <a:endParaRPr lang="zh-CN" altLang="en-US"/>
          </a:p>
        </p:txBody>
      </p:sp>
      <p:sp>
        <p:nvSpPr>
          <p:cNvPr id="4" name="Text Box 5">
            <a:extLst>
              <a:ext uri="{FF2B5EF4-FFF2-40B4-BE49-F238E27FC236}">
                <a16:creationId xmlns:a16="http://schemas.microsoft.com/office/drawing/2014/main" id="{E18F6C17-71BA-40DC-937F-0EBB4E3F3B9E}"/>
              </a:ext>
            </a:extLst>
          </p:cNvPr>
          <p:cNvSpPr txBox="1">
            <a:spLocks noChangeArrowheads="1"/>
          </p:cNvSpPr>
          <p:nvPr/>
        </p:nvSpPr>
        <p:spPr bwMode="auto">
          <a:xfrm>
            <a:off x="2687639" y="1488107"/>
            <a:ext cx="2071687" cy="3046988"/>
          </a:xfrm>
          <a:prstGeom prst="rect">
            <a:avLst/>
          </a:prstGeom>
          <a:solidFill>
            <a:schemeClr val="bg1">
              <a:lumMod val="85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a=log(x);</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if(b&gt;0.01){</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c=a/b;</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}else{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c=0;</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y=sin(c);</a:t>
            </a:r>
          </a:p>
        </p:txBody>
      </p:sp>
      <p:sp>
        <p:nvSpPr>
          <p:cNvPr id="5" name="AutoShape 6">
            <a:extLst>
              <a:ext uri="{FF2B5EF4-FFF2-40B4-BE49-F238E27FC236}">
                <a16:creationId xmlns:a16="http://schemas.microsoft.com/office/drawing/2014/main" id="{47D9105F-6F1A-450C-934F-3CDA38D37424}"/>
              </a:ext>
            </a:extLst>
          </p:cNvPr>
          <p:cNvSpPr>
            <a:spLocks noChangeArrowheads="1"/>
          </p:cNvSpPr>
          <p:nvPr/>
        </p:nvSpPr>
        <p:spPr bwMode="auto">
          <a:xfrm>
            <a:off x="4883151" y="2818721"/>
            <a:ext cx="1016000" cy="385763"/>
          </a:xfrm>
          <a:prstGeom prst="rightArrow">
            <a:avLst>
              <a:gd name="adj1" fmla="val 50000"/>
              <a:gd name="adj2" fmla="val 65844"/>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Arial" panose="020B0604020202020204" pitchFamily="34" charset="0"/>
              <a:cs typeface="+mn-cs"/>
            </a:endParaRPr>
          </a:p>
        </p:txBody>
      </p:sp>
      <p:sp>
        <p:nvSpPr>
          <p:cNvPr id="6" name="Text Box 8">
            <a:extLst>
              <a:ext uri="{FF2B5EF4-FFF2-40B4-BE49-F238E27FC236}">
                <a16:creationId xmlns:a16="http://schemas.microsoft.com/office/drawing/2014/main" id="{8AFFD731-5295-403F-90B5-3BCF37AEE755}"/>
              </a:ext>
            </a:extLst>
          </p:cNvPr>
          <p:cNvSpPr txBox="1">
            <a:spLocks noChangeArrowheads="1"/>
          </p:cNvSpPr>
          <p:nvPr/>
        </p:nvSpPr>
        <p:spPr bwMode="auto">
          <a:xfrm>
            <a:off x="6022977" y="1383333"/>
            <a:ext cx="3113558" cy="1938992"/>
          </a:xfrm>
          <a:prstGeom prst="rect">
            <a:avLst/>
          </a:prstGeom>
          <a:solidFill>
            <a:schemeClr val="bg1">
              <a:lumMod val="85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a=log(x);</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c=a/b;</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y=sin(c);</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if(b&lt;=0.01)</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a:t>
            </a:r>
            <a:r>
              <a:rPr kumimoji="0" lang="en-US" altLang="ko-KR" sz="2400" b="1" i="0" u="none" strike="noStrike" kern="1200" cap="none" spc="0" normalizeH="0" baseline="0" noProof="0" dirty="0" err="1">
                <a:ln>
                  <a:noFill/>
                </a:ln>
                <a:solidFill>
                  <a:srgbClr val="000000"/>
                </a:solidFill>
                <a:effectLst/>
                <a:uLnTx/>
                <a:uFillTx/>
                <a:latin typeface="Courier New" panose="02070309020205020404" pitchFamily="49" charset="0"/>
                <a:ea typeface="굴림" panose="020B0600000101010101" pitchFamily="50" charset="-127"/>
                <a:cs typeface="+mn-cs"/>
              </a:rPr>
              <a:t>goto</a:t>
            </a: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fixit; </a:t>
            </a:r>
          </a:p>
        </p:txBody>
      </p:sp>
      <p:sp>
        <p:nvSpPr>
          <p:cNvPr id="7" name="Text Box 9">
            <a:extLst>
              <a:ext uri="{FF2B5EF4-FFF2-40B4-BE49-F238E27FC236}">
                <a16:creationId xmlns:a16="http://schemas.microsoft.com/office/drawing/2014/main" id="{DDC6F94C-CD1A-4D21-A706-1869BAE73ECA}"/>
              </a:ext>
            </a:extLst>
          </p:cNvPr>
          <p:cNvSpPr txBox="1">
            <a:spLocks noChangeArrowheads="1"/>
          </p:cNvSpPr>
          <p:nvPr/>
        </p:nvSpPr>
        <p:spPr bwMode="auto">
          <a:xfrm>
            <a:off x="6022978" y="3429001"/>
            <a:ext cx="3134191" cy="1200329"/>
          </a:xfrm>
          <a:prstGeom prst="rect">
            <a:avLst/>
          </a:prstGeom>
          <a:solidFill>
            <a:schemeClr val="bg1">
              <a:lumMod val="85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fixit:</a:t>
            </a:r>
            <a:b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b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c=0;</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ourier New" panose="02070309020205020404" pitchFamily="49" charset="0"/>
                <a:ea typeface="굴림" panose="020B0600000101010101" pitchFamily="50" charset="-127"/>
                <a:cs typeface="+mn-cs"/>
              </a:rPr>
              <a:t>  y=0; // sin(0)</a:t>
            </a:r>
          </a:p>
        </p:txBody>
      </p:sp>
      <p:sp>
        <p:nvSpPr>
          <p:cNvPr id="9" name="Speech Bubble: Rectangle 8">
            <a:extLst>
              <a:ext uri="{FF2B5EF4-FFF2-40B4-BE49-F238E27FC236}">
                <a16:creationId xmlns:a16="http://schemas.microsoft.com/office/drawing/2014/main" id="{1F228A6D-08E1-415E-A7B4-6B763611E5C5}"/>
              </a:ext>
            </a:extLst>
          </p:cNvPr>
          <p:cNvSpPr/>
          <p:nvPr/>
        </p:nvSpPr>
        <p:spPr>
          <a:xfrm>
            <a:off x="2124076" y="5010150"/>
            <a:ext cx="3048000" cy="1123950"/>
          </a:xfrm>
          <a:prstGeom prst="wedgeRectCallout">
            <a:avLst>
              <a:gd name="adj1" fmla="val -2938"/>
              <a:gd name="adj2" fmla="val -80720"/>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Suppose profile says</a:t>
            </a:r>
            <a:b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b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that b&gt;0.01</a:t>
            </a:r>
            <a:b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br>
            <a:r>
              <a:rPr kumimoji="0" lang="en-US" altLang="ko-KR" sz="2400" b="1"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90% </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of the time</a:t>
            </a:r>
          </a:p>
        </p:txBody>
      </p:sp>
      <p:sp>
        <p:nvSpPr>
          <p:cNvPr id="10" name="Speech Bubble: Rectangle 9">
            <a:extLst>
              <a:ext uri="{FF2B5EF4-FFF2-40B4-BE49-F238E27FC236}">
                <a16:creationId xmlns:a16="http://schemas.microsoft.com/office/drawing/2014/main" id="{89252650-3E19-4C1E-BEA6-A2E722223D18}"/>
              </a:ext>
            </a:extLst>
          </p:cNvPr>
          <p:cNvSpPr/>
          <p:nvPr/>
        </p:nvSpPr>
        <p:spPr>
          <a:xfrm>
            <a:off x="5899151" y="5010150"/>
            <a:ext cx="4047881" cy="1123950"/>
          </a:xfrm>
          <a:prstGeom prst="wedgeRectCallout">
            <a:avLst>
              <a:gd name="adj1" fmla="val -2938"/>
              <a:gd name="adj2" fmla="val -80720"/>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Now, we have a larger basic block for the trace scheduling &amp; optimizations</a:t>
            </a:r>
          </a:p>
        </p:txBody>
      </p:sp>
      <p:grpSp>
        <p:nvGrpSpPr>
          <p:cNvPr id="13" name="Group 12">
            <a:extLst>
              <a:ext uri="{FF2B5EF4-FFF2-40B4-BE49-F238E27FC236}">
                <a16:creationId xmlns:a16="http://schemas.microsoft.com/office/drawing/2014/main" id="{AA04C692-3316-4BE5-AD39-52EC704DE5D7}"/>
              </a:ext>
            </a:extLst>
          </p:cNvPr>
          <p:cNvGrpSpPr/>
          <p:nvPr/>
        </p:nvGrpSpPr>
        <p:grpSpPr>
          <a:xfrm>
            <a:off x="2232025" y="2671082"/>
            <a:ext cx="752476" cy="1018610"/>
            <a:chOff x="708025" y="2671082"/>
            <a:chExt cx="752476" cy="1018610"/>
          </a:xfrm>
        </p:grpSpPr>
        <p:sp>
          <p:nvSpPr>
            <p:cNvPr id="11" name="Flowchart: Process 10">
              <a:extLst>
                <a:ext uri="{FF2B5EF4-FFF2-40B4-BE49-F238E27FC236}">
                  <a16:creationId xmlns:a16="http://schemas.microsoft.com/office/drawing/2014/main" id="{7F9BBAE2-86B0-4A12-89F5-04377356BF9B}"/>
                </a:ext>
              </a:extLst>
            </p:cNvPr>
            <p:cNvSpPr/>
            <p:nvPr/>
          </p:nvSpPr>
          <p:spPr>
            <a:xfrm>
              <a:off x="708026" y="2671082"/>
              <a:ext cx="752475" cy="295275"/>
            </a:xfrm>
            <a:prstGeom prst="flowChartProcess">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90%</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sp>
          <p:nvSpPr>
            <p:cNvPr id="12" name="Flowchart: Process 11">
              <a:extLst>
                <a:ext uri="{FF2B5EF4-FFF2-40B4-BE49-F238E27FC236}">
                  <a16:creationId xmlns:a16="http://schemas.microsoft.com/office/drawing/2014/main" id="{63D92781-DF54-4EB2-8A18-80C8E8CEECA1}"/>
                </a:ext>
              </a:extLst>
            </p:cNvPr>
            <p:cNvSpPr/>
            <p:nvPr/>
          </p:nvSpPr>
          <p:spPr>
            <a:xfrm>
              <a:off x="708025" y="3394417"/>
              <a:ext cx="752475" cy="295275"/>
            </a:xfrm>
            <a:prstGeom prst="flowChartProcess">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10%</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grpSp>
      <p:grpSp>
        <p:nvGrpSpPr>
          <p:cNvPr id="17" name="Group 16">
            <a:extLst>
              <a:ext uri="{FF2B5EF4-FFF2-40B4-BE49-F238E27FC236}">
                <a16:creationId xmlns:a16="http://schemas.microsoft.com/office/drawing/2014/main" id="{5810D37A-E173-45CA-A9B6-609B4871AD2C}"/>
              </a:ext>
            </a:extLst>
          </p:cNvPr>
          <p:cNvGrpSpPr/>
          <p:nvPr/>
        </p:nvGrpSpPr>
        <p:grpSpPr>
          <a:xfrm>
            <a:off x="7579757" y="1839711"/>
            <a:ext cx="1357869" cy="1010844"/>
            <a:chOff x="6055756" y="1839711"/>
            <a:chExt cx="1357869" cy="1010844"/>
          </a:xfrm>
          <a:solidFill>
            <a:schemeClr val="accent1">
              <a:lumMod val="40000"/>
              <a:lumOff val="60000"/>
            </a:schemeClr>
          </a:solidFill>
        </p:grpSpPr>
        <p:sp>
          <p:nvSpPr>
            <p:cNvPr id="15" name="Flowchart: Process 14">
              <a:extLst>
                <a:ext uri="{FF2B5EF4-FFF2-40B4-BE49-F238E27FC236}">
                  <a16:creationId xmlns:a16="http://schemas.microsoft.com/office/drawing/2014/main" id="{128AE534-45D3-486D-8C58-BDF5409F128F}"/>
                </a:ext>
              </a:extLst>
            </p:cNvPr>
            <p:cNvSpPr/>
            <p:nvPr/>
          </p:nvSpPr>
          <p:spPr>
            <a:xfrm>
              <a:off x="6055756" y="1839711"/>
              <a:ext cx="752475" cy="295275"/>
            </a:xfrm>
            <a:prstGeom prst="flowChartProcess">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90%</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sp>
          <p:nvSpPr>
            <p:cNvPr id="16" name="Flowchart: Process 15">
              <a:extLst>
                <a:ext uri="{FF2B5EF4-FFF2-40B4-BE49-F238E27FC236}">
                  <a16:creationId xmlns:a16="http://schemas.microsoft.com/office/drawing/2014/main" id="{C3E256AA-ABFE-4266-B62F-57D1C8A84779}"/>
                </a:ext>
              </a:extLst>
            </p:cNvPr>
            <p:cNvSpPr/>
            <p:nvPr/>
          </p:nvSpPr>
          <p:spPr>
            <a:xfrm>
              <a:off x="6661150" y="2555280"/>
              <a:ext cx="752475" cy="295275"/>
            </a:xfrm>
            <a:prstGeom prst="flowChartProcess">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mn-cs"/>
                </a:rPr>
                <a:t>10%</a:t>
              </a:r>
              <a:endParaRPr kumimoji="0" lang="ko-KR" altLang="en-US" sz="2400" b="1" i="0" u="none" strike="noStrike" kern="1200" cap="none" spc="0" normalizeH="0" baseline="0" noProof="0" dirty="0">
                <a:ln>
                  <a:noFill/>
                </a:ln>
                <a:solidFill>
                  <a:srgbClr val="000000"/>
                </a:solidFill>
                <a:effectLst/>
                <a:uLnTx/>
                <a:uFillTx/>
                <a:latin typeface="Calibri"/>
                <a:cs typeface="+mn-cs"/>
              </a:endParaRPr>
            </a:p>
          </p:txBody>
        </p:sp>
      </p:grpSp>
      <p:grpSp>
        <p:nvGrpSpPr>
          <p:cNvPr id="23" name="Group 22">
            <a:extLst>
              <a:ext uri="{FF2B5EF4-FFF2-40B4-BE49-F238E27FC236}">
                <a16:creationId xmlns:a16="http://schemas.microsoft.com/office/drawing/2014/main" id="{3CE78D6E-4090-45F6-8B73-77A71983B96E}"/>
              </a:ext>
            </a:extLst>
          </p:cNvPr>
          <p:cNvGrpSpPr/>
          <p:nvPr/>
        </p:nvGrpSpPr>
        <p:grpSpPr>
          <a:xfrm>
            <a:off x="4267201" y="2028825"/>
            <a:ext cx="1755777" cy="2152652"/>
            <a:chOff x="2743200" y="2028825"/>
            <a:chExt cx="1755777" cy="2152652"/>
          </a:xfrm>
        </p:grpSpPr>
        <p:cxnSp>
          <p:nvCxnSpPr>
            <p:cNvPr id="19" name="Straight Arrow Connector 18">
              <a:extLst>
                <a:ext uri="{FF2B5EF4-FFF2-40B4-BE49-F238E27FC236}">
                  <a16:creationId xmlns:a16="http://schemas.microsoft.com/office/drawing/2014/main" id="{D4A083CB-95DA-4321-A5DA-0ADDB89E42A0}"/>
                </a:ext>
              </a:extLst>
            </p:cNvPr>
            <p:cNvCxnSpPr/>
            <p:nvPr/>
          </p:nvCxnSpPr>
          <p:spPr>
            <a:xfrm flipV="1">
              <a:off x="2743200" y="2028825"/>
              <a:ext cx="1755777" cy="7898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68CF70-EA4E-4150-A84A-955423547DF3}"/>
                </a:ext>
              </a:extLst>
            </p:cNvPr>
            <p:cNvCxnSpPr>
              <a:cxnSpLocks/>
              <a:endCxn id="6" idx="1"/>
            </p:cNvCxnSpPr>
            <p:nvPr/>
          </p:nvCxnSpPr>
          <p:spPr>
            <a:xfrm flipV="1">
              <a:off x="2809875" y="2352829"/>
              <a:ext cx="1689102" cy="182864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19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50"/>
                                        <p:tgtEl>
                                          <p:spTgt spid="9"/>
                                        </p:tgtEl>
                                      </p:cBhvr>
                                    </p:animEffec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250"/>
                                        <p:tgtEl>
                                          <p:spTgt spid="5"/>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250"/>
                                        <p:tgtEl>
                                          <p:spTgt spid="23"/>
                                        </p:tgtEl>
                                      </p:cBhvr>
                                    </p:animEffect>
                                  </p:childTnLst>
                                </p:cTn>
                              </p:par>
                            </p:childTnLst>
                          </p:cTn>
                        </p:par>
                        <p:par>
                          <p:cTn id="30" fill="hold">
                            <p:stCondLst>
                              <p:cond delay="750"/>
                            </p:stCondLst>
                            <p:childTnLst>
                              <p:par>
                                <p:cTn id="31" presetID="1"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75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7D00A-EE17-4527-9FFF-85DCF43A3478}"/>
              </a:ext>
            </a:extLst>
          </p:cNvPr>
          <p:cNvSpPr>
            <a:spLocks noGrp="1"/>
          </p:cNvSpPr>
          <p:nvPr>
            <p:ph type="title"/>
          </p:nvPr>
        </p:nvSpPr>
        <p:spPr/>
        <p:txBody>
          <a:bodyPr/>
          <a:lstStyle/>
          <a:p>
            <a:r>
              <a:rPr lang="en-US" altLang="ko-KR" dirty="0"/>
              <a:t>Pay Attention to Cost of Fixing</a:t>
            </a:r>
            <a:endParaRPr lang="ko-KR" altLang="en-US" dirty="0"/>
          </a:p>
        </p:txBody>
      </p:sp>
      <p:sp>
        <p:nvSpPr>
          <p:cNvPr id="11" name="文本占位符 10">
            <a:extLst>
              <a:ext uri="{FF2B5EF4-FFF2-40B4-BE49-F238E27FC236}">
                <a16:creationId xmlns:a16="http://schemas.microsoft.com/office/drawing/2014/main" id="{555B4A6B-5694-1C33-A91D-D30938E869B5}"/>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5FAE29CB-C486-4E00-A0AF-5E092E1023F0}"/>
              </a:ext>
            </a:extLst>
          </p:cNvPr>
          <p:cNvSpPr txBox="1">
            <a:spLocks/>
          </p:cNvSpPr>
          <p:nvPr/>
        </p:nvSpPr>
        <p:spPr>
          <a:xfrm>
            <a:off x="1594719" y="2864526"/>
            <a:ext cx="4480064" cy="1511027"/>
          </a:xfrm>
          <a:prstGeom prst="rect">
            <a:avLst/>
          </a:prstGeom>
          <a:solidFill>
            <a:schemeClr val="accent1">
              <a:lumMod val="20000"/>
              <a:lumOff val="80000"/>
            </a:schemeClr>
          </a:solidFill>
        </p:spPr>
        <p:txBody>
          <a:bodyPr anchor="ct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Assume the code for b &gt; 0.01 accounts for </a:t>
            </a:r>
            <a:r>
              <a:rPr kumimoji="0" lang="en-US" altLang="ko-KR" sz="2400" b="1" i="0" u="none" strike="noStrike" kern="1200" cap="none" spc="0" normalizeH="0" baseline="0" noProof="0" dirty="0">
                <a:ln>
                  <a:noFill/>
                </a:ln>
                <a:solidFill>
                  <a:srgbClr val="FF6405"/>
                </a:solidFill>
                <a:effectLst/>
                <a:uLnTx/>
                <a:uFillTx/>
                <a:latin typeface="Arial" panose="020B0604020202020204" pitchFamily="34" charset="0"/>
                <a:ea typeface="굴림" panose="020B0600000101010101" pitchFamily="50" charset="-127"/>
                <a:cs typeface="Arial" panose="020B0604020202020204" pitchFamily="34" charset="0"/>
              </a:rPr>
              <a:t>80% </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of the </a:t>
            </a:r>
            <a:r>
              <a:rPr kumimoji="0" lang="en-US" altLang="ko-KR" sz="2400" b="0" i="1"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time</a:t>
            </a:r>
            <a:endPar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endParaRPr>
          </a:p>
          <a:p>
            <a:pPr marL="180975" marR="0" lvl="0" indent="-18097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Optimized trace runs </a:t>
            </a:r>
            <a:r>
              <a:rPr kumimoji="0" lang="en-US" altLang="ko-KR" sz="2400" b="1" i="0" u="none" strike="noStrike" kern="1200" cap="none" spc="0" normalizeH="0" baseline="0" noProof="0" dirty="0">
                <a:ln>
                  <a:noFill/>
                </a:ln>
                <a:solidFill>
                  <a:srgbClr val="00B050"/>
                </a:solidFill>
                <a:effectLst/>
                <a:uLnTx/>
                <a:uFillTx/>
                <a:latin typeface="Arial" panose="020B0604020202020204" pitchFamily="34" charset="0"/>
                <a:ea typeface="굴림" panose="020B0600000101010101" pitchFamily="50" charset="-127"/>
                <a:cs typeface="Arial" panose="020B0604020202020204" pitchFamily="34" charset="0"/>
              </a:rPr>
              <a:t>15%</a:t>
            </a: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 faster</a:t>
            </a:r>
          </a:p>
        </p:txBody>
      </p:sp>
      <p:sp>
        <p:nvSpPr>
          <p:cNvPr id="5" name="Rectangle 4">
            <a:extLst>
              <a:ext uri="{FF2B5EF4-FFF2-40B4-BE49-F238E27FC236}">
                <a16:creationId xmlns:a16="http://schemas.microsoft.com/office/drawing/2014/main" id="{572DDE97-AEBE-4E4E-A915-7720EAB45451}"/>
              </a:ext>
            </a:extLst>
          </p:cNvPr>
          <p:cNvSpPr txBox="1">
            <a:spLocks/>
          </p:cNvSpPr>
          <p:nvPr/>
        </p:nvSpPr>
        <p:spPr>
          <a:xfrm>
            <a:off x="6234721" y="2855904"/>
            <a:ext cx="4749229" cy="1511026"/>
          </a:xfrm>
          <a:prstGeom prst="rect">
            <a:avLst/>
          </a:prstGeom>
          <a:solidFill>
            <a:schemeClr val="accent2">
              <a:lumMod val="20000"/>
              <a:lumOff val="80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rPr>
              <a:t>But, fix-up code may cause the remaining 20% of the time to be even slower!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rPr>
              <a:t>Assume fixup code is </a:t>
            </a:r>
            <a:r>
              <a:rPr kumimoji="0" lang="en-US" altLang="ko-KR" sz="2400" b="1" i="0" u="none" strike="noStrike" kern="1200" cap="none" spc="0" normalizeH="0" baseline="0" noProof="0" dirty="0">
                <a:ln>
                  <a:noFill/>
                </a:ln>
                <a:solidFill>
                  <a:srgbClr val="7030A0"/>
                </a:solidFill>
                <a:effectLst/>
                <a:uLnTx/>
                <a:uFillTx/>
                <a:latin typeface="Calibri"/>
                <a:ea typeface="굴림" panose="020B0600000101010101" pitchFamily="50" charset="-127"/>
                <a:cs typeface="+mn-cs"/>
              </a:rPr>
              <a:t>30%</a:t>
            </a:r>
            <a:r>
              <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mn-cs"/>
              </a:rPr>
              <a:t> slower</a:t>
            </a:r>
          </a:p>
        </p:txBody>
      </p:sp>
      <p:cxnSp>
        <p:nvCxnSpPr>
          <p:cNvPr id="6" name="Straight Connector 5">
            <a:extLst>
              <a:ext uri="{FF2B5EF4-FFF2-40B4-BE49-F238E27FC236}">
                <a16:creationId xmlns:a16="http://schemas.microsoft.com/office/drawing/2014/main" id="{61259C40-E195-4A0B-BB51-71B33FF4197F}"/>
              </a:ext>
            </a:extLst>
          </p:cNvPr>
          <p:cNvCxnSpPr>
            <a:cxnSpLocks/>
          </p:cNvCxnSpPr>
          <p:nvPr/>
        </p:nvCxnSpPr>
        <p:spPr>
          <a:xfrm>
            <a:off x="1594719" y="2665412"/>
            <a:ext cx="9389231" cy="0"/>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99D12D9-4540-4689-8B05-D1DCF8E4BA93}"/>
              </a:ext>
            </a:extLst>
          </p:cNvPr>
          <p:cNvSpPr/>
          <p:nvPr/>
        </p:nvSpPr>
        <p:spPr>
          <a:xfrm>
            <a:off x="416235" y="898527"/>
            <a:ext cx="7392235" cy="430887"/>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[REMIND] Amdahl’s law</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756BBC-327C-4B59-8822-3370134B4FD8}"/>
                  </a:ext>
                </a:extLst>
              </p:cNvPr>
              <p:cNvSpPr txBox="1"/>
              <p:nvPr/>
            </p:nvSpPr>
            <p:spPr>
              <a:xfrm>
                <a:off x="1738124" y="1332474"/>
                <a:ext cx="1974771" cy="115435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d>
                            <m:d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e>
                          </m:d>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 </m:t>
                          </m:r>
                          <m:f>
                            <m:f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𝑃</m:t>
                              </m:r>
                            </m:num>
                            <m:den>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𝑆</m:t>
                              </m:r>
                            </m:den>
                          </m:f>
                        </m:den>
                      </m:f>
                    </m:oMath>
                  </m:oMathPara>
                </a14:m>
                <a:endParaRPr kumimoji="0" lang="ko-KR" altLang="en-US" sz="2800" b="0" i="0" u="none" strike="noStrike" kern="1200" cap="none" spc="0" normalizeH="0" baseline="0" noProof="0" dirty="0">
                  <a:ln>
                    <a:noFill/>
                  </a:ln>
                  <a:solidFill>
                    <a:srgbClr val="000000"/>
                  </a:solidFill>
                  <a:effectLst/>
                  <a:uLnTx/>
                  <a:uFillTx/>
                  <a:latin typeface="Calibri"/>
                  <a:cs typeface="+mn-cs"/>
                </a:endParaRPr>
              </a:p>
            </p:txBody>
          </p:sp>
        </mc:Choice>
        <mc:Fallback xmlns="">
          <p:sp>
            <p:nvSpPr>
              <p:cNvPr id="10" name="TextBox 9">
                <a:extLst>
                  <a:ext uri="{FF2B5EF4-FFF2-40B4-BE49-F238E27FC236}">
                    <a16:creationId xmlns:a16="http://schemas.microsoft.com/office/drawing/2014/main" id="{BA756BBC-327C-4B59-8822-3370134B4FD8}"/>
                  </a:ext>
                </a:extLst>
              </p:cNvPr>
              <p:cNvSpPr txBox="1">
                <a:spLocks noRot="1" noChangeAspect="1" noMove="1" noResize="1" noEditPoints="1" noAdjustHandles="1" noChangeArrowheads="1" noChangeShapeType="1" noTextEdit="1"/>
              </p:cNvSpPr>
              <p:nvPr/>
            </p:nvSpPr>
            <p:spPr>
              <a:xfrm>
                <a:off x="1738124" y="1332474"/>
                <a:ext cx="1974771" cy="1154355"/>
              </a:xfrm>
              <a:prstGeom prst="rect">
                <a:avLst/>
              </a:prstGeom>
              <a:blipFill>
                <a:blip r:embed="rId2"/>
                <a:stretch>
                  <a:fillRect t="-2198" r="-3185" b="-10989"/>
                </a:stretch>
              </a:blipFill>
            </p:spPr>
            <p:txBody>
              <a:bodyPr/>
              <a:lstStyle/>
              <a:p>
                <a:r>
                  <a:rPr lang="zh-CN" altLang="en-US">
                    <a:noFill/>
                  </a:rPr>
                  <a:t> </a:t>
                </a:r>
              </a:p>
            </p:txBody>
          </p:sp>
        </mc:Fallback>
      </mc:AlternateContent>
      <p:sp>
        <p:nvSpPr>
          <p:cNvPr id="12" name="Rectangle 11">
            <a:extLst>
              <a:ext uri="{FF2B5EF4-FFF2-40B4-BE49-F238E27FC236}">
                <a16:creationId xmlns:a16="http://schemas.microsoft.com/office/drawing/2014/main" id="{B9B4390F-13D2-42A5-8A1A-A45004950E58}"/>
              </a:ext>
            </a:extLst>
          </p:cNvPr>
          <p:cNvSpPr/>
          <p:nvPr/>
        </p:nvSpPr>
        <p:spPr>
          <a:xfrm>
            <a:off x="3848554" y="1358303"/>
            <a:ext cx="5727590" cy="1107996"/>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 System performance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P: Fraction of enhanced component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S: Speedup of enhanced component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9E44AB-5232-41B5-8925-9BE2B456215C}"/>
                  </a:ext>
                </a:extLst>
              </p:cNvPr>
              <p:cNvSpPr txBox="1"/>
              <p:nvPr/>
            </p:nvSpPr>
            <p:spPr>
              <a:xfrm>
                <a:off x="1594719" y="4566053"/>
                <a:ext cx="4188774" cy="115974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d>
                            <m:d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𝟎</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𝟖</m:t>
                              </m:r>
                            </m:e>
                          </m:d>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 </m:t>
                          </m:r>
                          <m:f>
                            <m:f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𝟎</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𝟖</m:t>
                              </m:r>
                            </m:num>
                            <m:den>
                              <m:r>
                                <a:rPr kumimoji="0" lang="en-US" altLang="ko-KR" sz="2800" b="1" i="1" u="none" strike="noStrike" kern="1200" cap="none" spc="0" normalizeH="0" baseline="0" noProof="0" smtClean="0">
                                  <a:ln>
                                    <a:noFill/>
                                  </a:ln>
                                  <a:solidFill>
                                    <a:srgbClr val="00B050"/>
                                  </a:solidFill>
                                  <a:effectLst/>
                                  <a:uLnTx/>
                                  <a:uFillTx/>
                                  <a:latin typeface="Cambria Math" panose="02040503050406030204" pitchFamily="18" charset="0"/>
                                  <a:cs typeface="+mn-cs"/>
                                </a:rPr>
                                <m:t>𝟏</m:t>
                              </m:r>
                              <m:r>
                                <a:rPr kumimoji="0" lang="en-US" altLang="ko-KR" sz="2800" b="1" i="1" u="none" strike="noStrike" kern="1200" cap="none" spc="0" normalizeH="0" baseline="0" noProof="0">
                                  <a:ln>
                                    <a:noFill/>
                                  </a:ln>
                                  <a:solidFill>
                                    <a:srgbClr val="00B050"/>
                                  </a:solidFill>
                                  <a:effectLst/>
                                  <a:uLnTx/>
                                  <a:uFillTx/>
                                  <a:latin typeface="Cambria Math" panose="02040503050406030204" pitchFamily="18" charset="0"/>
                                  <a:cs typeface="+mn-cs"/>
                                </a:rPr>
                                <m:t>.</m:t>
                              </m:r>
                              <m:r>
                                <a:rPr kumimoji="0" lang="en-US" altLang="ko-KR" sz="2800" b="1" i="1" u="none" strike="noStrike" kern="1200" cap="none" spc="0" normalizeH="0" baseline="0" noProof="0" smtClean="0">
                                  <a:ln>
                                    <a:noFill/>
                                  </a:ln>
                                  <a:solidFill>
                                    <a:srgbClr val="00B050"/>
                                  </a:solidFill>
                                  <a:effectLst/>
                                  <a:uLnTx/>
                                  <a:uFillTx/>
                                  <a:latin typeface="Cambria Math" panose="02040503050406030204" pitchFamily="18" charset="0"/>
                                  <a:cs typeface="+mn-cs"/>
                                </a:rPr>
                                <m:t>𝟏</m:t>
                              </m:r>
                              <m:r>
                                <a:rPr kumimoji="0" lang="en-US" altLang="ko-KR" sz="2800" b="1" i="1" u="none" strike="noStrike" kern="1200" cap="none" spc="0" normalizeH="0" baseline="0" noProof="0">
                                  <a:ln>
                                    <a:noFill/>
                                  </a:ln>
                                  <a:solidFill>
                                    <a:srgbClr val="00B050"/>
                                  </a:solidFill>
                                  <a:effectLst/>
                                  <a:uLnTx/>
                                  <a:uFillTx/>
                                  <a:latin typeface="Cambria Math" panose="02040503050406030204" pitchFamily="18" charset="0"/>
                                  <a:cs typeface="+mn-cs"/>
                                </a:rPr>
                                <m:t>𝟓</m:t>
                              </m:r>
                            </m:den>
                          </m:f>
                        </m:den>
                      </m:f>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=1.1</m:t>
                      </m:r>
                      <m:r>
                        <a:rPr kumimoji="0"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7</m:t>
                      </m:r>
                    </m:oMath>
                  </m:oMathPara>
                </a14:m>
                <a:endParaRPr kumimoji="0" lang="ko-KR" altLang="en-US" sz="2800" b="0" i="0" u="none" strike="noStrike" kern="1200" cap="none" spc="0" normalizeH="0" baseline="0" noProof="0" dirty="0">
                  <a:ln>
                    <a:noFill/>
                  </a:ln>
                  <a:solidFill>
                    <a:srgbClr val="000000"/>
                  </a:solidFill>
                  <a:effectLst/>
                  <a:uLnTx/>
                  <a:uFillTx/>
                  <a:latin typeface="Calibri"/>
                  <a:cs typeface="+mn-cs"/>
                </a:endParaRPr>
              </a:p>
            </p:txBody>
          </p:sp>
        </mc:Choice>
        <mc:Fallback xmlns="">
          <p:sp>
            <p:nvSpPr>
              <p:cNvPr id="13" name="TextBox 12">
                <a:extLst>
                  <a:ext uri="{FF2B5EF4-FFF2-40B4-BE49-F238E27FC236}">
                    <a16:creationId xmlns:a16="http://schemas.microsoft.com/office/drawing/2014/main" id="{D79E44AB-5232-41B5-8925-9BE2B456215C}"/>
                  </a:ext>
                </a:extLst>
              </p:cNvPr>
              <p:cNvSpPr txBox="1">
                <a:spLocks noRot="1" noChangeAspect="1" noMove="1" noResize="1" noEditPoints="1" noAdjustHandles="1" noChangeArrowheads="1" noChangeShapeType="1" noTextEdit="1"/>
              </p:cNvSpPr>
              <p:nvPr/>
            </p:nvSpPr>
            <p:spPr>
              <a:xfrm>
                <a:off x="1594719" y="4566053"/>
                <a:ext cx="4188774" cy="1159741"/>
              </a:xfrm>
              <a:prstGeom prst="rect">
                <a:avLst/>
              </a:prstGeom>
              <a:blipFill>
                <a:blip r:embed="rId3"/>
                <a:stretch>
                  <a:fillRect/>
                </a:stretch>
              </a:blipFill>
            </p:spPr>
            <p:txBody>
              <a:bodyPr/>
              <a:lstStyle/>
              <a:p>
                <a:r>
                  <a:rPr lang="zh-CN" altLang="en-US">
                    <a:noFill/>
                  </a:rPr>
                  <a:t> </a:t>
                </a:r>
              </a:p>
            </p:txBody>
          </p:sp>
        </mc:Fallback>
      </mc:AlternateContent>
      <p:sp>
        <p:nvSpPr>
          <p:cNvPr id="14" name="Flowchart: Process 13">
            <a:extLst>
              <a:ext uri="{FF2B5EF4-FFF2-40B4-BE49-F238E27FC236}">
                <a16:creationId xmlns:a16="http://schemas.microsoft.com/office/drawing/2014/main" id="{F1CCB373-77DC-4F4B-BC1F-6A8EF834BFCD}"/>
              </a:ext>
            </a:extLst>
          </p:cNvPr>
          <p:cNvSpPr/>
          <p:nvPr/>
        </p:nvSpPr>
        <p:spPr>
          <a:xfrm>
            <a:off x="4745131" y="5274336"/>
            <a:ext cx="989471" cy="451457"/>
          </a:xfrm>
          <a:prstGeom prst="flowChartProcess">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FFFF"/>
                </a:solidFill>
                <a:effectLst/>
                <a:uLnTx/>
                <a:uFillTx/>
                <a:latin typeface="Calibri"/>
                <a:ea typeface="微软雅黑"/>
                <a:cs typeface="+mn-cs"/>
              </a:rPr>
              <a:t>11.7%</a:t>
            </a:r>
            <a:endParaRPr kumimoji="0" lang="ko-KR" altLang="en-US" sz="2400" b="1" i="0" u="none" strike="noStrike" kern="1200" cap="none" spc="0" normalizeH="0" baseline="0" noProof="0" dirty="0">
              <a:ln>
                <a:noFill/>
              </a:ln>
              <a:solidFill>
                <a:srgbClr val="FFFFFF"/>
              </a:solidFill>
              <a:effectLst/>
              <a:uLnTx/>
              <a:uFillTx/>
              <a:latin typeface="Calibri"/>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C39AB3-B74E-4E8F-A512-67D2560BF3CB}"/>
                  </a:ext>
                </a:extLst>
              </p:cNvPr>
              <p:cNvSpPr txBox="1"/>
              <p:nvPr/>
            </p:nvSpPr>
            <p:spPr>
              <a:xfrm>
                <a:off x="5861911" y="4566053"/>
                <a:ext cx="5084597" cy="115974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num>
                        <m:den>
                          <m:d>
                            <m:d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𝟎</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𝟖</m:t>
                              </m:r>
                            </m:e>
                          </m:d>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7030A0"/>
                              </a:solidFill>
                              <a:effectLst/>
                              <a:uLnTx/>
                              <a:uFillTx/>
                              <a:latin typeface="Cambria Math" panose="02040503050406030204" pitchFamily="18" charset="0"/>
                              <a:cs typeface="+mn-cs"/>
                            </a:rPr>
                            <m:t>𝟏</m:t>
                          </m:r>
                          <m:r>
                            <a:rPr kumimoji="0" lang="en-US" altLang="ko-KR" sz="2800" b="1" i="1" u="none" strike="noStrike" kern="1200" cap="none" spc="0" normalizeH="0" baseline="0" noProof="0">
                              <a:ln>
                                <a:noFill/>
                              </a:ln>
                              <a:solidFill>
                                <a:srgbClr val="7030A0"/>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7030A0"/>
                              </a:solidFill>
                              <a:effectLst/>
                              <a:uLnTx/>
                              <a:uFillTx/>
                              <a:latin typeface="Cambria Math" panose="02040503050406030204" pitchFamily="18" charset="0"/>
                              <a:cs typeface="+mn-cs"/>
                            </a:rPr>
                            <m:t>𝟑</m:t>
                          </m:r>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 </m:t>
                          </m:r>
                          <m:f>
                            <m:fPr>
                              <m:ctrlP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𝟎</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m:t>
                              </m:r>
                              <m:r>
                                <a:rPr kumimoji="0" lang="en-US" altLang="ko-KR" sz="2800" b="1" i="1" u="none" strike="noStrike" kern="1200" cap="none" spc="0" normalizeH="0" baseline="0" noProof="0">
                                  <a:ln>
                                    <a:noFill/>
                                  </a:ln>
                                  <a:solidFill>
                                    <a:srgbClr val="FF6405"/>
                                  </a:solidFill>
                                  <a:effectLst/>
                                  <a:uLnTx/>
                                  <a:uFillTx/>
                                  <a:latin typeface="Cambria Math" panose="02040503050406030204" pitchFamily="18" charset="0"/>
                                  <a:cs typeface="+mn-cs"/>
                                </a:rPr>
                                <m:t>𝟖</m:t>
                              </m:r>
                            </m:num>
                            <m:den>
                              <m:r>
                                <a:rPr kumimoji="0" lang="en-US" altLang="ko-KR" sz="2800" b="1" i="1" u="none" strike="noStrike" kern="1200" cap="none" spc="0" normalizeH="0" baseline="0" noProof="0" smtClean="0">
                                  <a:ln>
                                    <a:noFill/>
                                  </a:ln>
                                  <a:solidFill>
                                    <a:srgbClr val="009446"/>
                                  </a:solidFill>
                                  <a:effectLst/>
                                  <a:uLnTx/>
                                  <a:uFillTx/>
                                  <a:latin typeface="Cambria Math" panose="02040503050406030204" pitchFamily="18" charset="0"/>
                                  <a:cs typeface="+mn-cs"/>
                                </a:rPr>
                                <m:t>𝟏</m:t>
                              </m:r>
                              <m:r>
                                <a:rPr kumimoji="0" lang="en-US" altLang="ko-KR" sz="2800" b="1" i="1" u="none" strike="noStrike" kern="1200" cap="none" spc="0" normalizeH="0" baseline="0" noProof="0" smtClean="0">
                                  <a:ln>
                                    <a:noFill/>
                                  </a:ln>
                                  <a:solidFill>
                                    <a:srgbClr val="009446"/>
                                  </a:solidFill>
                                  <a:effectLst/>
                                  <a:uLnTx/>
                                  <a:uFillTx/>
                                  <a:latin typeface="Cambria Math" panose="02040503050406030204" pitchFamily="18" charset="0"/>
                                  <a:cs typeface="+mn-cs"/>
                                </a:rPr>
                                <m:t>.</m:t>
                              </m:r>
                              <m:r>
                                <a:rPr kumimoji="0" lang="en-US" altLang="ko-KR" sz="2800" b="1" i="1" u="none" strike="noStrike" kern="1200" cap="none" spc="0" normalizeH="0" baseline="0" noProof="0" smtClean="0">
                                  <a:ln>
                                    <a:noFill/>
                                  </a:ln>
                                  <a:solidFill>
                                    <a:srgbClr val="009446"/>
                                  </a:solidFill>
                                  <a:effectLst/>
                                  <a:uLnTx/>
                                  <a:uFillTx/>
                                  <a:latin typeface="Cambria Math" panose="02040503050406030204" pitchFamily="18" charset="0"/>
                                  <a:cs typeface="+mn-cs"/>
                                </a:rPr>
                                <m:t>𝟏𝟓</m:t>
                              </m:r>
                            </m:den>
                          </m:f>
                        </m:den>
                      </m:f>
                      <m:r>
                        <a:rPr kumimoji="0" lang="en-US" altLang="ko-KR" sz="2800" b="0" i="1" u="none" strike="noStrike" kern="1200" cap="none" spc="0" normalizeH="0" baseline="0" noProof="0">
                          <a:ln>
                            <a:noFill/>
                          </a:ln>
                          <a:solidFill>
                            <a:srgbClr val="000000"/>
                          </a:solidFill>
                          <a:effectLst/>
                          <a:uLnTx/>
                          <a:uFillTx/>
                          <a:latin typeface="Cambria Math" panose="02040503050406030204" pitchFamily="18" charset="0"/>
                          <a:cs typeface="+mn-cs"/>
                        </a:rPr>
                        <m:t>=1.0</m:t>
                      </m:r>
                      <m:r>
                        <a:rPr kumimoji="0" lang="en-US" altLang="ko-KR" sz="2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46</m:t>
                      </m:r>
                    </m:oMath>
                  </m:oMathPara>
                </a14:m>
                <a:endParaRPr kumimoji="0" lang="ko-KR" altLang="en-US" sz="2800" b="0" i="0" u="none" strike="noStrike" kern="1200" cap="none" spc="0" normalizeH="0" baseline="0" noProof="0" dirty="0">
                  <a:ln>
                    <a:noFill/>
                  </a:ln>
                  <a:solidFill>
                    <a:srgbClr val="000000"/>
                  </a:solidFill>
                  <a:effectLst/>
                  <a:uLnTx/>
                  <a:uFillTx/>
                  <a:latin typeface="Calibri"/>
                  <a:cs typeface="+mn-cs"/>
                </a:endParaRPr>
              </a:p>
            </p:txBody>
          </p:sp>
        </mc:Choice>
        <mc:Fallback xmlns="">
          <p:sp>
            <p:nvSpPr>
              <p:cNvPr id="17" name="TextBox 16">
                <a:extLst>
                  <a:ext uri="{FF2B5EF4-FFF2-40B4-BE49-F238E27FC236}">
                    <a16:creationId xmlns:a16="http://schemas.microsoft.com/office/drawing/2014/main" id="{8FC39AB3-B74E-4E8F-A512-67D2560BF3CB}"/>
                  </a:ext>
                </a:extLst>
              </p:cNvPr>
              <p:cNvSpPr txBox="1">
                <a:spLocks noRot="1" noChangeAspect="1" noMove="1" noResize="1" noEditPoints="1" noAdjustHandles="1" noChangeArrowheads="1" noChangeShapeType="1" noTextEdit="1"/>
              </p:cNvSpPr>
              <p:nvPr/>
            </p:nvSpPr>
            <p:spPr>
              <a:xfrm>
                <a:off x="5861911" y="4566053"/>
                <a:ext cx="5084597" cy="1159741"/>
              </a:xfrm>
              <a:prstGeom prst="rect">
                <a:avLst/>
              </a:prstGeom>
              <a:blipFill>
                <a:blip r:embed="rId4"/>
                <a:stretch>
                  <a:fillRect/>
                </a:stretch>
              </a:blipFill>
            </p:spPr>
            <p:txBody>
              <a:bodyPr/>
              <a:lstStyle/>
              <a:p>
                <a:r>
                  <a:rPr lang="zh-CN" altLang="en-US">
                    <a:noFill/>
                  </a:rPr>
                  <a:t> </a:t>
                </a:r>
              </a:p>
            </p:txBody>
          </p:sp>
        </mc:Fallback>
      </mc:AlternateContent>
      <p:sp>
        <p:nvSpPr>
          <p:cNvPr id="19" name="Flowchart: Process 18">
            <a:extLst>
              <a:ext uri="{FF2B5EF4-FFF2-40B4-BE49-F238E27FC236}">
                <a16:creationId xmlns:a16="http://schemas.microsoft.com/office/drawing/2014/main" id="{52FD0390-1077-4DC7-902F-C38F2414EAF3}"/>
              </a:ext>
            </a:extLst>
          </p:cNvPr>
          <p:cNvSpPr/>
          <p:nvPr/>
        </p:nvSpPr>
        <p:spPr>
          <a:xfrm>
            <a:off x="9799770" y="5274335"/>
            <a:ext cx="910812" cy="451457"/>
          </a:xfrm>
          <a:prstGeom prst="flowChartProcess">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FFFFFF"/>
                </a:solidFill>
                <a:effectLst/>
                <a:uLnTx/>
                <a:uFillTx/>
                <a:latin typeface="Calibri"/>
                <a:ea typeface="微软雅黑"/>
                <a:cs typeface="+mn-cs"/>
              </a:rPr>
              <a:t>4.6%</a:t>
            </a:r>
            <a:endParaRPr kumimoji="0" lang="ko-KR" altLang="en-US" sz="2400" b="1" i="0" u="none" strike="noStrike" kern="1200" cap="none" spc="0" normalizeH="0" baseline="0" noProof="0" dirty="0">
              <a:ln>
                <a:noFill/>
              </a:ln>
              <a:solidFill>
                <a:srgbClr val="FFFFFF"/>
              </a:solidFill>
              <a:effectLst/>
              <a:uLnTx/>
              <a:uFillTx/>
              <a:latin typeface="Calibri"/>
              <a:cs typeface="+mn-cs"/>
            </a:endParaRPr>
          </a:p>
        </p:txBody>
      </p:sp>
      <p:cxnSp>
        <p:nvCxnSpPr>
          <p:cNvPr id="21" name="Connector: Curved 20">
            <a:extLst>
              <a:ext uri="{FF2B5EF4-FFF2-40B4-BE49-F238E27FC236}">
                <a16:creationId xmlns:a16="http://schemas.microsoft.com/office/drawing/2014/main" id="{40A48053-7CA2-4039-8D24-C2CC96FF90D2}"/>
              </a:ext>
            </a:extLst>
          </p:cNvPr>
          <p:cNvCxnSpPr>
            <a:cxnSpLocks/>
            <a:stCxn id="14" idx="2"/>
            <a:endCxn id="19" idx="2"/>
          </p:cNvCxnSpPr>
          <p:nvPr/>
        </p:nvCxnSpPr>
        <p:spPr>
          <a:xfrm rot="5400000" flipH="1" flipV="1">
            <a:off x="7747520" y="3218138"/>
            <a:ext cx="1" cy="5015309"/>
          </a:xfrm>
          <a:prstGeom prst="curvedConnector3">
            <a:avLst>
              <a:gd name="adj1" fmla="val -2286000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Speech Bubble: Rectangle 25">
            <a:extLst>
              <a:ext uri="{FF2B5EF4-FFF2-40B4-BE49-F238E27FC236}">
                <a16:creationId xmlns:a16="http://schemas.microsoft.com/office/drawing/2014/main" id="{A57BF6F2-1E75-458A-8B3B-5AEF0E704222}"/>
              </a:ext>
            </a:extLst>
          </p:cNvPr>
          <p:cNvSpPr/>
          <p:nvPr/>
        </p:nvSpPr>
        <p:spPr>
          <a:xfrm>
            <a:off x="3985783" y="6240972"/>
            <a:ext cx="4947547" cy="451441"/>
          </a:xfrm>
          <a:prstGeom prst="wedgeRectCallout">
            <a:avLst>
              <a:gd name="adj1" fmla="val -2938"/>
              <a:gd name="adj2" fmla="val -80720"/>
            </a:avLst>
          </a:prstGeom>
          <a:solidFill>
            <a:srgbClr val="FFA7A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Around 2/3 of the benefit </a:t>
            </a:r>
            <a:r>
              <a:rPr kumimoji="0" lang="en-US" altLang="ko-KR" sz="2400" b="0" i="0" u="none" strike="noStrike" kern="1200" cap="none" spc="0" normalizeH="0" baseline="0" noProof="0" dirty="0">
                <a:ln>
                  <a:noFill/>
                </a:ln>
                <a:solidFill>
                  <a:srgbClr val="C00000"/>
                </a:solidFill>
                <a:effectLst/>
                <a:uLnTx/>
                <a:uFillTx/>
                <a:latin typeface="Arial" panose="020B0604020202020204" pitchFamily="34" charset="0"/>
                <a:ea typeface="굴림" panose="020B0600000101010101" pitchFamily="50" charset="-127"/>
                <a:cs typeface="Arial" panose="020B0604020202020204" pitchFamily="34" charset="0"/>
              </a:rPr>
              <a:t>removed</a:t>
            </a:r>
          </a:p>
        </p:txBody>
      </p:sp>
      <p:pic>
        <p:nvPicPr>
          <p:cNvPr id="27" name="Picture 26">
            <a:extLst>
              <a:ext uri="{FF2B5EF4-FFF2-40B4-BE49-F238E27FC236}">
                <a16:creationId xmlns:a16="http://schemas.microsoft.com/office/drawing/2014/main" id="{6B860D1D-3EDA-473A-9CA6-F93EADB43805}"/>
              </a:ext>
            </a:extLst>
          </p:cNvPr>
          <p:cNvPicPr>
            <a:picLocks noChangeAspect="1"/>
          </p:cNvPicPr>
          <p:nvPr/>
        </p:nvPicPr>
        <p:blipFill>
          <a:blip r:embed="rId5"/>
          <a:stretch>
            <a:fillRect/>
          </a:stretch>
        </p:blipFill>
        <p:spPr>
          <a:xfrm>
            <a:off x="9130359" y="745048"/>
            <a:ext cx="1749877" cy="1797171"/>
          </a:xfrm>
          <a:prstGeom prst="rect">
            <a:avLst/>
          </a:prstGeom>
        </p:spPr>
      </p:pic>
      <p:sp>
        <p:nvSpPr>
          <p:cNvPr id="28" name="Flowchart: Process 27">
            <a:extLst>
              <a:ext uri="{FF2B5EF4-FFF2-40B4-BE49-F238E27FC236}">
                <a16:creationId xmlns:a16="http://schemas.microsoft.com/office/drawing/2014/main" id="{6747EC18-613D-4DE3-BEB4-551834F7FCCC}"/>
              </a:ext>
            </a:extLst>
          </p:cNvPr>
          <p:cNvSpPr/>
          <p:nvPr/>
        </p:nvSpPr>
        <p:spPr>
          <a:xfrm>
            <a:off x="9130359" y="745047"/>
            <a:ext cx="1710679" cy="632402"/>
          </a:xfrm>
          <a:prstGeom prst="flowChartProcess">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29" name="Flowchart: Process 28">
            <a:extLst>
              <a:ext uri="{FF2B5EF4-FFF2-40B4-BE49-F238E27FC236}">
                <a16:creationId xmlns:a16="http://schemas.microsoft.com/office/drawing/2014/main" id="{D846CF89-0803-4AE3-9800-BEAA58202955}"/>
              </a:ext>
            </a:extLst>
          </p:cNvPr>
          <p:cNvSpPr/>
          <p:nvPr/>
        </p:nvSpPr>
        <p:spPr>
          <a:xfrm>
            <a:off x="9130359" y="1395194"/>
            <a:ext cx="1710679" cy="1141994"/>
          </a:xfrm>
          <a:prstGeom prst="flowChartProcess">
            <a:avLst/>
          </a:prstGeom>
          <a:noFill/>
          <a:ln w="57150">
            <a:solidFill>
              <a:srgbClr val="FF6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Tree>
    <p:extLst>
      <p:ext uri="{BB962C8B-B14F-4D97-AF65-F5344CB8AC3E}">
        <p14:creationId xmlns:p14="http://schemas.microsoft.com/office/powerpoint/2010/main" val="48810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250"/>
                                        <p:tgtEl>
                                          <p:spTgt spid="9">
                                            <p:txEl>
                                              <p:pRg st="0" end="0"/>
                                            </p:txEl>
                                          </p:spTgt>
                                        </p:tgtEl>
                                      </p:cBhvr>
                                    </p:animEffect>
                                  </p:childTnLst>
                                </p:cTn>
                              </p:par>
                            </p:childTnLst>
                          </p:cTn>
                        </p:par>
                        <p:par>
                          <p:cTn id="8" fill="hold">
                            <p:stCondLst>
                              <p:cond delay="25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wipe(left)">
                                      <p:cBhvr>
                                        <p:cTn id="13" dur="250"/>
                                        <p:tgtEl>
                                          <p:spTgt spid="12">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wipe(left)">
                                      <p:cBhvr>
                                        <p:cTn id="16" dur="250"/>
                                        <p:tgtEl>
                                          <p:spTgt spid="12">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250"/>
                                        <p:tgtEl>
                                          <p:spTgt spid="1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5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heel(1)">
                                      <p:cBhvr>
                                        <p:cTn id="30" dur="25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heel(1)">
                                      <p:cBhvr>
                                        <p:cTn id="49" dur="25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childTnLst>
                          </p:cTn>
                        </p:par>
                        <p:par>
                          <p:cTn id="54" fill="hold">
                            <p:stCondLst>
                              <p:cond delay="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5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250"/>
                                        <p:tgtEl>
                                          <p:spTgt spid="21"/>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3" grpId="0"/>
      <p:bldP spid="14" grpId="0" animBg="1"/>
      <p:bldP spid="17" grpId="0"/>
      <p:bldP spid="19" grpId="0" animBg="1"/>
      <p:bldP spid="26" grpId="0" animBg="1"/>
      <p:bldP spid="28"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FEF3-F6A7-44B8-B811-F40B78406149}"/>
              </a:ext>
            </a:extLst>
          </p:cNvPr>
          <p:cNvSpPr>
            <a:spLocks noGrp="1"/>
          </p:cNvSpPr>
          <p:nvPr>
            <p:ph type="title"/>
          </p:nvPr>
        </p:nvSpPr>
        <p:spPr/>
        <p:txBody>
          <a:bodyPr/>
          <a:lstStyle/>
          <a:p>
            <a:r>
              <a:rPr lang="en-US" altLang="ko-KR" dirty="0"/>
              <a:t>Technique2: Software Pipelining</a:t>
            </a:r>
            <a:endParaRPr lang="ko-KR" altLang="en-US" dirty="0"/>
          </a:p>
        </p:txBody>
      </p:sp>
      <p:sp>
        <p:nvSpPr>
          <p:cNvPr id="84" name="Content Placeholder 2">
            <a:extLst>
              <a:ext uri="{FF2B5EF4-FFF2-40B4-BE49-F238E27FC236}">
                <a16:creationId xmlns:a16="http://schemas.microsoft.com/office/drawing/2014/main" id="{C35AA776-1E22-4906-A38D-A11545F5D37C}"/>
              </a:ext>
            </a:extLst>
          </p:cNvPr>
          <p:cNvSpPr>
            <a:spLocks noGrp="1"/>
          </p:cNvSpPr>
          <p:nvPr>
            <p:ph idx="1"/>
          </p:nvPr>
        </p:nvSpPr>
        <p:spPr/>
        <p:txBody>
          <a:bodyPr/>
          <a:lstStyle/>
          <a:p>
            <a:pPr>
              <a:spcBef>
                <a:spcPct val="0"/>
              </a:spcBef>
              <a:buFont typeface="Wingdings" panose="05000000000000000000" pitchFamily="2" charset="2"/>
              <a:buChar char="Ø"/>
            </a:pPr>
            <a:r>
              <a:rPr lang="en-US" altLang="ko-KR" dirty="0">
                <a:ea typeface="굴림" panose="020B0600000101010101" pitchFamily="50" charset="-127"/>
              </a:rPr>
              <a:t>Design: overlapping different iterations by starting the next iteration before the current iteration in the loop ends</a:t>
            </a:r>
          </a:p>
        </p:txBody>
      </p:sp>
      <p:sp>
        <p:nvSpPr>
          <p:cNvPr id="3" name="文本占位符 2">
            <a:extLst>
              <a:ext uri="{FF2B5EF4-FFF2-40B4-BE49-F238E27FC236}">
                <a16:creationId xmlns:a16="http://schemas.microsoft.com/office/drawing/2014/main" id="{0224BFCC-F348-C92D-33BC-0ED1F2990F16}"/>
              </a:ext>
            </a:extLst>
          </p:cNvPr>
          <p:cNvSpPr>
            <a:spLocks noGrp="1"/>
          </p:cNvSpPr>
          <p:nvPr>
            <p:ph type="body" sz="quarter" idx="10"/>
          </p:nvPr>
        </p:nvSpPr>
        <p:spPr/>
        <p:txBody>
          <a:bodyPr/>
          <a:lstStyle/>
          <a:p>
            <a:endParaRPr lang="zh-CN" altLang="en-US"/>
          </a:p>
        </p:txBody>
      </p:sp>
      <p:sp>
        <p:nvSpPr>
          <p:cNvPr id="85" name="Rectangle 2">
            <a:extLst>
              <a:ext uri="{FF2B5EF4-FFF2-40B4-BE49-F238E27FC236}">
                <a16:creationId xmlns:a16="http://schemas.microsoft.com/office/drawing/2014/main" id="{5782E5C6-10D6-4778-BB6E-9313BA18378F}"/>
              </a:ext>
            </a:extLst>
          </p:cNvPr>
          <p:cNvSpPr txBox="1">
            <a:spLocks noChangeArrowheads="1"/>
          </p:cNvSpPr>
          <p:nvPr/>
        </p:nvSpPr>
        <p:spPr>
          <a:xfrm>
            <a:off x="695074" y="1709050"/>
            <a:ext cx="6450491" cy="349250"/>
          </a:xfrm>
          <a:prstGeom prst="rect">
            <a:avLst/>
          </a:prstGeom>
          <a:noFill/>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ct val="2000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 Consider a graphical view of the overlay of iterations:</a:t>
            </a:r>
          </a:p>
        </p:txBody>
      </p:sp>
      <p:sp>
        <p:nvSpPr>
          <p:cNvPr id="86" name="Rectangle 4">
            <a:extLst>
              <a:ext uri="{FF2B5EF4-FFF2-40B4-BE49-F238E27FC236}">
                <a16:creationId xmlns:a16="http://schemas.microsoft.com/office/drawing/2014/main" id="{7FF94D93-AB15-49BE-9BA9-0E834B4C6605}"/>
              </a:ext>
            </a:extLst>
          </p:cNvPr>
          <p:cNvSpPr>
            <a:spLocks noChangeArrowheads="1"/>
          </p:cNvSpPr>
          <p:nvPr/>
        </p:nvSpPr>
        <p:spPr bwMode="auto">
          <a:xfrm>
            <a:off x="3630613" y="3221038"/>
            <a:ext cx="2368550" cy="314325"/>
          </a:xfrm>
          <a:prstGeom prst="rect">
            <a:avLst/>
          </a:prstGeom>
          <a:solidFill>
            <a:srgbClr val="FF0000">
              <a:alpha val="50000"/>
            </a:srgbClr>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Rectangle 5">
            <a:extLst>
              <a:ext uri="{FF2B5EF4-FFF2-40B4-BE49-F238E27FC236}">
                <a16:creationId xmlns:a16="http://schemas.microsoft.com/office/drawing/2014/main" id="{8A054EE6-D59C-4AB8-AB96-3ECF691380E4}"/>
              </a:ext>
            </a:extLst>
          </p:cNvPr>
          <p:cNvSpPr>
            <a:spLocks noChangeArrowheads="1"/>
          </p:cNvSpPr>
          <p:nvPr/>
        </p:nvSpPr>
        <p:spPr bwMode="auto">
          <a:xfrm>
            <a:off x="4222750" y="3538538"/>
            <a:ext cx="2368550" cy="314325"/>
          </a:xfrm>
          <a:prstGeom prst="rect">
            <a:avLst/>
          </a:prstGeom>
          <a:solidFill>
            <a:srgbClr val="FF0000">
              <a:alpha val="50000"/>
            </a:srgbClr>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Rectangle 6">
            <a:extLst>
              <a:ext uri="{FF2B5EF4-FFF2-40B4-BE49-F238E27FC236}">
                <a16:creationId xmlns:a16="http://schemas.microsoft.com/office/drawing/2014/main" id="{BFC06A91-1AAD-44A1-9E79-E571EDE058FA}"/>
              </a:ext>
            </a:extLst>
          </p:cNvPr>
          <p:cNvSpPr>
            <a:spLocks noChangeArrowheads="1"/>
          </p:cNvSpPr>
          <p:nvPr/>
        </p:nvSpPr>
        <p:spPr bwMode="auto">
          <a:xfrm>
            <a:off x="4814888" y="3852863"/>
            <a:ext cx="2368550" cy="296863"/>
          </a:xfrm>
          <a:prstGeom prst="rect">
            <a:avLst/>
          </a:prstGeom>
          <a:solidFill>
            <a:srgbClr val="FF0000">
              <a:alpha val="50000"/>
            </a:srgbClr>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9" name="Group 88">
            <a:extLst>
              <a:ext uri="{FF2B5EF4-FFF2-40B4-BE49-F238E27FC236}">
                <a16:creationId xmlns:a16="http://schemas.microsoft.com/office/drawing/2014/main" id="{DF2737CF-ECFE-472A-887D-1434D834B326}"/>
              </a:ext>
            </a:extLst>
          </p:cNvPr>
          <p:cNvGrpSpPr/>
          <p:nvPr/>
        </p:nvGrpSpPr>
        <p:grpSpPr>
          <a:xfrm>
            <a:off x="7419975" y="4241800"/>
            <a:ext cx="936310" cy="723900"/>
            <a:chOff x="5895975" y="4194175"/>
            <a:chExt cx="936310" cy="723900"/>
          </a:xfrm>
        </p:grpSpPr>
        <p:sp>
          <p:nvSpPr>
            <p:cNvPr id="90" name="AutoShape 8">
              <a:extLst>
                <a:ext uri="{FF2B5EF4-FFF2-40B4-BE49-F238E27FC236}">
                  <a16:creationId xmlns:a16="http://schemas.microsoft.com/office/drawing/2014/main" id="{EC5DB99A-4ADA-4B45-B46E-27C35D1FA96E}"/>
                </a:ext>
              </a:extLst>
            </p:cNvPr>
            <p:cNvSpPr>
              <a:spLocks noChangeAspect="1"/>
            </p:cNvSpPr>
            <p:nvPr/>
          </p:nvSpPr>
          <p:spPr bwMode="auto">
            <a:xfrm>
              <a:off x="5895975" y="4194175"/>
              <a:ext cx="180975" cy="723900"/>
            </a:xfrm>
            <a:prstGeom prst="rightBrace">
              <a:avLst>
                <a:gd name="adj1" fmla="val 33333"/>
                <a:gd name="adj2" fmla="val 51829"/>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1" name="Text Box 9">
              <a:extLst>
                <a:ext uri="{FF2B5EF4-FFF2-40B4-BE49-F238E27FC236}">
                  <a16:creationId xmlns:a16="http://schemas.microsoft.com/office/drawing/2014/main" id="{074C8515-EC97-4893-B9F9-CC657015698B}"/>
                </a:ext>
              </a:extLst>
            </p:cNvPr>
            <p:cNvSpPr txBox="1">
              <a:spLocks noChangeAspect="1" noChangeArrowheads="1"/>
            </p:cNvSpPr>
            <p:nvPr/>
          </p:nvSpPr>
          <p:spPr bwMode="auto">
            <a:xfrm>
              <a:off x="6076950" y="4375150"/>
              <a:ext cx="755335" cy="369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Epilog</a:t>
              </a:r>
              <a:endPar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2" name="Group 91">
            <a:extLst>
              <a:ext uri="{FF2B5EF4-FFF2-40B4-BE49-F238E27FC236}">
                <a16:creationId xmlns:a16="http://schemas.microsoft.com/office/drawing/2014/main" id="{6267B371-4336-4F2B-ADBB-949F670EF1DD}"/>
              </a:ext>
            </a:extLst>
          </p:cNvPr>
          <p:cNvGrpSpPr/>
          <p:nvPr/>
        </p:nvGrpSpPr>
        <p:grpSpPr>
          <a:xfrm>
            <a:off x="2427288" y="3221037"/>
            <a:ext cx="1090612" cy="928688"/>
            <a:chOff x="903288" y="3173412"/>
            <a:chExt cx="1090612" cy="928688"/>
          </a:xfrm>
        </p:grpSpPr>
        <p:sp>
          <p:nvSpPr>
            <p:cNvPr id="93" name="AutoShape 10">
              <a:extLst>
                <a:ext uri="{FF2B5EF4-FFF2-40B4-BE49-F238E27FC236}">
                  <a16:creationId xmlns:a16="http://schemas.microsoft.com/office/drawing/2014/main" id="{2FE80CE9-6561-41F4-AB4F-D24D4C4C700A}"/>
                </a:ext>
              </a:extLst>
            </p:cNvPr>
            <p:cNvSpPr>
              <a:spLocks noChangeAspect="1"/>
            </p:cNvSpPr>
            <p:nvPr/>
          </p:nvSpPr>
          <p:spPr bwMode="auto">
            <a:xfrm flipH="1">
              <a:off x="1825625" y="3173412"/>
              <a:ext cx="168275" cy="928688"/>
            </a:xfrm>
            <a:prstGeom prst="rightBrace">
              <a:avLst>
                <a:gd name="adj1" fmla="val 45991"/>
                <a:gd name="adj2" fmla="val 51829"/>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4" name="Text Box 11">
              <a:extLst>
                <a:ext uri="{FF2B5EF4-FFF2-40B4-BE49-F238E27FC236}">
                  <a16:creationId xmlns:a16="http://schemas.microsoft.com/office/drawing/2014/main" id="{32B50AC4-8914-45C9-B2F4-398DB457A858}"/>
                </a:ext>
              </a:extLst>
            </p:cNvPr>
            <p:cNvSpPr txBox="1">
              <a:spLocks noChangeAspect="1" noChangeArrowheads="1"/>
            </p:cNvSpPr>
            <p:nvPr/>
          </p:nvSpPr>
          <p:spPr bwMode="auto">
            <a:xfrm flipH="1">
              <a:off x="903288" y="3438525"/>
              <a:ext cx="786434" cy="369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Kernel</a:t>
              </a:r>
              <a:endPar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2" name="Group 101">
            <a:extLst>
              <a:ext uri="{FF2B5EF4-FFF2-40B4-BE49-F238E27FC236}">
                <a16:creationId xmlns:a16="http://schemas.microsoft.com/office/drawing/2014/main" id="{19DEE6E3-CA58-42D3-9E1D-E7E114E8C3FB}"/>
              </a:ext>
            </a:extLst>
          </p:cNvPr>
          <p:cNvGrpSpPr/>
          <p:nvPr/>
        </p:nvGrpSpPr>
        <p:grpSpPr>
          <a:xfrm>
            <a:off x="6912336" y="2348708"/>
            <a:ext cx="1104368" cy="687387"/>
            <a:chOff x="4127500" y="2374900"/>
            <a:chExt cx="1104368" cy="687387"/>
          </a:xfrm>
        </p:grpSpPr>
        <p:sp>
          <p:nvSpPr>
            <p:cNvPr id="103" name="AutoShape 17">
              <a:extLst>
                <a:ext uri="{FF2B5EF4-FFF2-40B4-BE49-F238E27FC236}">
                  <a16:creationId xmlns:a16="http://schemas.microsoft.com/office/drawing/2014/main" id="{E8CB3B50-ABBB-49B2-B433-A284944B7B03}"/>
                </a:ext>
              </a:extLst>
            </p:cNvPr>
            <p:cNvSpPr>
              <a:spLocks noChangeAspect="1"/>
            </p:cNvSpPr>
            <p:nvPr/>
          </p:nvSpPr>
          <p:spPr bwMode="auto">
            <a:xfrm>
              <a:off x="4127500" y="2374900"/>
              <a:ext cx="171450" cy="687387"/>
            </a:xfrm>
            <a:prstGeom prst="rightBrace">
              <a:avLst>
                <a:gd name="adj1" fmla="val 33410"/>
                <a:gd name="adj2" fmla="val 51829"/>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4" name="Text Box 18">
              <a:extLst>
                <a:ext uri="{FF2B5EF4-FFF2-40B4-BE49-F238E27FC236}">
                  <a16:creationId xmlns:a16="http://schemas.microsoft.com/office/drawing/2014/main" id="{0287C01D-961C-4EFC-92CB-B3C42CD69FD9}"/>
                </a:ext>
              </a:extLst>
            </p:cNvPr>
            <p:cNvSpPr txBox="1">
              <a:spLocks noChangeAspect="1" noChangeArrowheads="1"/>
            </p:cNvSpPr>
            <p:nvPr/>
          </p:nvSpPr>
          <p:spPr bwMode="auto">
            <a:xfrm flipH="1">
              <a:off x="4446588" y="2503487"/>
              <a:ext cx="785280" cy="369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Prolog</a:t>
              </a:r>
              <a:endPar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grpSp>
      <p:sp>
        <p:nvSpPr>
          <p:cNvPr id="105" name="Rectangle 19">
            <a:extLst>
              <a:ext uri="{FF2B5EF4-FFF2-40B4-BE49-F238E27FC236}">
                <a16:creationId xmlns:a16="http://schemas.microsoft.com/office/drawing/2014/main" id="{435742D1-88D4-4E77-8AE9-C94446E34FA4}"/>
              </a:ext>
            </a:extLst>
          </p:cNvPr>
          <p:cNvSpPr>
            <a:spLocks noChangeArrowheads="1"/>
          </p:cNvSpPr>
          <p:nvPr/>
        </p:nvSpPr>
        <p:spPr bwMode="auto">
          <a:xfrm>
            <a:off x="313266" y="5027850"/>
            <a:ext cx="11373212"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rgbClr val="6600CC"/>
                </a:solidFill>
                <a:latin typeface="Arial" panose="020B0604020202020204" pitchFamily="34" charset="0"/>
              </a:defRPr>
            </a:lvl1pPr>
            <a:lvl2pPr marL="742950" indent="-285750">
              <a:spcBef>
                <a:spcPct val="20000"/>
              </a:spcBef>
              <a:buChar char="–"/>
              <a:defRPr sz="2000">
                <a:solidFill>
                  <a:srgbClr val="006600"/>
                </a:solidFill>
                <a:latin typeface="Arial" panose="020B0604020202020204" pitchFamily="34" charset="0"/>
              </a:defRPr>
            </a:lvl2pPr>
            <a:lvl3pPr marL="1085850" indent="-228600">
              <a:spcBef>
                <a:spcPct val="20000"/>
              </a:spcBef>
              <a:buChar char="•"/>
              <a:defRPr>
                <a:solidFill>
                  <a:srgbClr val="663300"/>
                </a:solidFill>
                <a:latin typeface="Arial" panose="020B0604020202020204" pitchFamily="34" charset="0"/>
              </a:defRPr>
            </a:lvl3pPr>
            <a:lvl4pPr marL="1600200" indent="-228600">
              <a:spcBef>
                <a:spcPct val="20000"/>
              </a:spcBef>
              <a:buChar char="–"/>
              <a:defRPr sz="1600">
                <a:solidFill>
                  <a:srgbClr val="FF00FF"/>
                </a:solidFill>
                <a:latin typeface="Arial" panose="020B0604020202020204" pitchFamily="34" charset="0"/>
              </a:defRPr>
            </a:lvl4pPr>
            <a:lvl5pPr marL="2057400" indent="-228600">
              <a:spcBef>
                <a:spcPct val="20000"/>
              </a:spcBef>
              <a:buChar char="»"/>
              <a:defRPr sz="1400">
                <a:solidFill>
                  <a:srgbClr val="0066CC"/>
                </a:solidFill>
                <a:latin typeface="Arial" panose="020B0604020202020204" pitchFamily="34" charset="0"/>
              </a:defRPr>
            </a:lvl5pPr>
            <a:lvl6pPr marL="2514600" indent="-228600" eaLnBrk="0" fontAlgn="base" hangingPunct="0">
              <a:spcBef>
                <a:spcPct val="20000"/>
              </a:spcBef>
              <a:spcAft>
                <a:spcPct val="0"/>
              </a:spcAft>
              <a:buChar char="»"/>
              <a:defRPr sz="1400">
                <a:solidFill>
                  <a:srgbClr val="0066CC"/>
                </a:solidFill>
                <a:latin typeface="Arial" panose="020B0604020202020204" pitchFamily="34" charset="0"/>
              </a:defRPr>
            </a:lvl6pPr>
            <a:lvl7pPr marL="2971800" indent="-228600" eaLnBrk="0" fontAlgn="base" hangingPunct="0">
              <a:spcBef>
                <a:spcPct val="20000"/>
              </a:spcBef>
              <a:spcAft>
                <a:spcPct val="0"/>
              </a:spcAft>
              <a:buChar char="»"/>
              <a:defRPr sz="1400">
                <a:solidFill>
                  <a:srgbClr val="0066CC"/>
                </a:solidFill>
                <a:latin typeface="Arial" panose="020B0604020202020204" pitchFamily="34" charset="0"/>
              </a:defRPr>
            </a:lvl7pPr>
            <a:lvl8pPr marL="3429000" indent="-228600" eaLnBrk="0" fontAlgn="base" hangingPunct="0">
              <a:spcBef>
                <a:spcPct val="20000"/>
              </a:spcBef>
              <a:spcAft>
                <a:spcPct val="0"/>
              </a:spcAft>
              <a:buChar char="»"/>
              <a:defRPr sz="1400">
                <a:solidFill>
                  <a:srgbClr val="0066CC"/>
                </a:solidFill>
                <a:latin typeface="Arial" panose="020B0604020202020204" pitchFamily="34" charset="0"/>
              </a:defRPr>
            </a:lvl8pPr>
            <a:lvl9pPr marL="3886200" indent="-228600" eaLnBrk="0" fontAlgn="base" hangingPunct="0">
              <a:spcBef>
                <a:spcPct val="20000"/>
              </a:spcBef>
              <a:spcAft>
                <a:spcPct val="0"/>
              </a:spcAft>
              <a:buChar char="»"/>
              <a:defRPr sz="1400">
                <a:solidFill>
                  <a:srgbClr val="0066CC"/>
                </a:solidFill>
                <a:latin typeface="Arial" panose="020B0604020202020204" pitchFamily="34" charset="0"/>
              </a:defRPr>
            </a:lvl9pPr>
          </a:lstStyle>
          <a:p>
            <a:pPr marL="342900" marR="0" lvl="0" indent="-342900" algn="l" defTabSz="457200" rtl="0" eaLnBrk="1" fontAlgn="auto" latinLnBrk="0" hangingPunct="1">
              <a:lnSpc>
                <a:spcPct val="100000"/>
              </a:lnSpc>
              <a:spcBef>
                <a:spcPct val="750000"/>
              </a:spcBef>
              <a:spcAft>
                <a:spcPct val="2000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Only the shaded part, the loop kernel, involves executing the full width of the VLIW instruction.</a:t>
            </a:r>
          </a:p>
          <a:p>
            <a:pPr marL="742950" marR="0" lvl="1" indent="-285750" algn="l" defTabSz="457200" rtl="0" eaLnBrk="1" fontAlgn="auto" latinLnBrk="0" hangingPunct="1">
              <a:lnSpc>
                <a:spcPct val="80000"/>
              </a:lnSpc>
              <a:spcBef>
                <a:spcPct val="20000"/>
              </a:spcBef>
              <a:spcAft>
                <a:spcPct val="20000"/>
              </a:spcAft>
              <a:buClrTx/>
              <a:buSzTx/>
              <a:buFontTx/>
              <a:buChar char="–"/>
              <a:tabLst/>
              <a:defRPr/>
            </a:pPr>
            <a:r>
              <a:rPr kumimoji="0" lang="en-US" altLang="ko-KR" sz="20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The loop prolog and epilog contain only a subset of the instructions.</a:t>
            </a:r>
          </a:p>
          <a:p>
            <a:pPr marL="1085850" marR="0" lvl="2" indent="-228600" algn="l" defTabSz="457200" rtl="0" eaLnBrk="1" fontAlgn="auto" latinLnBrk="0" hangingPunct="1">
              <a:lnSpc>
                <a:spcPct val="80000"/>
              </a:lnSpc>
              <a:spcBef>
                <a:spcPct val="20000"/>
              </a:spcBef>
              <a:spcAft>
                <a:spcPct val="20000"/>
              </a:spcAft>
              <a:buClrTx/>
              <a:buSzTx/>
              <a:buFontTx/>
              <a:buChar char="•"/>
              <a:tabLst/>
              <a:defRPr/>
            </a:pPr>
            <a:r>
              <a:rPr kumimoji="0" lang="en-US" altLang="ko-KR" sz="1800" b="0" i="0"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mn-cs"/>
              </a:rPr>
              <a:t>“ramp up” and “ramp down” of the parallelism.</a:t>
            </a:r>
          </a:p>
        </p:txBody>
      </p:sp>
      <p:grpSp>
        <p:nvGrpSpPr>
          <p:cNvPr id="6" name="Group 5">
            <a:extLst>
              <a:ext uri="{FF2B5EF4-FFF2-40B4-BE49-F238E27FC236}">
                <a16:creationId xmlns:a16="http://schemas.microsoft.com/office/drawing/2014/main" id="{7C8C7114-EBC4-48A7-B0F2-4445968922F3}"/>
              </a:ext>
            </a:extLst>
          </p:cNvPr>
          <p:cNvGrpSpPr/>
          <p:nvPr/>
        </p:nvGrpSpPr>
        <p:grpSpPr>
          <a:xfrm>
            <a:off x="3617491" y="3193534"/>
            <a:ext cx="2397225" cy="392190"/>
            <a:chOff x="2093490" y="3193534"/>
            <a:chExt cx="2397225" cy="392190"/>
          </a:xfrm>
        </p:grpSpPr>
        <p:sp>
          <p:nvSpPr>
            <p:cNvPr id="4" name="TextBox 3">
              <a:extLst>
                <a:ext uri="{FF2B5EF4-FFF2-40B4-BE49-F238E27FC236}">
                  <a16:creationId xmlns:a16="http://schemas.microsoft.com/office/drawing/2014/main" id="{31BA884A-8D87-4BE6-B51F-9F3C0C1AC924}"/>
                </a:ext>
              </a:extLst>
            </p:cNvPr>
            <p:cNvSpPr txBox="1"/>
            <p:nvPr/>
          </p:nvSpPr>
          <p:spPr>
            <a:xfrm>
              <a:off x="2093490" y="3193534"/>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1</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27" name="TextBox 26">
              <a:extLst>
                <a:ext uri="{FF2B5EF4-FFF2-40B4-BE49-F238E27FC236}">
                  <a16:creationId xmlns:a16="http://schemas.microsoft.com/office/drawing/2014/main" id="{B5F6B2D7-FADE-441E-8F63-C32D54E00DB0}"/>
                </a:ext>
              </a:extLst>
            </p:cNvPr>
            <p:cNvSpPr txBox="1"/>
            <p:nvPr/>
          </p:nvSpPr>
          <p:spPr>
            <a:xfrm>
              <a:off x="2675359" y="3205440"/>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2</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28" name="TextBox 27">
              <a:extLst>
                <a:ext uri="{FF2B5EF4-FFF2-40B4-BE49-F238E27FC236}">
                  <a16:creationId xmlns:a16="http://schemas.microsoft.com/office/drawing/2014/main" id="{6CCDDB65-9ACC-4696-8652-625C0C8F63AB}"/>
                </a:ext>
              </a:extLst>
            </p:cNvPr>
            <p:cNvSpPr txBox="1"/>
            <p:nvPr/>
          </p:nvSpPr>
          <p:spPr>
            <a:xfrm>
              <a:off x="3263477" y="3204486"/>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3</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29" name="TextBox 28">
              <a:extLst>
                <a:ext uri="{FF2B5EF4-FFF2-40B4-BE49-F238E27FC236}">
                  <a16:creationId xmlns:a16="http://schemas.microsoft.com/office/drawing/2014/main" id="{B0B3BE21-4B8E-4AD1-987E-ECDC6B1878AF}"/>
                </a:ext>
              </a:extLst>
            </p:cNvPr>
            <p:cNvSpPr txBox="1"/>
            <p:nvPr/>
          </p:nvSpPr>
          <p:spPr>
            <a:xfrm>
              <a:off x="3845346" y="3216392"/>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4</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5" name="Group 4">
            <a:extLst>
              <a:ext uri="{FF2B5EF4-FFF2-40B4-BE49-F238E27FC236}">
                <a16:creationId xmlns:a16="http://schemas.microsoft.com/office/drawing/2014/main" id="{DEFCFDB1-07F1-4454-9B14-6831B610CD4A}"/>
              </a:ext>
            </a:extLst>
          </p:cNvPr>
          <p:cNvGrpSpPr/>
          <p:nvPr/>
        </p:nvGrpSpPr>
        <p:grpSpPr>
          <a:xfrm>
            <a:off x="4208413" y="3507859"/>
            <a:ext cx="2397225" cy="392190"/>
            <a:chOff x="2245890" y="3345934"/>
            <a:chExt cx="2397225" cy="392190"/>
          </a:xfrm>
        </p:grpSpPr>
        <p:sp>
          <p:nvSpPr>
            <p:cNvPr id="30" name="TextBox 29">
              <a:extLst>
                <a:ext uri="{FF2B5EF4-FFF2-40B4-BE49-F238E27FC236}">
                  <a16:creationId xmlns:a16="http://schemas.microsoft.com/office/drawing/2014/main" id="{9A2B9C53-0EA0-4612-9213-B8F3914E76C7}"/>
                </a:ext>
              </a:extLst>
            </p:cNvPr>
            <p:cNvSpPr txBox="1"/>
            <p:nvPr/>
          </p:nvSpPr>
          <p:spPr>
            <a:xfrm>
              <a:off x="2245890" y="3345934"/>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1</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31" name="TextBox 30">
              <a:extLst>
                <a:ext uri="{FF2B5EF4-FFF2-40B4-BE49-F238E27FC236}">
                  <a16:creationId xmlns:a16="http://schemas.microsoft.com/office/drawing/2014/main" id="{ABA5EAA0-5EEF-452C-B0A8-A5C2E0BBEF07}"/>
                </a:ext>
              </a:extLst>
            </p:cNvPr>
            <p:cNvSpPr txBox="1"/>
            <p:nvPr/>
          </p:nvSpPr>
          <p:spPr>
            <a:xfrm>
              <a:off x="2827759" y="3357840"/>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2</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32" name="TextBox 31">
              <a:extLst>
                <a:ext uri="{FF2B5EF4-FFF2-40B4-BE49-F238E27FC236}">
                  <a16:creationId xmlns:a16="http://schemas.microsoft.com/office/drawing/2014/main" id="{423CFD63-B1E1-43CC-B8AA-C8C4A1ECA17B}"/>
                </a:ext>
              </a:extLst>
            </p:cNvPr>
            <p:cNvSpPr txBox="1"/>
            <p:nvPr/>
          </p:nvSpPr>
          <p:spPr>
            <a:xfrm>
              <a:off x="3415877" y="3356886"/>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3</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33" name="TextBox 32">
              <a:extLst>
                <a:ext uri="{FF2B5EF4-FFF2-40B4-BE49-F238E27FC236}">
                  <a16:creationId xmlns:a16="http://schemas.microsoft.com/office/drawing/2014/main" id="{AE624F8B-C194-4772-93B2-383DBFB91F12}"/>
                </a:ext>
              </a:extLst>
            </p:cNvPr>
            <p:cNvSpPr txBox="1"/>
            <p:nvPr/>
          </p:nvSpPr>
          <p:spPr>
            <a:xfrm>
              <a:off x="3997746" y="3368792"/>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4</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36" name="Group 35">
            <a:extLst>
              <a:ext uri="{FF2B5EF4-FFF2-40B4-BE49-F238E27FC236}">
                <a16:creationId xmlns:a16="http://schemas.microsoft.com/office/drawing/2014/main" id="{651D2A1C-F12F-4077-BB85-31B9C02D3CFC}"/>
              </a:ext>
            </a:extLst>
          </p:cNvPr>
          <p:cNvGrpSpPr/>
          <p:nvPr/>
        </p:nvGrpSpPr>
        <p:grpSpPr>
          <a:xfrm>
            <a:off x="4816103" y="3819803"/>
            <a:ext cx="2397225" cy="392190"/>
            <a:chOff x="2245890" y="3345934"/>
            <a:chExt cx="2397225" cy="392190"/>
          </a:xfrm>
        </p:grpSpPr>
        <p:sp>
          <p:nvSpPr>
            <p:cNvPr id="37" name="TextBox 36">
              <a:extLst>
                <a:ext uri="{FF2B5EF4-FFF2-40B4-BE49-F238E27FC236}">
                  <a16:creationId xmlns:a16="http://schemas.microsoft.com/office/drawing/2014/main" id="{B5FF8957-E78B-4C92-B62B-20128AFCFEF6}"/>
                </a:ext>
              </a:extLst>
            </p:cNvPr>
            <p:cNvSpPr txBox="1"/>
            <p:nvPr/>
          </p:nvSpPr>
          <p:spPr>
            <a:xfrm>
              <a:off x="2245890" y="3345934"/>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1</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38" name="TextBox 37">
              <a:extLst>
                <a:ext uri="{FF2B5EF4-FFF2-40B4-BE49-F238E27FC236}">
                  <a16:creationId xmlns:a16="http://schemas.microsoft.com/office/drawing/2014/main" id="{BA519570-9976-48FD-BC66-2FA0E6E819D5}"/>
                </a:ext>
              </a:extLst>
            </p:cNvPr>
            <p:cNvSpPr txBox="1"/>
            <p:nvPr/>
          </p:nvSpPr>
          <p:spPr>
            <a:xfrm>
              <a:off x="2827759" y="3357840"/>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2</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39" name="TextBox 38">
              <a:extLst>
                <a:ext uri="{FF2B5EF4-FFF2-40B4-BE49-F238E27FC236}">
                  <a16:creationId xmlns:a16="http://schemas.microsoft.com/office/drawing/2014/main" id="{9E8957CC-FEF2-4C21-99FF-66E30C6026AD}"/>
                </a:ext>
              </a:extLst>
            </p:cNvPr>
            <p:cNvSpPr txBox="1"/>
            <p:nvPr/>
          </p:nvSpPr>
          <p:spPr>
            <a:xfrm>
              <a:off x="3415877" y="3356886"/>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3</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sp>
          <p:nvSpPr>
            <p:cNvPr id="40" name="TextBox 39">
              <a:extLst>
                <a:ext uri="{FF2B5EF4-FFF2-40B4-BE49-F238E27FC236}">
                  <a16:creationId xmlns:a16="http://schemas.microsoft.com/office/drawing/2014/main" id="{B0C1EA0D-CF4F-47A6-A120-3E511B37C87D}"/>
                </a:ext>
              </a:extLst>
            </p:cNvPr>
            <p:cNvSpPr txBox="1"/>
            <p:nvPr/>
          </p:nvSpPr>
          <p:spPr>
            <a:xfrm>
              <a:off x="3997746" y="3368792"/>
              <a:ext cx="6453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Inst</a:t>
              </a:r>
              <a:r>
                <a:rPr kumimoji="0" lang="en-US" altLang="ko-KR" sz="1800" b="0" i="1" u="none" strike="noStrike" kern="1200" cap="none" spc="0" normalizeH="0" baseline="0" noProof="0" dirty="0">
                  <a:ln>
                    <a:noFill/>
                  </a:ln>
                  <a:solidFill>
                    <a:srgbClr val="000000"/>
                  </a:solidFill>
                  <a:effectLst/>
                  <a:uLnTx/>
                  <a:uFillTx/>
                  <a:latin typeface="Calibri"/>
                  <a:ea typeface="微软雅黑"/>
                  <a:cs typeface="+mn-cs"/>
                </a:rPr>
                <a:t>4</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7" name="Group 6">
            <a:extLst>
              <a:ext uri="{FF2B5EF4-FFF2-40B4-BE49-F238E27FC236}">
                <a16:creationId xmlns:a16="http://schemas.microsoft.com/office/drawing/2014/main" id="{B3E1CFBA-3FA5-4673-B3E0-A91FF6214317}"/>
              </a:ext>
            </a:extLst>
          </p:cNvPr>
          <p:cNvGrpSpPr/>
          <p:nvPr/>
        </p:nvGrpSpPr>
        <p:grpSpPr>
          <a:xfrm>
            <a:off x="3309544" y="2030552"/>
            <a:ext cx="1221553" cy="1504810"/>
            <a:chOff x="1785543" y="2030552"/>
            <a:chExt cx="1221553" cy="1504810"/>
          </a:xfrm>
        </p:grpSpPr>
        <p:sp>
          <p:nvSpPr>
            <p:cNvPr id="96" name="Rectangle 7">
              <a:extLst>
                <a:ext uri="{FF2B5EF4-FFF2-40B4-BE49-F238E27FC236}">
                  <a16:creationId xmlns:a16="http://schemas.microsoft.com/office/drawing/2014/main" id="{2CCD5027-A684-4C7C-8335-DA22C072C93E}"/>
                </a:ext>
              </a:extLst>
            </p:cNvPr>
            <p:cNvSpPr>
              <a:spLocks noChangeArrowheads="1"/>
            </p:cNvSpPr>
            <p:nvPr/>
          </p:nvSpPr>
          <p:spPr bwMode="auto">
            <a:xfrm>
              <a:off x="2106613" y="2333625"/>
              <a:ext cx="592137" cy="1201737"/>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TextBox 40">
              <a:extLst>
                <a:ext uri="{FF2B5EF4-FFF2-40B4-BE49-F238E27FC236}">
                  <a16:creationId xmlns:a16="http://schemas.microsoft.com/office/drawing/2014/main" id="{B414E1C0-9F5C-4758-BEE7-DBD11C120A8A}"/>
                </a:ext>
              </a:extLst>
            </p:cNvPr>
            <p:cNvSpPr txBox="1"/>
            <p:nvPr/>
          </p:nvSpPr>
          <p:spPr>
            <a:xfrm>
              <a:off x="1785543" y="2030552"/>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interation1</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8" name="Group 7">
            <a:extLst>
              <a:ext uri="{FF2B5EF4-FFF2-40B4-BE49-F238E27FC236}">
                <a16:creationId xmlns:a16="http://schemas.microsoft.com/office/drawing/2014/main" id="{9DD0587D-4152-4872-8414-A7D6E63E4A59}"/>
              </a:ext>
            </a:extLst>
          </p:cNvPr>
          <p:cNvGrpSpPr/>
          <p:nvPr/>
        </p:nvGrpSpPr>
        <p:grpSpPr>
          <a:xfrm>
            <a:off x="4185473" y="2307452"/>
            <a:ext cx="1221553" cy="1545411"/>
            <a:chOff x="2661472" y="2307451"/>
            <a:chExt cx="1221553" cy="1545411"/>
          </a:xfrm>
        </p:grpSpPr>
        <p:sp>
          <p:nvSpPr>
            <p:cNvPr id="97" name="Rectangle 12">
              <a:extLst>
                <a:ext uri="{FF2B5EF4-FFF2-40B4-BE49-F238E27FC236}">
                  <a16:creationId xmlns:a16="http://schemas.microsoft.com/office/drawing/2014/main" id="{767E9269-0B73-44B5-A010-B9E47F60D0C7}"/>
                </a:ext>
              </a:extLst>
            </p:cNvPr>
            <p:cNvSpPr>
              <a:spLocks noChangeArrowheads="1"/>
            </p:cNvSpPr>
            <p:nvPr/>
          </p:nvSpPr>
          <p:spPr bwMode="auto">
            <a:xfrm>
              <a:off x="2698750" y="2651125"/>
              <a:ext cx="592138" cy="1201737"/>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TextBox 41">
              <a:extLst>
                <a:ext uri="{FF2B5EF4-FFF2-40B4-BE49-F238E27FC236}">
                  <a16:creationId xmlns:a16="http://schemas.microsoft.com/office/drawing/2014/main" id="{FAAB66E2-8FF7-4231-8BD6-5F98613D0C69}"/>
                </a:ext>
              </a:extLst>
            </p:cNvPr>
            <p:cNvSpPr txBox="1"/>
            <p:nvPr/>
          </p:nvSpPr>
          <p:spPr>
            <a:xfrm>
              <a:off x="2661472" y="2307451"/>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interation2</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9" name="Group 8">
            <a:extLst>
              <a:ext uri="{FF2B5EF4-FFF2-40B4-BE49-F238E27FC236}">
                <a16:creationId xmlns:a16="http://schemas.microsoft.com/office/drawing/2014/main" id="{ACADC06D-BB19-43C4-925E-61087C7D3BBB}"/>
              </a:ext>
            </a:extLst>
          </p:cNvPr>
          <p:cNvGrpSpPr/>
          <p:nvPr/>
        </p:nvGrpSpPr>
        <p:grpSpPr>
          <a:xfrm>
            <a:off x="4738716" y="2629971"/>
            <a:ext cx="1221553" cy="1519754"/>
            <a:chOff x="3214715" y="2629971"/>
            <a:chExt cx="1221553" cy="1519754"/>
          </a:xfrm>
        </p:grpSpPr>
        <p:sp>
          <p:nvSpPr>
            <p:cNvPr id="98" name="Rectangle 13">
              <a:extLst>
                <a:ext uri="{FF2B5EF4-FFF2-40B4-BE49-F238E27FC236}">
                  <a16:creationId xmlns:a16="http://schemas.microsoft.com/office/drawing/2014/main" id="{78713460-BB0D-46F5-A959-59D1D5C77909}"/>
                </a:ext>
              </a:extLst>
            </p:cNvPr>
            <p:cNvSpPr>
              <a:spLocks noChangeArrowheads="1"/>
            </p:cNvSpPr>
            <p:nvPr/>
          </p:nvSpPr>
          <p:spPr bwMode="auto">
            <a:xfrm>
              <a:off x="3290888" y="2947987"/>
              <a:ext cx="592137" cy="1201738"/>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TextBox 42">
              <a:extLst>
                <a:ext uri="{FF2B5EF4-FFF2-40B4-BE49-F238E27FC236}">
                  <a16:creationId xmlns:a16="http://schemas.microsoft.com/office/drawing/2014/main" id="{835CD629-1605-48DF-A121-B93C62FEF953}"/>
                </a:ext>
              </a:extLst>
            </p:cNvPr>
            <p:cNvSpPr txBox="1"/>
            <p:nvPr/>
          </p:nvSpPr>
          <p:spPr>
            <a:xfrm>
              <a:off x="3214715" y="2629971"/>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interation3</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10" name="Group 9">
            <a:extLst>
              <a:ext uri="{FF2B5EF4-FFF2-40B4-BE49-F238E27FC236}">
                <a16:creationId xmlns:a16="http://schemas.microsoft.com/office/drawing/2014/main" id="{04601826-EC52-4CD9-8505-8D95140EC850}"/>
              </a:ext>
            </a:extLst>
          </p:cNvPr>
          <p:cNvGrpSpPr/>
          <p:nvPr/>
        </p:nvGrpSpPr>
        <p:grpSpPr>
          <a:xfrm>
            <a:off x="5402700" y="2910087"/>
            <a:ext cx="1221553" cy="1512689"/>
            <a:chOff x="3878699" y="2910086"/>
            <a:chExt cx="1221553" cy="1512689"/>
          </a:xfrm>
        </p:grpSpPr>
        <p:sp>
          <p:nvSpPr>
            <p:cNvPr id="99" name="Rectangle 14">
              <a:extLst>
                <a:ext uri="{FF2B5EF4-FFF2-40B4-BE49-F238E27FC236}">
                  <a16:creationId xmlns:a16="http://schemas.microsoft.com/office/drawing/2014/main" id="{9E64C930-7DEA-4769-9888-034BF01E1BD9}"/>
                </a:ext>
              </a:extLst>
            </p:cNvPr>
            <p:cNvSpPr>
              <a:spLocks noChangeArrowheads="1"/>
            </p:cNvSpPr>
            <p:nvPr/>
          </p:nvSpPr>
          <p:spPr bwMode="auto">
            <a:xfrm>
              <a:off x="3883025" y="3221037"/>
              <a:ext cx="592138" cy="1201738"/>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TextBox 43">
              <a:extLst>
                <a:ext uri="{FF2B5EF4-FFF2-40B4-BE49-F238E27FC236}">
                  <a16:creationId xmlns:a16="http://schemas.microsoft.com/office/drawing/2014/main" id="{C99C1C90-AD6C-4D64-9A29-10DCA9F6DECD}"/>
                </a:ext>
              </a:extLst>
            </p:cNvPr>
            <p:cNvSpPr txBox="1"/>
            <p:nvPr/>
          </p:nvSpPr>
          <p:spPr>
            <a:xfrm>
              <a:off x="3878699" y="2910086"/>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interation4</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11" name="Group 10">
            <a:extLst>
              <a:ext uri="{FF2B5EF4-FFF2-40B4-BE49-F238E27FC236}">
                <a16:creationId xmlns:a16="http://schemas.microsoft.com/office/drawing/2014/main" id="{3E897176-0E0E-4D37-8055-3FDBC01EB4D9}"/>
              </a:ext>
            </a:extLst>
          </p:cNvPr>
          <p:cNvGrpSpPr/>
          <p:nvPr/>
        </p:nvGrpSpPr>
        <p:grpSpPr>
          <a:xfrm>
            <a:off x="5999163" y="3185755"/>
            <a:ext cx="1233858" cy="1554521"/>
            <a:chOff x="4475163" y="3185754"/>
            <a:chExt cx="1233858" cy="1554521"/>
          </a:xfrm>
        </p:grpSpPr>
        <p:sp>
          <p:nvSpPr>
            <p:cNvPr id="100" name="Rectangle 15">
              <a:extLst>
                <a:ext uri="{FF2B5EF4-FFF2-40B4-BE49-F238E27FC236}">
                  <a16:creationId xmlns:a16="http://schemas.microsoft.com/office/drawing/2014/main" id="{2A5711C1-8B26-41C9-B833-6EF8DFE3855B}"/>
                </a:ext>
              </a:extLst>
            </p:cNvPr>
            <p:cNvSpPr>
              <a:spLocks noChangeArrowheads="1"/>
            </p:cNvSpPr>
            <p:nvPr/>
          </p:nvSpPr>
          <p:spPr bwMode="auto">
            <a:xfrm>
              <a:off x="4475163" y="3538537"/>
              <a:ext cx="592137" cy="1201738"/>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TextBox 44">
              <a:extLst>
                <a:ext uri="{FF2B5EF4-FFF2-40B4-BE49-F238E27FC236}">
                  <a16:creationId xmlns:a16="http://schemas.microsoft.com/office/drawing/2014/main" id="{1045DD79-1B8F-415E-8853-8915A940A157}"/>
                </a:ext>
              </a:extLst>
            </p:cNvPr>
            <p:cNvSpPr txBox="1"/>
            <p:nvPr/>
          </p:nvSpPr>
          <p:spPr>
            <a:xfrm>
              <a:off x="4487468" y="3185754"/>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interation5</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grpSp>
        <p:nvGrpSpPr>
          <p:cNvPr id="12" name="Group 11">
            <a:extLst>
              <a:ext uri="{FF2B5EF4-FFF2-40B4-BE49-F238E27FC236}">
                <a16:creationId xmlns:a16="http://schemas.microsoft.com/office/drawing/2014/main" id="{5CD9B099-0F77-4407-AD62-2EF4DA7A8451}"/>
              </a:ext>
            </a:extLst>
          </p:cNvPr>
          <p:cNvGrpSpPr/>
          <p:nvPr/>
        </p:nvGrpSpPr>
        <p:grpSpPr>
          <a:xfrm>
            <a:off x="6591300" y="3518811"/>
            <a:ext cx="1250900" cy="1518326"/>
            <a:chOff x="5067300" y="3518811"/>
            <a:chExt cx="1250900" cy="1518326"/>
          </a:xfrm>
        </p:grpSpPr>
        <p:sp>
          <p:nvSpPr>
            <p:cNvPr id="101" name="Rectangle 16">
              <a:extLst>
                <a:ext uri="{FF2B5EF4-FFF2-40B4-BE49-F238E27FC236}">
                  <a16:creationId xmlns:a16="http://schemas.microsoft.com/office/drawing/2014/main" id="{30A25292-4224-417E-9565-DF35A1A2D7E0}"/>
                </a:ext>
              </a:extLst>
            </p:cNvPr>
            <p:cNvSpPr>
              <a:spLocks noChangeArrowheads="1"/>
            </p:cNvSpPr>
            <p:nvPr/>
          </p:nvSpPr>
          <p:spPr bwMode="auto">
            <a:xfrm>
              <a:off x="5067300" y="3835400"/>
              <a:ext cx="592138" cy="1201737"/>
            </a:xfrm>
            <a:prstGeom prst="rect">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Box 45">
              <a:extLst>
                <a:ext uri="{FF2B5EF4-FFF2-40B4-BE49-F238E27FC236}">
                  <a16:creationId xmlns:a16="http://schemas.microsoft.com/office/drawing/2014/main" id="{55472410-F707-4CC7-AA95-805015420241}"/>
                </a:ext>
              </a:extLst>
            </p:cNvPr>
            <p:cNvSpPr txBox="1"/>
            <p:nvPr/>
          </p:nvSpPr>
          <p:spPr>
            <a:xfrm>
              <a:off x="5096647" y="3518811"/>
              <a:ext cx="122155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interation6</a:t>
              </a:r>
              <a:endParaRPr kumimoji="0" lang="ko-KR" altLang="en-US" sz="1800" b="0" i="1" u="none" strike="noStrike" kern="1200" cap="none" spc="0" normalizeH="0" baseline="0" noProof="0" dirty="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928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wipe(left)">
                                      <p:cBhvr>
                                        <p:cTn id="7" dur="250"/>
                                        <p:tgtEl>
                                          <p:spTgt spid="84">
                                            <p:txEl>
                                              <p:pRg st="0" end="0"/>
                                            </p:txEl>
                                          </p:spTgt>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50"/>
                                        <p:tgtEl>
                                          <p:spTgt spid="8"/>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250"/>
                                        <p:tgtEl>
                                          <p:spTgt spid="10"/>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50"/>
                                        <p:tgtEl>
                                          <p:spTgt spid="11"/>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5">
                                            <p:txEl>
                                              <p:pRg st="0" end="0"/>
                                            </p:txEl>
                                          </p:spTgt>
                                        </p:tgtEl>
                                        <p:attrNameLst>
                                          <p:attrName>style.visibility</p:attrName>
                                        </p:attrNameLst>
                                      </p:cBhvr>
                                      <p:to>
                                        <p:strVal val="visible"/>
                                      </p:to>
                                    </p:set>
                                    <p:animEffect transition="in" filter="wipe(left)">
                                      <p:cBhvr>
                                        <p:cTn id="36" dur="500"/>
                                        <p:tgtEl>
                                          <p:spTgt spid="85">
                                            <p:txEl>
                                              <p:pRg st="0" end="0"/>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left)">
                                      <p:cBhvr>
                                        <p:cTn id="40" dur="250"/>
                                        <p:tgtEl>
                                          <p:spTgt spid="86"/>
                                        </p:tgtEl>
                                      </p:cBhvr>
                                    </p:animEffect>
                                  </p:childTnLst>
                                </p:cTn>
                              </p:par>
                              <p:par>
                                <p:cTn id="41" presetID="22" presetClass="entr" presetSubtype="8"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250"/>
                                        <p:tgtEl>
                                          <p:spTgt spid="6"/>
                                        </p:tgtEl>
                                      </p:cBhvr>
                                    </p:animEffect>
                                  </p:childTnLst>
                                </p:cTn>
                              </p:par>
                            </p:childTnLst>
                          </p:cTn>
                        </p:par>
                        <p:par>
                          <p:cTn id="44" fill="hold">
                            <p:stCondLst>
                              <p:cond delay="750"/>
                            </p:stCondLst>
                            <p:childTnLst>
                              <p:par>
                                <p:cTn id="45" presetID="22" presetClass="entr" presetSubtype="8"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250"/>
                                        <p:tgtEl>
                                          <p:spTgt spid="87"/>
                                        </p:tgtEl>
                                      </p:cBhvr>
                                    </p:animEffect>
                                  </p:childTnLst>
                                </p:cTn>
                              </p:par>
                              <p:par>
                                <p:cTn id="48" presetID="22" presetClass="entr" presetSubtype="8"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250"/>
                                        <p:tgtEl>
                                          <p:spTgt spid="5"/>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250"/>
                                        <p:tgtEl>
                                          <p:spTgt spid="88"/>
                                        </p:tgtEl>
                                      </p:cBhvr>
                                    </p:animEffect>
                                  </p:childTnLst>
                                </p:cTn>
                              </p:par>
                              <p:par>
                                <p:cTn id="55" presetID="22" presetClass="entr" presetSubtype="8"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25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5">
                                            <p:txEl>
                                              <p:pRg st="0" end="0"/>
                                            </p:txEl>
                                          </p:spTgt>
                                        </p:tgtEl>
                                        <p:attrNameLst>
                                          <p:attrName>style.visibility</p:attrName>
                                        </p:attrNameLst>
                                      </p:cBhvr>
                                      <p:to>
                                        <p:strVal val="visible"/>
                                      </p:to>
                                    </p:set>
                                    <p:animEffect transition="in" filter="wipe(left)">
                                      <p:cBhvr>
                                        <p:cTn id="62" dur="500"/>
                                        <p:tgtEl>
                                          <p:spTgt spid="105">
                                            <p:txEl>
                                              <p:pRg st="0" end="0"/>
                                            </p:txEl>
                                          </p:spTgt>
                                        </p:tgtEl>
                                      </p:cBhvr>
                                    </p:animEffect>
                                  </p:childTnLst>
                                </p:cTn>
                              </p:par>
                              <p:par>
                                <p:cTn id="63" presetID="22" presetClass="entr" presetSubtype="1"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wipe(up)">
                                      <p:cBhvr>
                                        <p:cTn id="65" dur="250"/>
                                        <p:tgtEl>
                                          <p:spTgt spid="9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5">
                                            <p:txEl>
                                              <p:pRg st="1" end="1"/>
                                            </p:txEl>
                                          </p:spTgt>
                                        </p:tgtEl>
                                        <p:attrNameLst>
                                          <p:attrName>style.visibility</p:attrName>
                                        </p:attrNameLst>
                                      </p:cBhvr>
                                      <p:to>
                                        <p:strVal val="visible"/>
                                      </p:to>
                                    </p:set>
                                    <p:animEffect transition="in" filter="wipe(left)">
                                      <p:cBhvr>
                                        <p:cTn id="70" dur="500"/>
                                        <p:tgtEl>
                                          <p:spTgt spid="105">
                                            <p:txEl>
                                              <p:pRg st="1" end="1"/>
                                            </p:txEl>
                                          </p:spTgt>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5">
                                            <p:txEl>
                                              <p:pRg st="2" end="2"/>
                                            </p:txEl>
                                          </p:spTgt>
                                        </p:tgtEl>
                                        <p:attrNameLst>
                                          <p:attrName>style.visibility</p:attrName>
                                        </p:attrNameLst>
                                      </p:cBhvr>
                                      <p:to>
                                        <p:strVal val="visible"/>
                                      </p:to>
                                    </p:set>
                                    <p:animEffect transition="in" filter="wipe(left)">
                                      <p:cBhvr>
                                        <p:cTn id="74" dur="500"/>
                                        <p:tgtEl>
                                          <p:spTgt spid="105">
                                            <p:txEl>
                                              <p:pRg st="2" end="2"/>
                                            </p:txEl>
                                          </p:spTgt>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wipe(up)">
                                      <p:cBhvr>
                                        <p:cTn id="78" dur="250"/>
                                        <p:tgtEl>
                                          <p:spTgt spid="102"/>
                                        </p:tgtEl>
                                      </p:cBhvr>
                                    </p:animEffect>
                                  </p:childTnLst>
                                </p:cTn>
                              </p:par>
                              <p:par>
                                <p:cTn id="79" presetID="22" presetClass="entr" presetSubtype="1"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wipe(up)">
                                      <p:cBhvr>
                                        <p:cTn id="81" dur="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3D1B-7FB0-497C-87D4-04FA9BD2D97C}"/>
              </a:ext>
            </a:extLst>
          </p:cNvPr>
          <p:cNvSpPr>
            <a:spLocks noGrp="1"/>
          </p:cNvSpPr>
          <p:nvPr>
            <p:ph type="title"/>
          </p:nvPr>
        </p:nvSpPr>
        <p:spPr/>
        <p:txBody>
          <a:bodyPr/>
          <a:lstStyle/>
          <a:p>
            <a:r>
              <a:rPr lang="en-US" altLang="ko-KR" dirty="0"/>
              <a:t>Scheduling Loop Unrolled Code</a:t>
            </a:r>
            <a:endParaRPr lang="ko-KR" altLang="en-US" dirty="0"/>
          </a:p>
        </p:txBody>
      </p:sp>
      <p:sp>
        <p:nvSpPr>
          <p:cNvPr id="148" name="文本占位符 147">
            <a:extLst>
              <a:ext uri="{FF2B5EF4-FFF2-40B4-BE49-F238E27FC236}">
                <a16:creationId xmlns:a16="http://schemas.microsoft.com/office/drawing/2014/main" id="{775EEAA4-F195-7AB0-A401-51DAA78180D9}"/>
              </a:ext>
            </a:extLst>
          </p:cNvPr>
          <p:cNvSpPr>
            <a:spLocks noGrp="1"/>
          </p:cNvSpPr>
          <p:nvPr>
            <p:ph type="body" sz="quarter" idx="10"/>
          </p:nvPr>
        </p:nvSpPr>
        <p:spPr/>
        <p:txBody>
          <a:bodyPr/>
          <a:lstStyle/>
          <a:p>
            <a:endParaRPr lang="zh-CN" altLang="en-US"/>
          </a:p>
        </p:txBody>
      </p:sp>
      <p:grpSp>
        <p:nvGrpSpPr>
          <p:cNvPr id="136" name="Group 135">
            <a:extLst>
              <a:ext uri="{FF2B5EF4-FFF2-40B4-BE49-F238E27FC236}">
                <a16:creationId xmlns:a16="http://schemas.microsoft.com/office/drawing/2014/main" id="{E5262F40-BC7D-4972-A3E0-BA372350C794}"/>
              </a:ext>
            </a:extLst>
          </p:cNvPr>
          <p:cNvGrpSpPr/>
          <p:nvPr/>
        </p:nvGrpSpPr>
        <p:grpSpPr>
          <a:xfrm>
            <a:off x="4191001" y="3048001"/>
            <a:ext cx="1395413" cy="440531"/>
            <a:chOff x="2667000" y="3048000"/>
            <a:chExt cx="1395413" cy="440531"/>
          </a:xfrm>
        </p:grpSpPr>
        <p:sp>
          <p:nvSpPr>
            <p:cNvPr id="5" name="Line 4">
              <a:extLst>
                <a:ext uri="{FF2B5EF4-FFF2-40B4-BE49-F238E27FC236}">
                  <a16:creationId xmlns:a16="http://schemas.microsoft.com/office/drawing/2014/main" id="{E15B8D15-CAAF-47F9-B2C1-52BDD4F0F0F3}"/>
                </a:ext>
              </a:extLst>
            </p:cNvPr>
            <p:cNvSpPr>
              <a:spLocks noChangeShapeType="1"/>
            </p:cNvSpPr>
            <p:nvPr/>
          </p:nvSpPr>
          <p:spPr bwMode="auto">
            <a:xfrm>
              <a:off x="2690813" y="3488531"/>
              <a:ext cx="13716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Text Box 5">
              <a:extLst>
                <a:ext uri="{FF2B5EF4-FFF2-40B4-BE49-F238E27FC236}">
                  <a16:creationId xmlns:a16="http://schemas.microsoft.com/office/drawing/2014/main" id="{3DE68937-1128-44F0-A76B-3B1765710B76}"/>
                </a:ext>
              </a:extLst>
            </p:cNvPr>
            <p:cNvSpPr txBox="1">
              <a:spLocks noChangeArrowheads="1"/>
            </p:cNvSpPr>
            <p:nvPr/>
          </p:nvSpPr>
          <p:spPr bwMode="auto">
            <a:xfrm>
              <a:off x="2667000" y="3048000"/>
              <a:ext cx="1371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Schedule</a:t>
              </a:r>
            </a:p>
          </p:txBody>
        </p:sp>
      </p:grpSp>
      <p:grpSp>
        <p:nvGrpSpPr>
          <p:cNvPr id="139" name="Group 138">
            <a:extLst>
              <a:ext uri="{FF2B5EF4-FFF2-40B4-BE49-F238E27FC236}">
                <a16:creationId xmlns:a16="http://schemas.microsoft.com/office/drawing/2014/main" id="{31CD2B42-6792-4EA3-A7D2-30CD24BEA71F}"/>
              </a:ext>
            </a:extLst>
          </p:cNvPr>
          <p:cNvGrpSpPr/>
          <p:nvPr/>
        </p:nvGrpSpPr>
        <p:grpSpPr>
          <a:xfrm>
            <a:off x="4986624" y="1390813"/>
            <a:ext cx="4993988" cy="4544814"/>
            <a:chOff x="3462624" y="1390812"/>
            <a:chExt cx="4993988" cy="4544814"/>
          </a:xfrm>
        </p:grpSpPr>
        <p:sp>
          <p:nvSpPr>
            <p:cNvPr id="79" name="Rectangle 78">
              <a:extLst>
                <a:ext uri="{FF2B5EF4-FFF2-40B4-BE49-F238E27FC236}">
                  <a16:creationId xmlns:a16="http://schemas.microsoft.com/office/drawing/2014/main" id="{6FBFE2F6-A6AC-40D7-91D9-1CB1B1E360D5}"/>
                </a:ext>
              </a:extLst>
            </p:cNvPr>
            <p:cNvSpPr>
              <a:spLocks noChangeArrowheads="1"/>
            </p:cNvSpPr>
            <p:nvPr/>
          </p:nvSpPr>
          <p:spPr bwMode="auto">
            <a:xfrm>
              <a:off x="4267199" y="1401401"/>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Int1</a:t>
              </a:r>
            </a:p>
          </p:txBody>
        </p:sp>
        <p:sp>
          <p:nvSpPr>
            <p:cNvPr id="80" name="Rectangle 79">
              <a:extLst>
                <a:ext uri="{FF2B5EF4-FFF2-40B4-BE49-F238E27FC236}">
                  <a16:creationId xmlns:a16="http://schemas.microsoft.com/office/drawing/2014/main" id="{22BB936F-CA10-4D46-B175-B17396E02E4A}"/>
                </a:ext>
              </a:extLst>
            </p:cNvPr>
            <p:cNvSpPr>
              <a:spLocks noChangeArrowheads="1"/>
            </p:cNvSpPr>
            <p:nvPr/>
          </p:nvSpPr>
          <p:spPr bwMode="auto">
            <a:xfrm>
              <a:off x="4924425" y="1400021"/>
              <a:ext cx="7905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Int 2</a:t>
              </a:r>
            </a:p>
          </p:txBody>
        </p:sp>
        <p:sp>
          <p:nvSpPr>
            <p:cNvPr id="81" name="Rectangle 80">
              <a:extLst>
                <a:ext uri="{FF2B5EF4-FFF2-40B4-BE49-F238E27FC236}">
                  <a16:creationId xmlns:a16="http://schemas.microsoft.com/office/drawing/2014/main" id="{DC344026-B6B4-4B85-93C8-090B780C2C99}"/>
                </a:ext>
              </a:extLst>
            </p:cNvPr>
            <p:cNvSpPr>
              <a:spLocks noChangeArrowheads="1"/>
            </p:cNvSpPr>
            <p:nvPr/>
          </p:nvSpPr>
          <p:spPr bwMode="auto">
            <a:xfrm>
              <a:off x="5657850" y="1400021"/>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M1</a:t>
              </a:r>
            </a:p>
          </p:txBody>
        </p:sp>
        <p:sp>
          <p:nvSpPr>
            <p:cNvPr id="82" name="Rectangle 81">
              <a:extLst>
                <a:ext uri="{FF2B5EF4-FFF2-40B4-BE49-F238E27FC236}">
                  <a16:creationId xmlns:a16="http://schemas.microsoft.com/office/drawing/2014/main" id="{B507A005-3F9F-4886-8E08-EC7BF7D51217}"/>
                </a:ext>
              </a:extLst>
            </p:cNvPr>
            <p:cNvSpPr>
              <a:spLocks noChangeArrowheads="1"/>
            </p:cNvSpPr>
            <p:nvPr/>
          </p:nvSpPr>
          <p:spPr bwMode="auto">
            <a:xfrm>
              <a:off x="6334125" y="1391865"/>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M2</a:t>
              </a:r>
            </a:p>
          </p:txBody>
        </p:sp>
        <p:sp>
          <p:nvSpPr>
            <p:cNvPr id="83" name="Rectangle 82">
              <a:extLst>
                <a:ext uri="{FF2B5EF4-FFF2-40B4-BE49-F238E27FC236}">
                  <a16:creationId xmlns:a16="http://schemas.microsoft.com/office/drawing/2014/main" id="{06940428-BE7D-4225-88BB-AFABCDFC11F7}"/>
                </a:ext>
              </a:extLst>
            </p:cNvPr>
            <p:cNvSpPr>
              <a:spLocks noChangeArrowheads="1"/>
            </p:cNvSpPr>
            <p:nvPr/>
          </p:nvSpPr>
          <p:spPr bwMode="auto">
            <a:xfrm>
              <a:off x="7038975" y="1390812"/>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FP+</a:t>
              </a:r>
            </a:p>
          </p:txBody>
        </p:sp>
        <p:sp>
          <p:nvSpPr>
            <p:cNvPr id="84" name="Rectangle 83">
              <a:extLst>
                <a:ext uri="{FF2B5EF4-FFF2-40B4-BE49-F238E27FC236}">
                  <a16:creationId xmlns:a16="http://schemas.microsoft.com/office/drawing/2014/main" id="{708256DF-8AC7-4F5C-B7F9-0044FFD1C487}"/>
                </a:ext>
              </a:extLst>
            </p:cNvPr>
            <p:cNvSpPr>
              <a:spLocks noChangeArrowheads="1"/>
            </p:cNvSpPr>
            <p:nvPr/>
          </p:nvSpPr>
          <p:spPr bwMode="auto">
            <a:xfrm>
              <a:off x="7750175" y="1400021"/>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FPx</a:t>
              </a:r>
            </a:p>
          </p:txBody>
        </p:sp>
        <p:sp>
          <p:nvSpPr>
            <p:cNvPr id="85" name="Text Box 84">
              <a:extLst>
                <a:ext uri="{FF2B5EF4-FFF2-40B4-BE49-F238E27FC236}">
                  <a16:creationId xmlns:a16="http://schemas.microsoft.com/office/drawing/2014/main" id="{35F19FAB-746B-48A8-A447-05675C49999A}"/>
                </a:ext>
              </a:extLst>
            </p:cNvPr>
            <p:cNvSpPr txBox="1">
              <a:spLocks noChangeArrowheads="1"/>
            </p:cNvSpPr>
            <p:nvPr/>
          </p:nvSpPr>
          <p:spPr bwMode="auto">
            <a:xfrm>
              <a:off x="3462624" y="1702710"/>
              <a:ext cx="7168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loop:</a:t>
              </a:r>
            </a:p>
          </p:txBody>
        </p:sp>
        <p:grpSp>
          <p:nvGrpSpPr>
            <p:cNvPr id="138" name="Group 137">
              <a:extLst>
                <a:ext uri="{FF2B5EF4-FFF2-40B4-BE49-F238E27FC236}">
                  <a16:creationId xmlns:a16="http://schemas.microsoft.com/office/drawing/2014/main" id="{70374DC1-A930-4D0E-9A1B-6C177C48FFD1}"/>
                </a:ext>
              </a:extLst>
            </p:cNvPr>
            <p:cNvGrpSpPr/>
            <p:nvPr/>
          </p:nvGrpSpPr>
          <p:grpSpPr>
            <a:xfrm>
              <a:off x="4217987" y="1737486"/>
              <a:ext cx="4238625" cy="4198140"/>
              <a:chOff x="4267200" y="1828800"/>
              <a:chExt cx="4114800" cy="3962400"/>
            </a:xfrm>
          </p:grpSpPr>
          <p:grpSp>
            <p:nvGrpSpPr>
              <p:cNvPr id="7" name="Group 6">
                <a:extLst>
                  <a:ext uri="{FF2B5EF4-FFF2-40B4-BE49-F238E27FC236}">
                    <a16:creationId xmlns:a16="http://schemas.microsoft.com/office/drawing/2014/main" id="{505523D9-3F5C-49F5-B45E-2B9CFA8AAF77}"/>
                  </a:ext>
                </a:extLst>
              </p:cNvPr>
              <p:cNvGrpSpPr>
                <a:grpSpLocks/>
              </p:cNvGrpSpPr>
              <p:nvPr/>
            </p:nvGrpSpPr>
            <p:grpSpPr bwMode="auto">
              <a:xfrm>
                <a:off x="4267200" y="1828800"/>
                <a:ext cx="4114800" cy="304800"/>
                <a:chOff x="2256" y="1152"/>
                <a:chExt cx="2592" cy="192"/>
              </a:xfrm>
            </p:grpSpPr>
            <p:sp>
              <p:nvSpPr>
                <p:cNvPr id="8" name="Rectangle 7">
                  <a:extLst>
                    <a:ext uri="{FF2B5EF4-FFF2-40B4-BE49-F238E27FC236}">
                      <a16:creationId xmlns:a16="http://schemas.microsoft.com/office/drawing/2014/main" id="{A18E2501-3766-4E50-975E-1826EB2AA1F1}"/>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 name="Rectangle 8">
                  <a:extLst>
                    <a:ext uri="{FF2B5EF4-FFF2-40B4-BE49-F238E27FC236}">
                      <a16:creationId xmlns:a16="http://schemas.microsoft.com/office/drawing/2014/main" id="{30022672-73E8-4BD8-B525-0CC0FD8CB797}"/>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 name="Rectangle 9">
                  <a:extLst>
                    <a:ext uri="{FF2B5EF4-FFF2-40B4-BE49-F238E27FC236}">
                      <a16:creationId xmlns:a16="http://schemas.microsoft.com/office/drawing/2014/main" id="{20BD1680-17C9-4472-97A0-5FC1FC5613B9}"/>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 name="Rectangle 10">
                  <a:extLst>
                    <a:ext uri="{FF2B5EF4-FFF2-40B4-BE49-F238E27FC236}">
                      <a16:creationId xmlns:a16="http://schemas.microsoft.com/office/drawing/2014/main" id="{B271D3AB-F050-4610-84DA-C6BA082627D2}"/>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2" name="Rectangle 11">
                  <a:extLst>
                    <a:ext uri="{FF2B5EF4-FFF2-40B4-BE49-F238E27FC236}">
                      <a16:creationId xmlns:a16="http://schemas.microsoft.com/office/drawing/2014/main" id="{B6458DFC-66D4-4A56-A914-2C3E6E243CE6}"/>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3" name="Rectangle 12">
                  <a:extLst>
                    <a:ext uri="{FF2B5EF4-FFF2-40B4-BE49-F238E27FC236}">
                      <a16:creationId xmlns:a16="http://schemas.microsoft.com/office/drawing/2014/main" id="{4580BC90-070E-45C4-A2D8-9F90E303FE11}"/>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5" name="Group 14">
                <a:extLst>
                  <a:ext uri="{FF2B5EF4-FFF2-40B4-BE49-F238E27FC236}">
                    <a16:creationId xmlns:a16="http://schemas.microsoft.com/office/drawing/2014/main" id="{85C5D8BC-957B-4DBD-9620-8A4413D3D619}"/>
                  </a:ext>
                </a:extLst>
              </p:cNvPr>
              <p:cNvGrpSpPr>
                <a:grpSpLocks/>
              </p:cNvGrpSpPr>
              <p:nvPr/>
            </p:nvGrpSpPr>
            <p:grpSpPr bwMode="auto">
              <a:xfrm>
                <a:off x="4267200" y="2133600"/>
                <a:ext cx="4114800" cy="304800"/>
                <a:chOff x="2256" y="1152"/>
                <a:chExt cx="2592" cy="192"/>
              </a:xfrm>
            </p:grpSpPr>
            <p:sp>
              <p:nvSpPr>
                <p:cNvPr id="16" name="Rectangle 15">
                  <a:extLst>
                    <a:ext uri="{FF2B5EF4-FFF2-40B4-BE49-F238E27FC236}">
                      <a16:creationId xmlns:a16="http://schemas.microsoft.com/office/drawing/2014/main" id="{541D23E5-30B2-4883-AB39-9D44AC00D36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7" name="Rectangle 16">
                  <a:extLst>
                    <a:ext uri="{FF2B5EF4-FFF2-40B4-BE49-F238E27FC236}">
                      <a16:creationId xmlns:a16="http://schemas.microsoft.com/office/drawing/2014/main" id="{18EE671C-B50B-49F1-8EE2-E7FFF9D1A7B5}"/>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8" name="Rectangle 17">
                  <a:extLst>
                    <a:ext uri="{FF2B5EF4-FFF2-40B4-BE49-F238E27FC236}">
                      <a16:creationId xmlns:a16="http://schemas.microsoft.com/office/drawing/2014/main" id="{E8A282C3-4144-417B-A5BF-377E7DCA37B7}"/>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9" name="Rectangle 18">
                  <a:extLst>
                    <a:ext uri="{FF2B5EF4-FFF2-40B4-BE49-F238E27FC236}">
                      <a16:creationId xmlns:a16="http://schemas.microsoft.com/office/drawing/2014/main" id="{C1810C00-E730-4A2F-A1D6-B6C745520EF4}"/>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0" name="Rectangle 19">
                  <a:extLst>
                    <a:ext uri="{FF2B5EF4-FFF2-40B4-BE49-F238E27FC236}">
                      <a16:creationId xmlns:a16="http://schemas.microsoft.com/office/drawing/2014/main" id="{4364C2AF-2448-4362-9707-570E51726D73}"/>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1" name="Rectangle 20">
                  <a:extLst>
                    <a:ext uri="{FF2B5EF4-FFF2-40B4-BE49-F238E27FC236}">
                      <a16:creationId xmlns:a16="http://schemas.microsoft.com/office/drawing/2014/main" id="{92A6E450-2C5D-4F7D-A108-0FA64D95BF49}"/>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3" name="Group 22">
                <a:extLst>
                  <a:ext uri="{FF2B5EF4-FFF2-40B4-BE49-F238E27FC236}">
                    <a16:creationId xmlns:a16="http://schemas.microsoft.com/office/drawing/2014/main" id="{182D6DBA-50D3-41D7-989B-6BD96D1F9B2B}"/>
                  </a:ext>
                </a:extLst>
              </p:cNvPr>
              <p:cNvGrpSpPr>
                <a:grpSpLocks/>
              </p:cNvGrpSpPr>
              <p:nvPr/>
            </p:nvGrpSpPr>
            <p:grpSpPr bwMode="auto">
              <a:xfrm>
                <a:off x="4267200" y="2438400"/>
                <a:ext cx="4114800" cy="304800"/>
                <a:chOff x="2256" y="1152"/>
                <a:chExt cx="2592" cy="192"/>
              </a:xfrm>
            </p:grpSpPr>
            <p:sp>
              <p:nvSpPr>
                <p:cNvPr id="24" name="Rectangle 23">
                  <a:extLst>
                    <a:ext uri="{FF2B5EF4-FFF2-40B4-BE49-F238E27FC236}">
                      <a16:creationId xmlns:a16="http://schemas.microsoft.com/office/drawing/2014/main" id="{2F23A478-A2EC-4211-8928-00806A4BBD68}"/>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5" name="Rectangle 24">
                  <a:extLst>
                    <a:ext uri="{FF2B5EF4-FFF2-40B4-BE49-F238E27FC236}">
                      <a16:creationId xmlns:a16="http://schemas.microsoft.com/office/drawing/2014/main" id="{43EE168D-A723-4EC1-8EB2-9293824A5DD6}"/>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6" name="Rectangle 25">
                  <a:extLst>
                    <a:ext uri="{FF2B5EF4-FFF2-40B4-BE49-F238E27FC236}">
                      <a16:creationId xmlns:a16="http://schemas.microsoft.com/office/drawing/2014/main" id="{013A9EB8-C112-46C8-A2A2-4A578530B59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7" name="Rectangle 26">
                  <a:extLst>
                    <a:ext uri="{FF2B5EF4-FFF2-40B4-BE49-F238E27FC236}">
                      <a16:creationId xmlns:a16="http://schemas.microsoft.com/office/drawing/2014/main" id="{5E2D0C9D-391B-4C6E-A89E-3BE8FFB030D8}"/>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8" name="Rectangle 27">
                  <a:extLst>
                    <a:ext uri="{FF2B5EF4-FFF2-40B4-BE49-F238E27FC236}">
                      <a16:creationId xmlns:a16="http://schemas.microsoft.com/office/drawing/2014/main" id="{0E86F7B3-F778-4D41-9DD6-8D5B24FF3BBA}"/>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29" name="Rectangle 28">
                  <a:extLst>
                    <a:ext uri="{FF2B5EF4-FFF2-40B4-BE49-F238E27FC236}">
                      <a16:creationId xmlns:a16="http://schemas.microsoft.com/office/drawing/2014/main" id="{4EF9A32E-80BD-417E-A191-056F0A42D258}"/>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31" name="Group 30">
                <a:extLst>
                  <a:ext uri="{FF2B5EF4-FFF2-40B4-BE49-F238E27FC236}">
                    <a16:creationId xmlns:a16="http://schemas.microsoft.com/office/drawing/2014/main" id="{F8235C90-29AC-4508-8137-9F9E1924B084}"/>
                  </a:ext>
                </a:extLst>
              </p:cNvPr>
              <p:cNvGrpSpPr>
                <a:grpSpLocks/>
              </p:cNvGrpSpPr>
              <p:nvPr/>
            </p:nvGrpSpPr>
            <p:grpSpPr bwMode="auto">
              <a:xfrm>
                <a:off x="4267200" y="2743200"/>
                <a:ext cx="4114800" cy="304800"/>
                <a:chOff x="2256" y="1152"/>
                <a:chExt cx="2592" cy="192"/>
              </a:xfrm>
            </p:grpSpPr>
            <p:sp>
              <p:nvSpPr>
                <p:cNvPr id="32" name="Rectangle 31">
                  <a:extLst>
                    <a:ext uri="{FF2B5EF4-FFF2-40B4-BE49-F238E27FC236}">
                      <a16:creationId xmlns:a16="http://schemas.microsoft.com/office/drawing/2014/main" id="{C6A510D4-064E-43C8-B1D4-6EF5705E0D4D}"/>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3" name="Rectangle 32">
                  <a:extLst>
                    <a:ext uri="{FF2B5EF4-FFF2-40B4-BE49-F238E27FC236}">
                      <a16:creationId xmlns:a16="http://schemas.microsoft.com/office/drawing/2014/main" id="{31A2F6A8-A466-424A-8E40-FF78BD401D54}"/>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4" name="Rectangle 33">
                  <a:extLst>
                    <a:ext uri="{FF2B5EF4-FFF2-40B4-BE49-F238E27FC236}">
                      <a16:creationId xmlns:a16="http://schemas.microsoft.com/office/drawing/2014/main" id="{1693AE61-3B0D-42BD-95DA-66143F97C1E2}"/>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5" name="Rectangle 34">
                  <a:extLst>
                    <a:ext uri="{FF2B5EF4-FFF2-40B4-BE49-F238E27FC236}">
                      <a16:creationId xmlns:a16="http://schemas.microsoft.com/office/drawing/2014/main" id="{FF98C970-3E7C-4714-BDA1-24512278E44A}"/>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6" name="Rectangle 35">
                  <a:extLst>
                    <a:ext uri="{FF2B5EF4-FFF2-40B4-BE49-F238E27FC236}">
                      <a16:creationId xmlns:a16="http://schemas.microsoft.com/office/drawing/2014/main" id="{B3559455-2B16-4D87-8B9C-D8D02073FFB2}"/>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7" name="Rectangle 36">
                  <a:extLst>
                    <a:ext uri="{FF2B5EF4-FFF2-40B4-BE49-F238E27FC236}">
                      <a16:creationId xmlns:a16="http://schemas.microsoft.com/office/drawing/2014/main" id="{006F8DC0-1D56-42CF-A67E-B7C257E6E61D}"/>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39" name="Group 38">
                <a:extLst>
                  <a:ext uri="{FF2B5EF4-FFF2-40B4-BE49-F238E27FC236}">
                    <a16:creationId xmlns:a16="http://schemas.microsoft.com/office/drawing/2014/main" id="{CE60389A-7F8B-40D7-91AF-D629375B7A9C}"/>
                  </a:ext>
                </a:extLst>
              </p:cNvPr>
              <p:cNvGrpSpPr>
                <a:grpSpLocks/>
              </p:cNvGrpSpPr>
              <p:nvPr/>
            </p:nvGrpSpPr>
            <p:grpSpPr bwMode="auto">
              <a:xfrm>
                <a:off x="4267200" y="3048000"/>
                <a:ext cx="4114800" cy="304800"/>
                <a:chOff x="2256" y="1152"/>
                <a:chExt cx="2592" cy="192"/>
              </a:xfrm>
            </p:grpSpPr>
            <p:sp>
              <p:nvSpPr>
                <p:cNvPr id="40" name="Rectangle 39">
                  <a:extLst>
                    <a:ext uri="{FF2B5EF4-FFF2-40B4-BE49-F238E27FC236}">
                      <a16:creationId xmlns:a16="http://schemas.microsoft.com/office/drawing/2014/main" id="{B7266A46-9B5B-4A79-95DE-E6CD290E253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1" name="Rectangle 40">
                  <a:extLst>
                    <a:ext uri="{FF2B5EF4-FFF2-40B4-BE49-F238E27FC236}">
                      <a16:creationId xmlns:a16="http://schemas.microsoft.com/office/drawing/2014/main" id="{A4A53800-0505-459E-9244-B76B027F7760}"/>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2" name="Rectangle 41">
                  <a:extLst>
                    <a:ext uri="{FF2B5EF4-FFF2-40B4-BE49-F238E27FC236}">
                      <a16:creationId xmlns:a16="http://schemas.microsoft.com/office/drawing/2014/main" id="{4993AD39-C03A-47B8-9455-4CED1E03720A}"/>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3" name="Rectangle 42">
                  <a:extLst>
                    <a:ext uri="{FF2B5EF4-FFF2-40B4-BE49-F238E27FC236}">
                      <a16:creationId xmlns:a16="http://schemas.microsoft.com/office/drawing/2014/main" id="{D12EC0C0-B5E4-46FB-97F6-D13FF0631444}"/>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4" name="Rectangle 43">
                  <a:extLst>
                    <a:ext uri="{FF2B5EF4-FFF2-40B4-BE49-F238E27FC236}">
                      <a16:creationId xmlns:a16="http://schemas.microsoft.com/office/drawing/2014/main" id="{ED1DE431-05C4-4A51-822D-6CC08074DEB4}"/>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5" name="Rectangle 44">
                  <a:extLst>
                    <a:ext uri="{FF2B5EF4-FFF2-40B4-BE49-F238E27FC236}">
                      <a16:creationId xmlns:a16="http://schemas.microsoft.com/office/drawing/2014/main" id="{155FC2DB-D4D1-404E-9BF4-60BEC2EDAE8C}"/>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47" name="Group 46">
                <a:extLst>
                  <a:ext uri="{FF2B5EF4-FFF2-40B4-BE49-F238E27FC236}">
                    <a16:creationId xmlns:a16="http://schemas.microsoft.com/office/drawing/2014/main" id="{93540914-A87E-4EFF-AEE3-84067A16A98A}"/>
                  </a:ext>
                </a:extLst>
              </p:cNvPr>
              <p:cNvGrpSpPr>
                <a:grpSpLocks/>
              </p:cNvGrpSpPr>
              <p:nvPr/>
            </p:nvGrpSpPr>
            <p:grpSpPr bwMode="auto">
              <a:xfrm>
                <a:off x="4267200" y="3352800"/>
                <a:ext cx="4114800" cy="304800"/>
                <a:chOff x="2256" y="1152"/>
                <a:chExt cx="2592" cy="192"/>
              </a:xfrm>
            </p:grpSpPr>
            <p:sp>
              <p:nvSpPr>
                <p:cNvPr id="48" name="Rectangle 47">
                  <a:extLst>
                    <a:ext uri="{FF2B5EF4-FFF2-40B4-BE49-F238E27FC236}">
                      <a16:creationId xmlns:a16="http://schemas.microsoft.com/office/drawing/2014/main" id="{550775CD-CFA1-4E9A-A144-F689F13B23B5}"/>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9" name="Rectangle 48">
                  <a:extLst>
                    <a:ext uri="{FF2B5EF4-FFF2-40B4-BE49-F238E27FC236}">
                      <a16:creationId xmlns:a16="http://schemas.microsoft.com/office/drawing/2014/main" id="{7C28EB79-56E5-41F6-ABC7-7A33AF810C7A}"/>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0" name="Rectangle 49">
                  <a:extLst>
                    <a:ext uri="{FF2B5EF4-FFF2-40B4-BE49-F238E27FC236}">
                      <a16:creationId xmlns:a16="http://schemas.microsoft.com/office/drawing/2014/main" id="{1C369DDE-FA1A-4369-A91E-0E8AFF0CD998}"/>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1" name="Rectangle 50">
                  <a:extLst>
                    <a:ext uri="{FF2B5EF4-FFF2-40B4-BE49-F238E27FC236}">
                      <a16:creationId xmlns:a16="http://schemas.microsoft.com/office/drawing/2014/main" id="{BE81040A-ABB3-401C-B271-314915AFEDCB}"/>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2" name="Rectangle 51">
                  <a:extLst>
                    <a:ext uri="{FF2B5EF4-FFF2-40B4-BE49-F238E27FC236}">
                      <a16:creationId xmlns:a16="http://schemas.microsoft.com/office/drawing/2014/main" id="{EF194EA5-F1C4-4388-B9A1-3CA713D42438}"/>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3" name="Rectangle 52">
                  <a:extLst>
                    <a:ext uri="{FF2B5EF4-FFF2-40B4-BE49-F238E27FC236}">
                      <a16:creationId xmlns:a16="http://schemas.microsoft.com/office/drawing/2014/main" id="{7E0B164E-0806-4DBA-A0C2-786DB420D0FB}"/>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55" name="Group 54">
                <a:extLst>
                  <a:ext uri="{FF2B5EF4-FFF2-40B4-BE49-F238E27FC236}">
                    <a16:creationId xmlns:a16="http://schemas.microsoft.com/office/drawing/2014/main" id="{1FC1E264-79FE-4913-B4AB-7E0611B125B5}"/>
                  </a:ext>
                </a:extLst>
              </p:cNvPr>
              <p:cNvGrpSpPr>
                <a:grpSpLocks/>
              </p:cNvGrpSpPr>
              <p:nvPr/>
            </p:nvGrpSpPr>
            <p:grpSpPr bwMode="auto">
              <a:xfrm>
                <a:off x="4267200" y="3657600"/>
                <a:ext cx="4114800" cy="304800"/>
                <a:chOff x="2256" y="1152"/>
                <a:chExt cx="2592" cy="192"/>
              </a:xfrm>
            </p:grpSpPr>
            <p:sp>
              <p:nvSpPr>
                <p:cNvPr id="56" name="Rectangle 55">
                  <a:extLst>
                    <a:ext uri="{FF2B5EF4-FFF2-40B4-BE49-F238E27FC236}">
                      <a16:creationId xmlns:a16="http://schemas.microsoft.com/office/drawing/2014/main" id="{5D12C74C-B830-4430-9317-B62F1A4D54A7}"/>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7" name="Rectangle 56">
                  <a:extLst>
                    <a:ext uri="{FF2B5EF4-FFF2-40B4-BE49-F238E27FC236}">
                      <a16:creationId xmlns:a16="http://schemas.microsoft.com/office/drawing/2014/main" id="{966F2B2C-9230-45BD-82CB-D8C3C5F7B67F}"/>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8" name="Rectangle 57">
                  <a:extLst>
                    <a:ext uri="{FF2B5EF4-FFF2-40B4-BE49-F238E27FC236}">
                      <a16:creationId xmlns:a16="http://schemas.microsoft.com/office/drawing/2014/main" id="{A60E7392-2419-4332-8C09-28CADAE7ABEC}"/>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9" name="Rectangle 58">
                  <a:extLst>
                    <a:ext uri="{FF2B5EF4-FFF2-40B4-BE49-F238E27FC236}">
                      <a16:creationId xmlns:a16="http://schemas.microsoft.com/office/drawing/2014/main" id="{D8DEE393-D409-42BC-A6AA-4B0C8E7EF805}"/>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0" name="Rectangle 59">
                  <a:extLst>
                    <a:ext uri="{FF2B5EF4-FFF2-40B4-BE49-F238E27FC236}">
                      <a16:creationId xmlns:a16="http://schemas.microsoft.com/office/drawing/2014/main" id="{2528ECB1-F0B4-44B3-85DD-3FC64594BB40}"/>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1" name="Rectangle 60">
                  <a:extLst>
                    <a:ext uri="{FF2B5EF4-FFF2-40B4-BE49-F238E27FC236}">
                      <a16:creationId xmlns:a16="http://schemas.microsoft.com/office/drawing/2014/main" id="{6EBB5E2F-D831-4CA7-B1A4-9056C8434775}"/>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63" name="Group 62">
                <a:extLst>
                  <a:ext uri="{FF2B5EF4-FFF2-40B4-BE49-F238E27FC236}">
                    <a16:creationId xmlns:a16="http://schemas.microsoft.com/office/drawing/2014/main" id="{402910BF-8007-418A-B537-CFDA3AEFA47D}"/>
                  </a:ext>
                </a:extLst>
              </p:cNvPr>
              <p:cNvGrpSpPr>
                <a:grpSpLocks/>
              </p:cNvGrpSpPr>
              <p:nvPr/>
            </p:nvGrpSpPr>
            <p:grpSpPr bwMode="auto">
              <a:xfrm>
                <a:off x="4267200" y="3962400"/>
                <a:ext cx="4114800" cy="304800"/>
                <a:chOff x="2256" y="1152"/>
                <a:chExt cx="2592" cy="192"/>
              </a:xfrm>
            </p:grpSpPr>
            <p:sp>
              <p:nvSpPr>
                <p:cNvPr id="64" name="Rectangle 63">
                  <a:extLst>
                    <a:ext uri="{FF2B5EF4-FFF2-40B4-BE49-F238E27FC236}">
                      <a16:creationId xmlns:a16="http://schemas.microsoft.com/office/drawing/2014/main" id="{C1424550-0A15-4F7C-9B19-65CFF5A36DA8}"/>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5" name="Rectangle 64">
                  <a:extLst>
                    <a:ext uri="{FF2B5EF4-FFF2-40B4-BE49-F238E27FC236}">
                      <a16:creationId xmlns:a16="http://schemas.microsoft.com/office/drawing/2014/main" id="{FCAAE12C-EE70-46B3-8FCC-85A319180C33}"/>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6" name="Rectangle 65">
                  <a:extLst>
                    <a:ext uri="{FF2B5EF4-FFF2-40B4-BE49-F238E27FC236}">
                      <a16:creationId xmlns:a16="http://schemas.microsoft.com/office/drawing/2014/main" id="{B0E7C0D4-0D51-46DC-AF6E-607AD33866CA}"/>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7" name="Rectangle 66">
                  <a:extLst>
                    <a:ext uri="{FF2B5EF4-FFF2-40B4-BE49-F238E27FC236}">
                      <a16:creationId xmlns:a16="http://schemas.microsoft.com/office/drawing/2014/main" id="{A510C240-AEDE-48E8-AB3D-A6BB2AAC1636}"/>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8" name="Rectangle 67">
                  <a:extLst>
                    <a:ext uri="{FF2B5EF4-FFF2-40B4-BE49-F238E27FC236}">
                      <a16:creationId xmlns:a16="http://schemas.microsoft.com/office/drawing/2014/main" id="{52018BB3-8133-412A-A122-FECEE79F651E}"/>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9" name="Rectangle 68">
                  <a:extLst>
                    <a:ext uri="{FF2B5EF4-FFF2-40B4-BE49-F238E27FC236}">
                      <a16:creationId xmlns:a16="http://schemas.microsoft.com/office/drawing/2014/main" id="{73B802A5-39F5-486E-8C52-C95AA2244748}"/>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71" name="Group 70">
                <a:extLst>
                  <a:ext uri="{FF2B5EF4-FFF2-40B4-BE49-F238E27FC236}">
                    <a16:creationId xmlns:a16="http://schemas.microsoft.com/office/drawing/2014/main" id="{BB58B7E6-3E98-44BB-B413-EAB626A3519E}"/>
                  </a:ext>
                </a:extLst>
              </p:cNvPr>
              <p:cNvGrpSpPr>
                <a:grpSpLocks/>
              </p:cNvGrpSpPr>
              <p:nvPr/>
            </p:nvGrpSpPr>
            <p:grpSpPr bwMode="auto">
              <a:xfrm>
                <a:off x="4267200" y="4267200"/>
                <a:ext cx="4114800" cy="304800"/>
                <a:chOff x="2256" y="1152"/>
                <a:chExt cx="2592" cy="192"/>
              </a:xfrm>
            </p:grpSpPr>
            <p:sp>
              <p:nvSpPr>
                <p:cNvPr id="72" name="Rectangle 71">
                  <a:extLst>
                    <a:ext uri="{FF2B5EF4-FFF2-40B4-BE49-F238E27FC236}">
                      <a16:creationId xmlns:a16="http://schemas.microsoft.com/office/drawing/2014/main" id="{19D2B323-0391-4362-AEA5-851B86B9033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3" name="Rectangle 72">
                  <a:extLst>
                    <a:ext uri="{FF2B5EF4-FFF2-40B4-BE49-F238E27FC236}">
                      <a16:creationId xmlns:a16="http://schemas.microsoft.com/office/drawing/2014/main" id="{4BDCF5F3-6431-4717-B88B-DE2FB858541C}"/>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4" name="Rectangle 73">
                  <a:extLst>
                    <a:ext uri="{FF2B5EF4-FFF2-40B4-BE49-F238E27FC236}">
                      <a16:creationId xmlns:a16="http://schemas.microsoft.com/office/drawing/2014/main" id="{8A358429-3392-47BF-8C35-BDC259387CB9}"/>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5" name="Rectangle 74">
                  <a:extLst>
                    <a:ext uri="{FF2B5EF4-FFF2-40B4-BE49-F238E27FC236}">
                      <a16:creationId xmlns:a16="http://schemas.microsoft.com/office/drawing/2014/main" id="{014DA2CB-1EEA-49FC-B43D-8D55F865FBAB}"/>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6" name="Rectangle 75">
                  <a:extLst>
                    <a:ext uri="{FF2B5EF4-FFF2-40B4-BE49-F238E27FC236}">
                      <a16:creationId xmlns:a16="http://schemas.microsoft.com/office/drawing/2014/main" id="{D909A39E-B492-4244-8C70-842A5099E1FE}"/>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7" name="Rectangle 76">
                  <a:extLst>
                    <a:ext uri="{FF2B5EF4-FFF2-40B4-BE49-F238E27FC236}">
                      <a16:creationId xmlns:a16="http://schemas.microsoft.com/office/drawing/2014/main" id="{0F1C658E-503B-4735-BEDC-6DC5935A4A2F}"/>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86" name="Group 85">
                <a:extLst>
                  <a:ext uri="{FF2B5EF4-FFF2-40B4-BE49-F238E27FC236}">
                    <a16:creationId xmlns:a16="http://schemas.microsoft.com/office/drawing/2014/main" id="{ADAE29AD-C522-411E-9A96-614A02387AD3}"/>
                  </a:ext>
                </a:extLst>
              </p:cNvPr>
              <p:cNvGrpSpPr>
                <a:grpSpLocks/>
              </p:cNvGrpSpPr>
              <p:nvPr/>
            </p:nvGrpSpPr>
            <p:grpSpPr bwMode="auto">
              <a:xfrm>
                <a:off x="4267200" y="4572000"/>
                <a:ext cx="4114800" cy="304800"/>
                <a:chOff x="2256" y="1152"/>
                <a:chExt cx="2592" cy="192"/>
              </a:xfrm>
            </p:grpSpPr>
            <p:sp>
              <p:nvSpPr>
                <p:cNvPr id="87" name="Rectangle 86">
                  <a:extLst>
                    <a:ext uri="{FF2B5EF4-FFF2-40B4-BE49-F238E27FC236}">
                      <a16:creationId xmlns:a16="http://schemas.microsoft.com/office/drawing/2014/main" id="{1F7E889B-4985-42FA-B208-040727C921A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8" name="Rectangle 87">
                  <a:extLst>
                    <a:ext uri="{FF2B5EF4-FFF2-40B4-BE49-F238E27FC236}">
                      <a16:creationId xmlns:a16="http://schemas.microsoft.com/office/drawing/2014/main" id="{758D4645-7F15-4D04-8B36-90100F7EE829}"/>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9" name="Rectangle 88">
                  <a:extLst>
                    <a:ext uri="{FF2B5EF4-FFF2-40B4-BE49-F238E27FC236}">
                      <a16:creationId xmlns:a16="http://schemas.microsoft.com/office/drawing/2014/main" id="{9819F5A6-CD7A-432B-A880-A203981A5838}"/>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0" name="Rectangle 89">
                  <a:extLst>
                    <a:ext uri="{FF2B5EF4-FFF2-40B4-BE49-F238E27FC236}">
                      <a16:creationId xmlns:a16="http://schemas.microsoft.com/office/drawing/2014/main" id="{CC98B19F-5DAE-432A-BB9D-921CBA9E2CA3}"/>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1" name="Rectangle 90">
                  <a:extLst>
                    <a:ext uri="{FF2B5EF4-FFF2-40B4-BE49-F238E27FC236}">
                      <a16:creationId xmlns:a16="http://schemas.microsoft.com/office/drawing/2014/main" id="{E9D495FB-6865-4A22-AB3B-923E2B4738E9}"/>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2" name="Rectangle 91">
                  <a:extLst>
                    <a:ext uri="{FF2B5EF4-FFF2-40B4-BE49-F238E27FC236}">
                      <a16:creationId xmlns:a16="http://schemas.microsoft.com/office/drawing/2014/main" id="{2409FA9A-F52A-403A-811A-FE0371CEDCC7}"/>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94" name="Group 93">
                <a:extLst>
                  <a:ext uri="{FF2B5EF4-FFF2-40B4-BE49-F238E27FC236}">
                    <a16:creationId xmlns:a16="http://schemas.microsoft.com/office/drawing/2014/main" id="{C8963F76-555F-4FA7-BEF1-C46DC0F42D0F}"/>
                  </a:ext>
                </a:extLst>
              </p:cNvPr>
              <p:cNvGrpSpPr>
                <a:grpSpLocks/>
              </p:cNvGrpSpPr>
              <p:nvPr/>
            </p:nvGrpSpPr>
            <p:grpSpPr bwMode="auto">
              <a:xfrm>
                <a:off x="4267200" y="4876800"/>
                <a:ext cx="4114800" cy="304800"/>
                <a:chOff x="2256" y="1152"/>
                <a:chExt cx="2592" cy="192"/>
              </a:xfrm>
            </p:grpSpPr>
            <p:sp>
              <p:nvSpPr>
                <p:cNvPr id="95" name="Rectangle 94">
                  <a:extLst>
                    <a:ext uri="{FF2B5EF4-FFF2-40B4-BE49-F238E27FC236}">
                      <a16:creationId xmlns:a16="http://schemas.microsoft.com/office/drawing/2014/main" id="{C7CC9997-3A79-4A11-BA8D-5E8E69D530C5}"/>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6" name="Rectangle 95">
                  <a:extLst>
                    <a:ext uri="{FF2B5EF4-FFF2-40B4-BE49-F238E27FC236}">
                      <a16:creationId xmlns:a16="http://schemas.microsoft.com/office/drawing/2014/main" id="{282D385A-59F7-41FA-AC52-FA2AA73B35E7}"/>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7" name="Rectangle 96">
                  <a:extLst>
                    <a:ext uri="{FF2B5EF4-FFF2-40B4-BE49-F238E27FC236}">
                      <a16:creationId xmlns:a16="http://schemas.microsoft.com/office/drawing/2014/main" id="{E0F9D643-BFA7-4CF3-A67F-053BCBC9231D}"/>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8" name="Rectangle 97">
                  <a:extLst>
                    <a:ext uri="{FF2B5EF4-FFF2-40B4-BE49-F238E27FC236}">
                      <a16:creationId xmlns:a16="http://schemas.microsoft.com/office/drawing/2014/main" id="{759A7CCC-C8DB-4A1F-9365-7BC311A7D687}"/>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9" name="Rectangle 98">
                  <a:extLst>
                    <a:ext uri="{FF2B5EF4-FFF2-40B4-BE49-F238E27FC236}">
                      <a16:creationId xmlns:a16="http://schemas.microsoft.com/office/drawing/2014/main" id="{C180D947-BB35-4947-9785-1FEDB1DAB70E}"/>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0" name="Rectangle 99">
                  <a:extLst>
                    <a:ext uri="{FF2B5EF4-FFF2-40B4-BE49-F238E27FC236}">
                      <a16:creationId xmlns:a16="http://schemas.microsoft.com/office/drawing/2014/main" id="{D55F48A3-CD48-4B8B-9555-09AE8EE0F542}"/>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02" name="Group 101">
                <a:extLst>
                  <a:ext uri="{FF2B5EF4-FFF2-40B4-BE49-F238E27FC236}">
                    <a16:creationId xmlns:a16="http://schemas.microsoft.com/office/drawing/2014/main" id="{FB704251-C7D7-48C8-8BE1-3B5C7132E61F}"/>
                  </a:ext>
                </a:extLst>
              </p:cNvPr>
              <p:cNvGrpSpPr>
                <a:grpSpLocks/>
              </p:cNvGrpSpPr>
              <p:nvPr/>
            </p:nvGrpSpPr>
            <p:grpSpPr bwMode="auto">
              <a:xfrm>
                <a:off x="4267200" y="5181600"/>
                <a:ext cx="4114800" cy="304800"/>
                <a:chOff x="2256" y="1152"/>
                <a:chExt cx="2592" cy="192"/>
              </a:xfrm>
            </p:grpSpPr>
            <p:sp>
              <p:nvSpPr>
                <p:cNvPr id="103" name="Rectangle 102">
                  <a:extLst>
                    <a:ext uri="{FF2B5EF4-FFF2-40B4-BE49-F238E27FC236}">
                      <a16:creationId xmlns:a16="http://schemas.microsoft.com/office/drawing/2014/main" id="{BBDB421C-2650-4319-976B-118C4045F24B}"/>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4" name="Rectangle 103">
                  <a:extLst>
                    <a:ext uri="{FF2B5EF4-FFF2-40B4-BE49-F238E27FC236}">
                      <a16:creationId xmlns:a16="http://schemas.microsoft.com/office/drawing/2014/main" id="{0642729A-9982-4C9A-9B17-4DC45B92E0C0}"/>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5" name="Rectangle 104">
                  <a:extLst>
                    <a:ext uri="{FF2B5EF4-FFF2-40B4-BE49-F238E27FC236}">
                      <a16:creationId xmlns:a16="http://schemas.microsoft.com/office/drawing/2014/main" id="{4775AB4A-3A60-43FB-92C0-A677A5A887DA}"/>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6" name="Rectangle 105">
                  <a:extLst>
                    <a:ext uri="{FF2B5EF4-FFF2-40B4-BE49-F238E27FC236}">
                      <a16:creationId xmlns:a16="http://schemas.microsoft.com/office/drawing/2014/main" id="{3F0B0B87-07F0-43B8-917F-B987FF027234}"/>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7" name="Rectangle 106">
                  <a:extLst>
                    <a:ext uri="{FF2B5EF4-FFF2-40B4-BE49-F238E27FC236}">
                      <a16:creationId xmlns:a16="http://schemas.microsoft.com/office/drawing/2014/main" id="{5A0CC61C-063B-418E-B433-A2AC2EB742A6}"/>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8" name="Rectangle 107">
                  <a:extLst>
                    <a:ext uri="{FF2B5EF4-FFF2-40B4-BE49-F238E27FC236}">
                      <a16:creationId xmlns:a16="http://schemas.microsoft.com/office/drawing/2014/main" id="{F3CFE72E-0EB1-473D-A9D2-ADEA0BFCABC7}"/>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10" name="Group 109">
                <a:extLst>
                  <a:ext uri="{FF2B5EF4-FFF2-40B4-BE49-F238E27FC236}">
                    <a16:creationId xmlns:a16="http://schemas.microsoft.com/office/drawing/2014/main" id="{2871FEBC-B39F-4D69-98A6-237B94C7C327}"/>
                  </a:ext>
                </a:extLst>
              </p:cNvPr>
              <p:cNvGrpSpPr>
                <a:grpSpLocks/>
              </p:cNvGrpSpPr>
              <p:nvPr/>
            </p:nvGrpSpPr>
            <p:grpSpPr bwMode="auto">
              <a:xfrm>
                <a:off x="4267200" y="5486400"/>
                <a:ext cx="4114800" cy="304800"/>
                <a:chOff x="2256" y="1152"/>
                <a:chExt cx="2592" cy="192"/>
              </a:xfrm>
            </p:grpSpPr>
            <p:sp>
              <p:nvSpPr>
                <p:cNvPr id="111" name="Rectangle 110">
                  <a:extLst>
                    <a:ext uri="{FF2B5EF4-FFF2-40B4-BE49-F238E27FC236}">
                      <a16:creationId xmlns:a16="http://schemas.microsoft.com/office/drawing/2014/main" id="{5675E384-BF1C-4DB1-ABA7-530366534A12}"/>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2" name="Rectangle 111">
                  <a:extLst>
                    <a:ext uri="{FF2B5EF4-FFF2-40B4-BE49-F238E27FC236}">
                      <a16:creationId xmlns:a16="http://schemas.microsoft.com/office/drawing/2014/main" id="{FE9C0BB0-1E1F-4BA0-B23A-B1225A277007}"/>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3" name="Rectangle 112">
                  <a:extLst>
                    <a:ext uri="{FF2B5EF4-FFF2-40B4-BE49-F238E27FC236}">
                      <a16:creationId xmlns:a16="http://schemas.microsoft.com/office/drawing/2014/main" id="{4EA01F01-4A0F-4824-BBFD-899E636A3BEB}"/>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4" name="Rectangle 113">
                  <a:extLst>
                    <a:ext uri="{FF2B5EF4-FFF2-40B4-BE49-F238E27FC236}">
                      <a16:creationId xmlns:a16="http://schemas.microsoft.com/office/drawing/2014/main" id="{09830FE4-C63D-4200-A10C-E35A8C02EFD8}"/>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5" name="Rectangle 114">
                  <a:extLst>
                    <a:ext uri="{FF2B5EF4-FFF2-40B4-BE49-F238E27FC236}">
                      <a16:creationId xmlns:a16="http://schemas.microsoft.com/office/drawing/2014/main" id="{C94A9C24-7C0C-4B4F-A955-B6996926AC49}"/>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6" name="Rectangle 115">
                  <a:extLst>
                    <a:ext uri="{FF2B5EF4-FFF2-40B4-BE49-F238E27FC236}">
                      <a16:creationId xmlns:a16="http://schemas.microsoft.com/office/drawing/2014/main" id="{876D09BB-69E3-40B8-B876-851ABBEF69BF}"/>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grpSp>
      <p:grpSp>
        <p:nvGrpSpPr>
          <p:cNvPr id="137" name="Group 136">
            <a:extLst>
              <a:ext uri="{FF2B5EF4-FFF2-40B4-BE49-F238E27FC236}">
                <a16:creationId xmlns:a16="http://schemas.microsoft.com/office/drawing/2014/main" id="{B5A3F317-70C3-4935-9F80-90F411F0C5F0}"/>
              </a:ext>
            </a:extLst>
          </p:cNvPr>
          <p:cNvGrpSpPr/>
          <p:nvPr/>
        </p:nvGrpSpPr>
        <p:grpSpPr>
          <a:xfrm>
            <a:off x="1724025" y="823182"/>
            <a:ext cx="2362200" cy="5393938"/>
            <a:chOff x="200025" y="823182"/>
            <a:chExt cx="2362200" cy="5393938"/>
          </a:xfrm>
        </p:grpSpPr>
        <p:sp>
          <p:nvSpPr>
            <p:cNvPr id="4" name="Text Box 3">
              <a:extLst>
                <a:ext uri="{FF2B5EF4-FFF2-40B4-BE49-F238E27FC236}">
                  <a16:creationId xmlns:a16="http://schemas.microsoft.com/office/drawing/2014/main" id="{9E8B359A-B161-4B95-AE70-46908C7759E6}"/>
                </a:ext>
              </a:extLst>
            </p:cNvPr>
            <p:cNvSpPr txBox="1">
              <a:spLocks noChangeArrowheads="1"/>
            </p:cNvSpPr>
            <p:nvPr/>
          </p:nvSpPr>
          <p:spPr bwMode="auto">
            <a:xfrm>
              <a:off x="200025" y="1221906"/>
              <a:ext cx="2362200" cy="4995214"/>
            </a:xfrm>
            <a:prstGeom prst="rect">
              <a:avLst/>
            </a:prstGeom>
            <a:solidFill>
              <a:schemeClr val="bg1">
                <a:lumMod val="95000"/>
              </a:schemeClr>
            </a:solidFill>
            <a:ln w="3175">
              <a:noFill/>
              <a:miter lim="800000"/>
              <a:headEnd/>
              <a:tailEnd/>
            </a:ln>
            <a:effectLst/>
          </p:spPr>
          <p:txBody>
            <a:bodyPr anchor="ctr">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loop: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f1, 0(r1)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f2, 8(r1)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f3, 16(r1)</a:t>
              </a:r>
            </a:p>
            <a:p>
              <a:pPr marL="0" marR="0" lvl="0" indent="0" algn="l" defTabSz="457200" rtl="0" eaLnBrk="1" fontAlgn="auto" latinLnBrk="0" hangingPunct="1">
                <a:lnSpc>
                  <a:spcPct val="9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f4, 24(r1)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add r1, 32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f5, f0, f1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f6, f0, f2 </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f7, f0, f3 </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f8, f0, f4</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f5, 0(r2)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f6, 8(r2)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f7, 16(r2)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f8, 24(r2)</a:t>
              </a:r>
            </a:p>
            <a:p>
              <a:pPr marL="542925"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add r2, 32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bne</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r1, r3, loop</a:t>
              </a:r>
            </a:p>
          </p:txBody>
        </p:sp>
        <p:sp>
          <p:nvSpPr>
            <p:cNvPr id="118" name="Text Box 117">
              <a:extLst>
                <a:ext uri="{FF2B5EF4-FFF2-40B4-BE49-F238E27FC236}">
                  <a16:creationId xmlns:a16="http://schemas.microsoft.com/office/drawing/2014/main" id="{3004F976-653B-4EAD-9AAF-8B6FBC03FBED}"/>
                </a:ext>
              </a:extLst>
            </p:cNvPr>
            <p:cNvSpPr txBox="1">
              <a:spLocks noChangeArrowheads="1"/>
            </p:cNvSpPr>
            <p:nvPr/>
          </p:nvSpPr>
          <p:spPr bwMode="auto">
            <a:xfrm>
              <a:off x="504825" y="823182"/>
              <a:ext cx="15937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Unroll 4 ways</a:t>
              </a:r>
            </a:p>
          </p:txBody>
        </p:sp>
      </p:grpSp>
      <p:sp>
        <p:nvSpPr>
          <p:cNvPr id="119" name="Text Box 118">
            <a:extLst>
              <a:ext uri="{FF2B5EF4-FFF2-40B4-BE49-F238E27FC236}">
                <a16:creationId xmlns:a16="http://schemas.microsoft.com/office/drawing/2014/main" id="{DDE6D497-F119-4189-81B0-19E46549FA00}"/>
              </a:ext>
            </a:extLst>
          </p:cNvPr>
          <p:cNvSpPr txBox="1">
            <a:spLocks noChangeArrowheads="1"/>
          </p:cNvSpPr>
          <p:nvPr/>
        </p:nvSpPr>
        <p:spPr bwMode="auto">
          <a:xfrm>
            <a:off x="7181850" y="1714501"/>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f1</a:t>
            </a:r>
          </a:p>
        </p:txBody>
      </p:sp>
      <p:sp>
        <p:nvSpPr>
          <p:cNvPr id="120" name="Text Box 119">
            <a:extLst>
              <a:ext uri="{FF2B5EF4-FFF2-40B4-BE49-F238E27FC236}">
                <a16:creationId xmlns:a16="http://schemas.microsoft.com/office/drawing/2014/main" id="{10AD16C2-E36E-4136-835D-49D6C8A4FDA5}"/>
              </a:ext>
            </a:extLst>
          </p:cNvPr>
          <p:cNvSpPr txBox="1">
            <a:spLocks noChangeArrowheads="1"/>
          </p:cNvSpPr>
          <p:nvPr/>
        </p:nvSpPr>
        <p:spPr bwMode="auto">
          <a:xfrm>
            <a:off x="7181850" y="204787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f2</a:t>
            </a:r>
          </a:p>
        </p:txBody>
      </p:sp>
      <p:sp>
        <p:nvSpPr>
          <p:cNvPr id="121" name="Text Box 120">
            <a:extLst>
              <a:ext uri="{FF2B5EF4-FFF2-40B4-BE49-F238E27FC236}">
                <a16:creationId xmlns:a16="http://schemas.microsoft.com/office/drawing/2014/main" id="{F716FA97-DAE9-4248-8233-6BFD49DFD3AC}"/>
              </a:ext>
            </a:extLst>
          </p:cNvPr>
          <p:cNvSpPr txBox="1">
            <a:spLocks noChangeArrowheads="1"/>
          </p:cNvSpPr>
          <p:nvPr/>
        </p:nvSpPr>
        <p:spPr bwMode="auto">
          <a:xfrm>
            <a:off x="7181850" y="2381251"/>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f3</a:t>
            </a:r>
          </a:p>
        </p:txBody>
      </p:sp>
      <p:sp>
        <p:nvSpPr>
          <p:cNvPr id="122" name="Text Box 121">
            <a:extLst>
              <a:ext uri="{FF2B5EF4-FFF2-40B4-BE49-F238E27FC236}">
                <a16:creationId xmlns:a16="http://schemas.microsoft.com/office/drawing/2014/main" id="{9DD017BD-D6FF-4701-A507-D1822F725046}"/>
              </a:ext>
            </a:extLst>
          </p:cNvPr>
          <p:cNvSpPr txBox="1">
            <a:spLocks noChangeArrowheads="1"/>
          </p:cNvSpPr>
          <p:nvPr/>
        </p:nvSpPr>
        <p:spPr bwMode="auto">
          <a:xfrm>
            <a:off x="7181850" y="2686051"/>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f4</a:t>
            </a:r>
          </a:p>
        </p:txBody>
      </p:sp>
      <p:sp>
        <p:nvSpPr>
          <p:cNvPr id="123" name="Text Box 122">
            <a:extLst>
              <a:ext uri="{FF2B5EF4-FFF2-40B4-BE49-F238E27FC236}">
                <a16:creationId xmlns:a16="http://schemas.microsoft.com/office/drawing/2014/main" id="{F8D93FC7-4852-44FE-89B8-CD5D2A572437}"/>
              </a:ext>
            </a:extLst>
          </p:cNvPr>
          <p:cNvSpPr txBox="1">
            <a:spLocks noChangeArrowheads="1"/>
          </p:cNvSpPr>
          <p:nvPr/>
        </p:nvSpPr>
        <p:spPr bwMode="auto">
          <a:xfrm>
            <a:off x="5714791" y="2683705"/>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add r1</a:t>
            </a:r>
          </a:p>
        </p:txBody>
      </p:sp>
      <p:sp>
        <p:nvSpPr>
          <p:cNvPr id="124" name="Text Box 123">
            <a:extLst>
              <a:ext uri="{FF2B5EF4-FFF2-40B4-BE49-F238E27FC236}">
                <a16:creationId xmlns:a16="http://schemas.microsoft.com/office/drawing/2014/main" id="{D743D13D-344D-4FC5-BEBB-D87F862F0101}"/>
              </a:ext>
            </a:extLst>
          </p:cNvPr>
          <p:cNvSpPr txBox="1">
            <a:spLocks noChangeArrowheads="1"/>
          </p:cNvSpPr>
          <p:nvPr/>
        </p:nvSpPr>
        <p:spPr bwMode="auto">
          <a:xfrm>
            <a:off x="8512175" y="2743200"/>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f5</a:t>
            </a:r>
          </a:p>
        </p:txBody>
      </p:sp>
      <p:sp>
        <p:nvSpPr>
          <p:cNvPr id="125" name="Text Box 124">
            <a:extLst>
              <a:ext uri="{FF2B5EF4-FFF2-40B4-BE49-F238E27FC236}">
                <a16:creationId xmlns:a16="http://schemas.microsoft.com/office/drawing/2014/main" id="{D6C8E150-AFAE-4F11-BEA7-77C643CD539D}"/>
              </a:ext>
            </a:extLst>
          </p:cNvPr>
          <p:cNvSpPr txBox="1">
            <a:spLocks noChangeArrowheads="1"/>
          </p:cNvSpPr>
          <p:nvPr/>
        </p:nvSpPr>
        <p:spPr bwMode="auto">
          <a:xfrm>
            <a:off x="8512175" y="3048000"/>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f6</a:t>
            </a:r>
          </a:p>
        </p:txBody>
      </p:sp>
      <p:sp>
        <p:nvSpPr>
          <p:cNvPr id="126" name="Text Box 125">
            <a:extLst>
              <a:ext uri="{FF2B5EF4-FFF2-40B4-BE49-F238E27FC236}">
                <a16:creationId xmlns:a16="http://schemas.microsoft.com/office/drawing/2014/main" id="{8314EF02-9F1F-446A-B172-2DE4E66099AC}"/>
              </a:ext>
            </a:extLst>
          </p:cNvPr>
          <p:cNvSpPr txBox="1">
            <a:spLocks noChangeArrowheads="1"/>
          </p:cNvSpPr>
          <p:nvPr/>
        </p:nvSpPr>
        <p:spPr bwMode="auto">
          <a:xfrm>
            <a:off x="8512175" y="3352800"/>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f7</a:t>
            </a:r>
          </a:p>
        </p:txBody>
      </p:sp>
      <p:sp>
        <p:nvSpPr>
          <p:cNvPr id="127" name="Text Box 126">
            <a:extLst>
              <a:ext uri="{FF2B5EF4-FFF2-40B4-BE49-F238E27FC236}">
                <a16:creationId xmlns:a16="http://schemas.microsoft.com/office/drawing/2014/main" id="{BFCB5031-16B6-403C-A972-5B864BA8E599}"/>
              </a:ext>
            </a:extLst>
          </p:cNvPr>
          <p:cNvSpPr txBox="1">
            <a:spLocks noChangeArrowheads="1"/>
          </p:cNvSpPr>
          <p:nvPr/>
        </p:nvSpPr>
        <p:spPr bwMode="auto">
          <a:xfrm>
            <a:off x="8512175" y="3657600"/>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f8</a:t>
            </a:r>
          </a:p>
        </p:txBody>
      </p:sp>
      <p:sp>
        <p:nvSpPr>
          <p:cNvPr id="128" name="Text Box 127">
            <a:extLst>
              <a:ext uri="{FF2B5EF4-FFF2-40B4-BE49-F238E27FC236}">
                <a16:creationId xmlns:a16="http://schemas.microsoft.com/office/drawing/2014/main" id="{92D7BB90-BC99-41F9-B251-54D369CF5062}"/>
              </a:ext>
            </a:extLst>
          </p:cNvPr>
          <p:cNvSpPr txBox="1">
            <a:spLocks noChangeArrowheads="1"/>
          </p:cNvSpPr>
          <p:nvPr/>
        </p:nvSpPr>
        <p:spPr bwMode="auto">
          <a:xfrm>
            <a:off x="7181851" y="3962400"/>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f5</a:t>
            </a:r>
          </a:p>
        </p:txBody>
      </p:sp>
      <p:sp>
        <p:nvSpPr>
          <p:cNvPr id="129" name="Text Box 128">
            <a:extLst>
              <a:ext uri="{FF2B5EF4-FFF2-40B4-BE49-F238E27FC236}">
                <a16:creationId xmlns:a16="http://schemas.microsoft.com/office/drawing/2014/main" id="{BBB14151-5E47-4D57-93C4-D351F4EB2052}"/>
              </a:ext>
            </a:extLst>
          </p:cNvPr>
          <p:cNvSpPr txBox="1">
            <a:spLocks noChangeArrowheads="1"/>
          </p:cNvSpPr>
          <p:nvPr/>
        </p:nvSpPr>
        <p:spPr bwMode="auto">
          <a:xfrm>
            <a:off x="7181851" y="4267200"/>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f6</a:t>
            </a:r>
          </a:p>
        </p:txBody>
      </p:sp>
      <p:sp>
        <p:nvSpPr>
          <p:cNvPr id="130" name="Text Box 129">
            <a:extLst>
              <a:ext uri="{FF2B5EF4-FFF2-40B4-BE49-F238E27FC236}">
                <a16:creationId xmlns:a16="http://schemas.microsoft.com/office/drawing/2014/main" id="{EDC1D49E-44EE-4EB8-A45E-30F8520B9E6D}"/>
              </a:ext>
            </a:extLst>
          </p:cNvPr>
          <p:cNvSpPr txBox="1">
            <a:spLocks noChangeArrowheads="1"/>
          </p:cNvSpPr>
          <p:nvPr/>
        </p:nvSpPr>
        <p:spPr bwMode="auto">
          <a:xfrm>
            <a:off x="7181851" y="4572000"/>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f7</a:t>
            </a:r>
          </a:p>
        </p:txBody>
      </p:sp>
      <p:sp>
        <p:nvSpPr>
          <p:cNvPr id="131" name="Text Box 130">
            <a:extLst>
              <a:ext uri="{FF2B5EF4-FFF2-40B4-BE49-F238E27FC236}">
                <a16:creationId xmlns:a16="http://schemas.microsoft.com/office/drawing/2014/main" id="{32F48E75-4749-49B9-A71D-E88B8711331F}"/>
              </a:ext>
            </a:extLst>
          </p:cNvPr>
          <p:cNvSpPr txBox="1">
            <a:spLocks noChangeArrowheads="1"/>
          </p:cNvSpPr>
          <p:nvPr/>
        </p:nvSpPr>
        <p:spPr bwMode="auto">
          <a:xfrm>
            <a:off x="7181851" y="4924425"/>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f8</a:t>
            </a:r>
          </a:p>
        </p:txBody>
      </p:sp>
      <p:sp>
        <p:nvSpPr>
          <p:cNvPr id="132" name="Text Box 131">
            <a:extLst>
              <a:ext uri="{FF2B5EF4-FFF2-40B4-BE49-F238E27FC236}">
                <a16:creationId xmlns:a16="http://schemas.microsoft.com/office/drawing/2014/main" id="{560BED39-DC8B-4AE6-A086-63774F0A0385}"/>
              </a:ext>
            </a:extLst>
          </p:cNvPr>
          <p:cNvSpPr txBox="1">
            <a:spLocks noChangeArrowheads="1"/>
          </p:cNvSpPr>
          <p:nvPr/>
        </p:nvSpPr>
        <p:spPr bwMode="auto">
          <a:xfrm>
            <a:off x="5734051" y="4924425"/>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add r2</a:t>
            </a:r>
          </a:p>
        </p:txBody>
      </p:sp>
      <p:sp>
        <p:nvSpPr>
          <p:cNvPr id="133" name="Text Box 132">
            <a:extLst>
              <a:ext uri="{FF2B5EF4-FFF2-40B4-BE49-F238E27FC236}">
                <a16:creationId xmlns:a16="http://schemas.microsoft.com/office/drawing/2014/main" id="{2B8A40E7-0CDE-4C0D-A093-4461D17E9865}"/>
              </a:ext>
            </a:extLst>
          </p:cNvPr>
          <p:cNvSpPr txBox="1">
            <a:spLocks noChangeArrowheads="1"/>
          </p:cNvSpPr>
          <p:nvPr/>
        </p:nvSpPr>
        <p:spPr bwMode="auto">
          <a:xfrm>
            <a:off x="6546057" y="492442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bne</a:t>
            </a:r>
            <a:endPar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endParaRPr>
          </a:p>
        </p:txBody>
      </p:sp>
      <p:sp>
        <p:nvSpPr>
          <p:cNvPr id="134" name="Line 133">
            <a:extLst>
              <a:ext uri="{FF2B5EF4-FFF2-40B4-BE49-F238E27FC236}">
                <a16:creationId xmlns:a16="http://schemas.microsoft.com/office/drawing/2014/main" id="{614AA261-807B-445C-BB83-8C5CB4C3D2C7}"/>
              </a:ext>
            </a:extLst>
          </p:cNvPr>
          <p:cNvSpPr>
            <a:spLocks noChangeShapeType="1"/>
          </p:cNvSpPr>
          <p:nvPr/>
        </p:nvSpPr>
        <p:spPr bwMode="auto">
          <a:xfrm>
            <a:off x="7696200" y="2057400"/>
            <a:ext cx="914400" cy="7620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Line 136">
            <a:extLst>
              <a:ext uri="{FF2B5EF4-FFF2-40B4-BE49-F238E27FC236}">
                <a16:creationId xmlns:a16="http://schemas.microsoft.com/office/drawing/2014/main" id="{1DABE3FD-16A5-4342-A5C2-04D987F542C5}"/>
              </a:ext>
            </a:extLst>
          </p:cNvPr>
          <p:cNvSpPr>
            <a:spLocks noChangeShapeType="1"/>
          </p:cNvSpPr>
          <p:nvPr/>
        </p:nvSpPr>
        <p:spPr bwMode="auto">
          <a:xfrm flipH="1">
            <a:off x="7848600" y="2971800"/>
            <a:ext cx="685800" cy="10668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Oval 139">
            <a:extLst>
              <a:ext uri="{FF2B5EF4-FFF2-40B4-BE49-F238E27FC236}">
                <a16:creationId xmlns:a16="http://schemas.microsoft.com/office/drawing/2014/main" id="{F0A12228-E15B-403A-9345-917DC9CC60C6}"/>
              </a:ext>
            </a:extLst>
          </p:cNvPr>
          <p:cNvSpPr/>
          <p:nvPr/>
        </p:nvSpPr>
        <p:spPr>
          <a:xfrm>
            <a:off x="2579629" y="1260066"/>
            <a:ext cx="325496"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1" name="Oval 140">
            <a:extLst>
              <a:ext uri="{FF2B5EF4-FFF2-40B4-BE49-F238E27FC236}">
                <a16:creationId xmlns:a16="http://schemas.microsoft.com/office/drawing/2014/main" id="{0D803C0A-D94B-4433-A133-A1AF695709F5}"/>
              </a:ext>
            </a:extLst>
          </p:cNvPr>
          <p:cNvSpPr/>
          <p:nvPr/>
        </p:nvSpPr>
        <p:spPr>
          <a:xfrm>
            <a:off x="3412979" y="2867025"/>
            <a:ext cx="352220"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2" name="Oval 141">
            <a:extLst>
              <a:ext uri="{FF2B5EF4-FFF2-40B4-BE49-F238E27FC236}">
                <a16:creationId xmlns:a16="http://schemas.microsoft.com/office/drawing/2014/main" id="{F8A1C397-73D4-41F6-B7B3-C0D3C510AD64}"/>
              </a:ext>
            </a:extLst>
          </p:cNvPr>
          <p:cNvSpPr/>
          <p:nvPr/>
        </p:nvSpPr>
        <p:spPr>
          <a:xfrm>
            <a:off x="2807280" y="2855957"/>
            <a:ext cx="325496"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3" name="Oval 142">
            <a:extLst>
              <a:ext uri="{FF2B5EF4-FFF2-40B4-BE49-F238E27FC236}">
                <a16:creationId xmlns:a16="http://schemas.microsoft.com/office/drawing/2014/main" id="{72B4AD8B-5F92-4D19-BF35-D06DE667687B}"/>
              </a:ext>
            </a:extLst>
          </p:cNvPr>
          <p:cNvSpPr/>
          <p:nvPr/>
        </p:nvSpPr>
        <p:spPr>
          <a:xfrm>
            <a:off x="2605581" y="4210050"/>
            <a:ext cx="312245" cy="36195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44" name="Rectangle 6">
            <a:extLst>
              <a:ext uri="{FF2B5EF4-FFF2-40B4-BE49-F238E27FC236}">
                <a16:creationId xmlns:a16="http://schemas.microsoft.com/office/drawing/2014/main" id="{4BDE1F83-5FF6-41DB-8988-9378185C3138}"/>
              </a:ext>
            </a:extLst>
          </p:cNvPr>
          <p:cNvSpPr>
            <a:spLocks noChangeArrowheads="1"/>
          </p:cNvSpPr>
          <p:nvPr/>
        </p:nvSpPr>
        <p:spPr bwMode="auto">
          <a:xfrm>
            <a:off x="8654536" y="1751648"/>
            <a:ext cx="1752275" cy="824453"/>
          </a:xfrm>
          <a:prstGeom prst="rect">
            <a:avLst/>
          </a:prstGeom>
          <a:solidFill>
            <a:schemeClr val="accent1">
              <a:lumMod val="60000"/>
              <a:lumOff val="40000"/>
            </a:schemeClr>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Assumption:</a:t>
            </a:r>
          </a:p>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err="1">
                <a:ln>
                  <a:noFill/>
                </a:ln>
                <a:solidFill>
                  <a:srgbClr val="0000FF"/>
                </a:solidFill>
                <a:effectLst/>
                <a:uLnTx/>
                <a:uFillTx/>
                <a:latin typeface="Bell Gothic Std Black" panose="020B0706020202040204" pitchFamily="34" charset="0"/>
                <a:ea typeface="微软雅黑"/>
                <a:cs typeface="+mn-cs"/>
              </a:rPr>
              <a:t>ld</a:t>
            </a: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 2 cycle</a:t>
            </a:r>
          </a:p>
        </p:txBody>
      </p:sp>
      <p:sp>
        <p:nvSpPr>
          <p:cNvPr id="145" name="Rectangle 6">
            <a:extLst>
              <a:ext uri="{FF2B5EF4-FFF2-40B4-BE49-F238E27FC236}">
                <a16:creationId xmlns:a16="http://schemas.microsoft.com/office/drawing/2014/main" id="{940C3895-8DE4-4F3A-9DF1-06696B95A2EC}"/>
              </a:ext>
            </a:extLst>
          </p:cNvPr>
          <p:cNvSpPr>
            <a:spLocks noChangeArrowheads="1"/>
          </p:cNvSpPr>
          <p:nvPr/>
        </p:nvSpPr>
        <p:spPr bwMode="auto">
          <a:xfrm>
            <a:off x="8077363" y="4132717"/>
            <a:ext cx="1752275" cy="824453"/>
          </a:xfrm>
          <a:prstGeom prst="rect">
            <a:avLst/>
          </a:prstGeom>
          <a:solidFill>
            <a:schemeClr val="accent1">
              <a:lumMod val="60000"/>
              <a:lumOff val="40000"/>
            </a:schemeClr>
          </a:solidFill>
          <a:ln>
            <a:noFill/>
          </a:ln>
          <a:effectLst/>
        </p:spPr>
        <p:txBody>
          <a:bodyPr lIns="90487" tIns="44450" rIns="90487" bIns="44450"/>
          <a:lstStyle>
            <a:lvl1pPr>
              <a:spcBef>
                <a:spcPct val="20000"/>
              </a:spcBef>
              <a:buClr>
                <a:schemeClr val="folHlink"/>
              </a:buClr>
              <a:buSzPct val="60000"/>
              <a:buFont typeface="Wingdings" panose="05000000000000000000" pitchFamily="2" charset="2"/>
              <a:buChar char="n"/>
              <a:tabLst>
                <a:tab pos="1200150" algn="l"/>
                <a:tab pos="1657350" algn="l"/>
                <a:tab pos="3028950" algn="l"/>
              </a:tabLst>
              <a:defRPr sz="3000">
                <a:solidFill>
                  <a:schemeClr val="tx1"/>
                </a:solidFill>
                <a:latin typeface="Arial" panose="020B0604020202020204" pitchFamily="34" charset="0"/>
              </a:defRPr>
            </a:lvl1pPr>
            <a:lvl2pPr marL="685800" indent="-228600">
              <a:spcBef>
                <a:spcPct val="20000"/>
              </a:spcBef>
              <a:buClr>
                <a:schemeClr val="hlink"/>
              </a:buClr>
              <a:buSzPct val="55000"/>
              <a:buFont typeface="Wingdings" panose="05000000000000000000" pitchFamily="2" charset="2"/>
              <a:buChar char="n"/>
              <a:tabLst>
                <a:tab pos="1200150" algn="l"/>
                <a:tab pos="1657350" algn="l"/>
                <a:tab pos="3028950" algn="l"/>
              </a:tabLst>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tabLst>
                <a:tab pos="1200150" algn="l"/>
                <a:tab pos="1657350" algn="l"/>
                <a:tab pos="3028950" algn="l"/>
              </a:tabLst>
              <a:defRPr sz="2400">
                <a:solidFill>
                  <a:schemeClr val="tx1"/>
                </a:solidFill>
                <a:latin typeface="Arial" panose="020B0604020202020204" pitchFamily="34" charset="0"/>
              </a:defRPr>
            </a:lvl3pPr>
            <a:lvl4pPr marL="1543050" indent="-171450">
              <a:spcBef>
                <a:spcPct val="20000"/>
              </a:spcBef>
              <a:buClr>
                <a:schemeClr val="accent2"/>
              </a:buClr>
              <a:buSzPct val="55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4pPr>
            <a:lvl5pPr marL="2000250" indent="-171450">
              <a:spcBef>
                <a:spcPct val="20000"/>
              </a:spcBef>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5pPr>
            <a:lvl6pPr marL="24574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6pPr>
            <a:lvl7pPr marL="29146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7pPr>
            <a:lvl8pPr marL="33718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8pPr>
            <a:lvl9pPr marL="3829050" indent="-171450" fontAlgn="base">
              <a:spcBef>
                <a:spcPct val="20000"/>
              </a:spcBef>
              <a:spcAft>
                <a:spcPct val="0"/>
              </a:spcAft>
              <a:buClr>
                <a:schemeClr val="accent1"/>
              </a:buClr>
              <a:buSzPct val="50000"/>
              <a:buFont typeface="Wingdings" panose="05000000000000000000" pitchFamily="2" charset="2"/>
              <a:buChar char="n"/>
              <a:tabLst>
                <a:tab pos="1200150" algn="l"/>
                <a:tab pos="1657350" algn="l"/>
                <a:tab pos="3028950" algn="l"/>
              </a:tabLst>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Assumption:</a:t>
            </a:r>
          </a:p>
          <a:p>
            <a:pPr marL="0" marR="0" lvl="0" indent="0" algn="l" defTabSz="457200" rtl="0" eaLnBrk="1" fontAlgn="auto" latinLnBrk="0" hangingPunct="1">
              <a:lnSpc>
                <a:spcPct val="100000"/>
              </a:lnSpc>
              <a:spcBef>
                <a:spcPct val="20000"/>
              </a:spcBef>
              <a:spcAft>
                <a:spcPts val="0"/>
              </a:spcAft>
              <a:buClr>
                <a:srgbClr val="59A8D1"/>
              </a:buClr>
              <a:buSzPct val="60000"/>
              <a:buFont typeface="Wingdings" panose="05000000000000000000" pitchFamily="2" charset="2"/>
              <a:buNone/>
              <a:tabLst>
                <a:tab pos="1200150" algn="l"/>
                <a:tab pos="1657350" algn="l"/>
                <a:tab pos="3028950" algn="l"/>
              </a:tabLst>
              <a:defRPr/>
            </a:pPr>
            <a:r>
              <a:rPr kumimoji="0" lang="en-US" altLang="ko-KR" sz="2100" b="1" i="0" u="none" strike="noStrike" kern="1200" cap="none" spc="0" normalizeH="0" baseline="0" noProof="0" dirty="0" err="1">
                <a:ln>
                  <a:noFill/>
                </a:ln>
                <a:solidFill>
                  <a:srgbClr val="0000FF"/>
                </a:solidFill>
                <a:effectLst/>
                <a:uLnTx/>
                <a:uFillTx/>
                <a:latin typeface="Bell Gothic Std Black" panose="020B0706020202040204" pitchFamily="34" charset="0"/>
                <a:ea typeface="微软雅黑"/>
                <a:cs typeface="+mn-cs"/>
              </a:rPr>
              <a:t>fadd</a:t>
            </a:r>
            <a:r>
              <a:rPr kumimoji="0" lang="en-US" altLang="ko-KR" sz="2100" b="1" i="0" u="none" strike="noStrike" kern="1200" cap="none" spc="0" normalizeH="0" baseline="0" noProof="0" dirty="0">
                <a:ln>
                  <a:noFill/>
                </a:ln>
                <a:solidFill>
                  <a:srgbClr val="0000FF"/>
                </a:solidFill>
                <a:effectLst/>
                <a:uLnTx/>
                <a:uFillTx/>
                <a:latin typeface="Bell Gothic Std Black" panose="020B0706020202040204" pitchFamily="34" charset="0"/>
                <a:ea typeface="微软雅黑"/>
                <a:cs typeface="+mn-cs"/>
              </a:rPr>
              <a:t>: 3 cycle</a:t>
            </a:r>
          </a:p>
        </p:txBody>
      </p:sp>
    </p:spTree>
    <p:extLst>
      <p:ext uri="{BB962C8B-B14F-4D97-AF65-F5344CB8AC3E}">
        <p14:creationId xmlns:p14="http://schemas.microsoft.com/office/powerpoint/2010/main" val="27195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250"/>
                                        <p:tgtEl>
                                          <p:spTgt spid="13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left)">
                                      <p:cBhvr>
                                        <p:cTn id="11" dur="250"/>
                                        <p:tgtEl>
                                          <p:spTgt spid="13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250"/>
                                        <p:tgtEl>
                                          <p:spTgt spid="1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wipe(left)">
                                      <p:cBhvr>
                                        <p:cTn id="20" dur="250"/>
                                        <p:tgtEl>
                                          <p:spTgt spid="119"/>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wipe(left)">
                                      <p:cBhvr>
                                        <p:cTn id="24" dur="250"/>
                                        <p:tgtEl>
                                          <p:spTgt spid="1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wipe(left)">
                                      <p:cBhvr>
                                        <p:cTn id="28" dur="250"/>
                                        <p:tgtEl>
                                          <p:spTgt spid="121"/>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25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250"/>
                                        <p:tgtEl>
                                          <p:spTgt spid="123"/>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wheel(1)">
                                      <p:cBhvr>
                                        <p:cTn id="42" dur="250"/>
                                        <p:tgtEl>
                                          <p:spTgt spid="140"/>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wheel(1)">
                                      <p:cBhvr>
                                        <p:cTn id="45" dur="250"/>
                                        <p:tgtEl>
                                          <p:spTgt spid="1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fade">
                                      <p:cBhvr>
                                        <p:cTn id="48" dur="250"/>
                                        <p:tgtEl>
                                          <p:spTgt spid="1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34"/>
                                        </p:tgtEl>
                                        <p:attrNameLst>
                                          <p:attrName>style.visibility</p:attrName>
                                        </p:attrNameLst>
                                      </p:cBhvr>
                                      <p:to>
                                        <p:strVal val="visible"/>
                                      </p:to>
                                    </p:set>
                                    <p:animEffect transition="in" filter="wipe(left)">
                                      <p:cBhvr>
                                        <p:cTn id="53" dur="250"/>
                                        <p:tgtEl>
                                          <p:spTgt spid="134"/>
                                        </p:tgtEl>
                                      </p:cBhvr>
                                    </p:animEffect>
                                  </p:childTnLst>
                                </p:cTn>
                              </p:par>
                            </p:childTnLst>
                          </p:cTn>
                        </p:par>
                        <p:par>
                          <p:cTn id="54" fill="hold">
                            <p:stCondLst>
                              <p:cond delay="250"/>
                            </p:stCondLst>
                            <p:childTnLst>
                              <p:par>
                                <p:cTn id="55" presetID="22" presetClass="entr" presetSubtype="8" fill="hold" grpId="0" nodeType="after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wipe(left)">
                                      <p:cBhvr>
                                        <p:cTn id="57" dur="250"/>
                                        <p:tgtEl>
                                          <p:spTgt spid="124"/>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wipe(left)">
                                      <p:cBhvr>
                                        <p:cTn id="61" dur="250"/>
                                        <p:tgtEl>
                                          <p:spTgt spid="125"/>
                                        </p:tgtEl>
                                      </p:cBhvr>
                                    </p:animEffect>
                                  </p:childTnLst>
                                </p:cTn>
                              </p:par>
                            </p:childTnLst>
                          </p:cTn>
                        </p:par>
                        <p:par>
                          <p:cTn id="62" fill="hold">
                            <p:stCondLst>
                              <p:cond delay="750"/>
                            </p:stCondLst>
                            <p:childTnLst>
                              <p:par>
                                <p:cTn id="63" presetID="22" presetClass="entr" presetSubtype="8" fill="hold" grpId="0" nodeType="after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wipe(left)">
                                      <p:cBhvr>
                                        <p:cTn id="65" dur="250"/>
                                        <p:tgtEl>
                                          <p:spTgt spid="126"/>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wipe(left)">
                                      <p:cBhvr>
                                        <p:cTn id="69" dur="250"/>
                                        <p:tgtEl>
                                          <p:spTgt spid="127"/>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grpId="0" nodeType="click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heel(1)">
                                      <p:cBhvr>
                                        <p:cTn id="74" dur="250"/>
                                        <p:tgtEl>
                                          <p:spTgt spid="142"/>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143"/>
                                        </p:tgtEl>
                                        <p:attrNameLst>
                                          <p:attrName>style.visibility</p:attrName>
                                        </p:attrNameLst>
                                      </p:cBhvr>
                                      <p:to>
                                        <p:strVal val="visible"/>
                                      </p:to>
                                    </p:set>
                                    <p:animEffect transition="in" filter="wheel(1)">
                                      <p:cBhvr>
                                        <p:cTn id="77" dur="250"/>
                                        <p:tgtEl>
                                          <p:spTgt spid="1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45"/>
                                        </p:tgtEl>
                                        <p:attrNameLst>
                                          <p:attrName>style.visibility</p:attrName>
                                        </p:attrNameLst>
                                      </p:cBhvr>
                                      <p:to>
                                        <p:strVal val="visible"/>
                                      </p:to>
                                    </p:set>
                                    <p:animEffect transition="in" filter="fade">
                                      <p:cBhvr>
                                        <p:cTn id="80" dur="250"/>
                                        <p:tgtEl>
                                          <p:spTgt spid="1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wipe(right)">
                                      <p:cBhvr>
                                        <p:cTn id="85" dur="250"/>
                                        <p:tgtEl>
                                          <p:spTgt spid="135"/>
                                        </p:tgtEl>
                                      </p:cBhvr>
                                    </p:animEffect>
                                  </p:childTnLst>
                                </p:cTn>
                              </p:par>
                            </p:childTnLst>
                          </p:cTn>
                        </p:par>
                        <p:par>
                          <p:cTn id="86" fill="hold">
                            <p:stCondLst>
                              <p:cond delay="250"/>
                            </p:stCondLst>
                            <p:childTnLst>
                              <p:par>
                                <p:cTn id="87" presetID="22" presetClass="entr" presetSubtype="8" fill="hold" grpId="0" nodeType="afterEffect">
                                  <p:stCondLst>
                                    <p:cond delay="0"/>
                                  </p:stCondLst>
                                  <p:childTnLst>
                                    <p:set>
                                      <p:cBhvr>
                                        <p:cTn id="88" dur="1" fill="hold">
                                          <p:stCondLst>
                                            <p:cond delay="0"/>
                                          </p:stCondLst>
                                        </p:cTn>
                                        <p:tgtEl>
                                          <p:spTgt spid="128"/>
                                        </p:tgtEl>
                                        <p:attrNameLst>
                                          <p:attrName>style.visibility</p:attrName>
                                        </p:attrNameLst>
                                      </p:cBhvr>
                                      <p:to>
                                        <p:strVal val="visible"/>
                                      </p:to>
                                    </p:set>
                                    <p:animEffect transition="in" filter="wipe(left)">
                                      <p:cBhvr>
                                        <p:cTn id="89" dur="250"/>
                                        <p:tgtEl>
                                          <p:spTgt spid="128"/>
                                        </p:tgtEl>
                                      </p:cBhvr>
                                    </p:animEffect>
                                  </p:childTnLst>
                                </p:cTn>
                              </p:par>
                            </p:childTnLst>
                          </p:cTn>
                        </p:par>
                        <p:par>
                          <p:cTn id="90" fill="hold">
                            <p:stCondLst>
                              <p:cond delay="500"/>
                            </p:stCondLst>
                            <p:childTnLst>
                              <p:par>
                                <p:cTn id="91" presetID="22" presetClass="entr" presetSubtype="8" fill="hold" grpId="0" nodeType="afterEffect">
                                  <p:stCondLst>
                                    <p:cond delay="0"/>
                                  </p:stCondLst>
                                  <p:childTnLst>
                                    <p:set>
                                      <p:cBhvr>
                                        <p:cTn id="92" dur="1" fill="hold">
                                          <p:stCondLst>
                                            <p:cond delay="0"/>
                                          </p:stCondLst>
                                        </p:cTn>
                                        <p:tgtEl>
                                          <p:spTgt spid="129"/>
                                        </p:tgtEl>
                                        <p:attrNameLst>
                                          <p:attrName>style.visibility</p:attrName>
                                        </p:attrNameLst>
                                      </p:cBhvr>
                                      <p:to>
                                        <p:strVal val="visible"/>
                                      </p:to>
                                    </p:set>
                                    <p:animEffect transition="in" filter="wipe(left)">
                                      <p:cBhvr>
                                        <p:cTn id="93" dur="250"/>
                                        <p:tgtEl>
                                          <p:spTgt spid="129"/>
                                        </p:tgtEl>
                                      </p:cBhvr>
                                    </p:animEffect>
                                  </p:childTnLst>
                                </p:cTn>
                              </p:par>
                            </p:childTnLst>
                          </p:cTn>
                        </p:par>
                        <p:par>
                          <p:cTn id="94" fill="hold">
                            <p:stCondLst>
                              <p:cond delay="750"/>
                            </p:stCondLst>
                            <p:childTnLst>
                              <p:par>
                                <p:cTn id="95" presetID="22" presetClass="entr" presetSubtype="8" fill="hold" grpId="0" nodeType="after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wipe(left)">
                                      <p:cBhvr>
                                        <p:cTn id="97" dur="250"/>
                                        <p:tgtEl>
                                          <p:spTgt spid="130"/>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131"/>
                                        </p:tgtEl>
                                        <p:attrNameLst>
                                          <p:attrName>style.visibility</p:attrName>
                                        </p:attrNameLst>
                                      </p:cBhvr>
                                      <p:to>
                                        <p:strVal val="visible"/>
                                      </p:to>
                                    </p:set>
                                    <p:animEffect transition="in" filter="wipe(left)">
                                      <p:cBhvr>
                                        <p:cTn id="101" dur="250"/>
                                        <p:tgtEl>
                                          <p:spTgt spid="131"/>
                                        </p:tgtEl>
                                      </p:cBhvr>
                                    </p:animEffect>
                                  </p:childTnLst>
                                </p:cTn>
                              </p:par>
                            </p:childTnLst>
                          </p:cTn>
                        </p:par>
                        <p:par>
                          <p:cTn id="102" fill="hold">
                            <p:stCondLst>
                              <p:cond delay="1250"/>
                            </p:stCondLst>
                            <p:childTnLst>
                              <p:par>
                                <p:cTn id="103" presetID="22" presetClass="entr" presetSubtype="8" fill="hold" grpId="0" nodeType="afterEffect">
                                  <p:stCondLst>
                                    <p:cond delay="0"/>
                                  </p:stCondLst>
                                  <p:childTnLst>
                                    <p:set>
                                      <p:cBhvr>
                                        <p:cTn id="104" dur="1" fill="hold">
                                          <p:stCondLst>
                                            <p:cond delay="0"/>
                                          </p:stCondLst>
                                        </p:cTn>
                                        <p:tgtEl>
                                          <p:spTgt spid="132"/>
                                        </p:tgtEl>
                                        <p:attrNameLst>
                                          <p:attrName>style.visibility</p:attrName>
                                        </p:attrNameLst>
                                      </p:cBhvr>
                                      <p:to>
                                        <p:strVal val="visible"/>
                                      </p:to>
                                    </p:set>
                                    <p:animEffect transition="in" filter="wipe(left)">
                                      <p:cBhvr>
                                        <p:cTn id="105" dur="250"/>
                                        <p:tgtEl>
                                          <p:spTgt spid="132"/>
                                        </p:tgtEl>
                                      </p:cBhvr>
                                    </p:animEffect>
                                  </p:childTnLst>
                                </p:cTn>
                              </p:par>
                            </p:childTnLst>
                          </p:cTn>
                        </p:par>
                        <p:par>
                          <p:cTn id="106" fill="hold">
                            <p:stCondLst>
                              <p:cond delay="1500"/>
                            </p:stCondLst>
                            <p:childTnLst>
                              <p:par>
                                <p:cTn id="107" presetID="22" presetClass="entr" presetSubtype="8" fill="hold" grpId="0" nodeType="afterEffect">
                                  <p:stCondLst>
                                    <p:cond delay="0"/>
                                  </p:stCondLst>
                                  <p:childTnLst>
                                    <p:set>
                                      <p:cBhvr>
                                        <p:cTn id="108" dur="1" fill="hold">
                                          <p:stCondLst>
                                            <p:cond delay="0"/>
                                          </p:stCondLst>
                                        </p:cTn>
                                        <p:tgtEl>
                                          <p:spTgt spid="133"/>
                                        </p:tgtEl>
                                        <p:attrNameLst>
                                          <p:attrName>style.visibility</p:attrName>
                                        </p:attrNameLst>
                                      </p:cBhvr>
                                      <p:to>
                                        <p:strVal val="visible"/>
                                      </p:to>
                                    </p:set>
                                    <p:animEffect transition="in" filter="wipe(left)">
                                      <p:cBhvr>
                                        <p:cTn id="109" dur="2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utoUpdateAnimBg="0"/>
      <p:bldP spid="120" grpId="0" autoUpdateAnimBg="0"/>
      <p:bldP spid="121" grpId="0" autoUpdateAnimBg="0"/>
      <p:bldP spid="122" grpId="0" autoUpdateAnimBg="0"/>
      <p:bldP spid="123" grpId="0"/>
      <p:bldP spid="124" grpId="0"/>
      <p:bldP spid="125" grpId="0"/>
      <p:bldP spid="126" grpId="0"/>
      <p:bldP spid="127" grpId="0"/>
      <p:bldP spid="128" grpId="0"/>
      <p:bldP spid="129" grpId="0"/>
      <p:bldP spid="130" grpId="0"/>
      <p:bldP spid="131" grpId="0"/>
      <p:bldP spid="132" grpId="0"/>
      <p:bldP spid="133" grpId="0"/>
      <p:bldP spid="140" grpId="0" animBg="1"/>
      <p:bldP spid="141" grpId="0" animBg="1"/>
      <p:bldP spid="142" grpId="0" animBg="1"/>
      <p:bldP spid="143" grpId="0" animBg="1"/>
      <p:bldP spid="144" grpId="0" animBg="1"/>
      <p:bldP spid="1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B023-1DC4-4CA2-AD22-5661EC5B05C1}"/>
              </a:ext>
            </a:extLst>
          </p:cNvPr>
          <p:cNvSpPr>
            <a:spLocks noGrp="1"/>
          </p:cNvSpPr>
          <p:nvPr>
            <p:ph type="title"/>
          </p:nvPr>
        </p:nvSpPr>
        <p:spPr>
          <a:prstGeom prst="rect">
            <a:avLst/>
          </a:prstGeom>
        </p:spPr>
        <p:txBody>
          <a:bodyPr/>
          <a:lstStyle/>
          <a:p>
            <a:r>
              <a:rPr lang="en-US" altLang="ko-KR" b="1" dirty="0">
                <a:latin typeface="Calibri" panose="020F0502020204030204" pitchFamily="34" charset="0"/>
                <a:cs typeface="Calibri" panose="020F0502020204030204" pitchFamily="34" charset="0"/>
              </a:rPr>
              <a:t>Software Pipelining</a:t>
            </a:r>
            <a:endParaRPr lang="ko-KR" altLang="en-US" b="1" dirty="0">
              <a:latin typeface="Calibri" panose="020F0502020204030204" pitchFamily="34" charset="0"/>
              <a:cs typeface="Calibri" panose="020F0502020204030204" pitchFamily="34" charset="0"/>
            </a:endParaRPr>
          </a:p>
        </p:txBody>
      </p:sp>
      <p:sp>
        <p:nvSpPr>
          <p:cNvPr id="142" name="文本占位符 141">
            <a:extLst>
              <a:ext uri="{FF2B5EF4-FFF2-40B4-BE49-F238E27FC236}">
                <a16:creationId xmlns:a16="http://schemas.microsoft.com/office/drawing/2014/main" id="{FBD4DC9F-07A9-779A-9C15-3D5C5088064E}"/>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F80A1A23-BA93-4AD8-A90D-2F28C7A216F2}"/>
              </a:ext>
            </a:extLst>
          </p:cNvPr>
          <p:cNvGrpSpPr/>
          <p:nvPr/>
        </p:nvGrpSpPr>
        <p:grpSpPr>
          <a:xfrm>
            <a:off x="4191001" y="2764224"/>
            <a:ext cx="1395413" cy="440531"/>
            <a:chOff x="2667000" y="3048000"/>
            <a:chExt cx="1395413" cy="440531"/>
          </a:xfrm>
        </p:grpSpPr>
        <p:sp>
          <p:nvSpPr>
            <p:cNvPr id="5" name="Line 4">
              <a:extLst>
                <a:ext uri="{FF2B5EF4-FFF2-40B4-BE49-F238E27FC236}">
                  <a16:creationId xmlns:a16="http://schemas.microsoft.com/office/drawing/2014/main" id="{87EAB46E-C9E1-4AF1-9198-3BBC4E44EA9C}"/>
                </a:ext>
              </a:extLst>
            </p:cNvPr>
            <p:cNvSpPr>
              <a:spLocks noChangeShapeType="1"/>
            </p:cNvSpPr>
            <p:nvPr/>
          </p:nvSpPr>
          <p:spPr bwMode="auto">
            <a:xfrm>
              <a:off x="2690813" y="3488531"/>
              <a:ext cx="13716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Text Box 5">
              <a:extLst>
                <a:ext uri="{FF2B5EF4-FFF2-40B4-BE49-F238E27FC236}">
                  <a16:creationId xmlns:a16="http://schemas.microsoft.com/office/drawing/2014/main" id="{7B205562-6B20-4C9F-9BED-B0557BF7B1B6}"/>
                </a:ext>
              </a:extLst>
            </p:cNvPr>
            <p:cNvSpPr txBox="1">
              <a:spLocks noChangeArrowheads="1"/>
            </p:cNvSpPr>
            <p:nvPr/>
          </p:nvSpPr>
          <p:spPr bwMode="auto">
            <a:xfrm>
              <a:off x="2667000" y="3048000"/>
              <a:ext cx="1371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Schedule</a:t>
              </a:r>
            </a:p>
          </p:txBody>
        </p:sp>
      </p:grpSp>
      <p:grpSp>
        <p:nvGrpSpPr>
          <p:cNvPr id="7" name="Group 6">
            <a:extLst>
              <a:ext uri="{FF2B5EF4-FFF2-40B4-BE49-F238E27FC236}">
                <a16:creationId xmlns:a16="http://schemas.microsoft.com/office/drawing/2014/main" id="{86BDB082-D1C4-4DAC-AEEF-3DA0E76A3596}"/>
              </a:ext>
            </a:extLst>
          </p:cNvPr>
          <p:cNvGrpSpPr/>
          <p:nvPr/>
        </p:nvGrpSpPr>
        <p:grpSpPr>
          <a:xfrm>
            <a:off x="1724025" y="653629"/>
            <a:ext cx="2362200" cy="5395324"/>
            <a:chOff x="200025" y="937406"/>
            <a:chExt cx="2362200" cy="5395324"/>
          </a:xfrm>
        </p:grpSpPr>
        <p:sp>
          <p:nvSpPr>
            <p:cNvPr id="8" name="Text Box 3">
              <a:extLst>
                <a:ext uri="{FF2B5EF4-FFF2-40B4-BE49-F238E27FC236}">
                  <a16:creationId xmlns:a16="http://schemas.microsoft.com/office/drawing/2014/main" id="{4E3B72AE-22DB-41E2-8423-AD64728DB710}"/>
                </a:ext>
              </a:extLst>
            </p:cNvPr>
            <p:cNvSpPr txBox="1">
              <a:spLocks noChangeArrowheads="1"/>
            </p:cNvSpPr>
            <p:nvPr/>
          </p:nvSpPr>
          <p:spPr bwMode="auto">
            <a:xfrm>
              <a:off x="200025" y="1337516"/>
              <a:ext cx="2362200" cy="4995214"/>
            </a:xfrm>
            <a:prstGeom prst="rect">
              <a:avLst/>
            </a:prstGeom>
            <a:solidFill>
              <a:schemeClr val="bg1">
                <a:lumMod val="95000"/>
              </a:schemeClr>
            </a:solidFill>
            <a:ln w="3175">
              <a:noFill/>
              <a:miter lim="800000"/>
              <a:headEnd/>
              <a:tailEnd/>
            </a:ln>
            <a:effectLst/>
          </p:spPr>
          <p:txBody>
            <a:bodyPr anchor="ctr">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loop: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f1, 0(r1)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f2, 8(r1)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f3, 16(r1)</a:t>
              </a:r>
            </a:p>
            <a:p>
              <a:pPr marL="0" marR="0" lvl="0" indent="0" algn="l" defTabSz="457200" rtl="0" eaLnBrk="1" fontAlgn="auto" latinLnBrk="0" hangingPunct="1">
                <a:lnSpc>
                  <a:spcPct val="9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f4, 24(r1)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add r1, 32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f5, f0, f1</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f6, f0, f2 </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f7, f0, f3 </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fadd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f8, f0, f4</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f5, 0(r2)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f6, 8(r2)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f7, 16(r2)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sd</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f8, 24(r2)</a:t>
              </a:r>
            </a:p>
            <a:p>
              <a:pPr marL="542925"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add r2, 32</a:t>
              </a: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a:t>
              </a:r>
              <a:r>
                <a:rPr kumimoji="0" lang="en-US" altLang="ko-KR" sz="1800" b="1"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bne</a:t>
              </a:r>
              <a:r>
                <a:rPr kumimoji="0" lang="en-US" altLang="ko-KR" sz="1800" b="1"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r1, r3, loop</a:t>
              </a:r>
            </a:p>
          </p:txBody>
        </p:sp>
        <p:sp>
          <p:nvSpPr>
            <p:cNvPr id="9" name="Text Box 117">
              <a:extLst>
                <a:ext uri="{FF2B5EF4-FFF2-40B4-BE49-F238E27FC236}">
                  <a16:creationId xmlns:a16="http://schemas.microsoft.com/office/drawing/2014/main" id="{B9EC1981-CC89-41D0-9B7A-CCE9C616AD03}"/>
                </a:ext>
              </a:extLst>
            </p:cNvPr>
            <p:cNvSpPr txBox="1">
              <a:spLocks noChangeArrowheads="1"/>
            </p:cNvSpPr>
            <p:nvPr/>
          </p:nvSpPr>
          <p:spPr bwMode="auto">
            <a:xfrm>
              <a:off x="200025" y="937406"/>
              <a:ext cx="20605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Unroll 4 ways first</a:t>
              </a:r>
            </a:p>
          </p:txBody>
        </p:sp>
      </p:grpSp>
      <p:grpSp>
        <p:nvGrpSpPr>
          <p:cNvPr id="176" name="Group 175">
            <a:extLst>
              <a:ext uri="{FF2B5EF4-FFF2-40B4-BE49-F238E27FC236}">
                <a16:creationId xmlns:a16="http://schemas.microsoft.com/office/drawing/2014/main" id="{C4B746F0-D61E-43E5-A9E0-4A4DD8B34969}"/>
              </a:ext>
            </a:extLst>
          </p:cNvPr>
          <p:cNvGrpSpPr/>
          <p:nvPr/>
        </p:nvGrpSpPr>
        <p:grpSpPr>
          <a:xfrm>
            <a:off x="5810252" y="821769"/>
            <a:ext cx="3609261" cy="3902868"/>
            <a:chOff x="4286251" y="1105546"/>
            <a:chExt cx="3609261" cy="3902868"/>
          </a:xfrm>
        </p:grpSpPr>
        <p:sp>
          <p:nvSpPr>
            <p:cNvPr id="123" name="Text Box 183">
              <a:extLst>
                <a:ext uri="{FF2B5EF4-FFF2-40B4-BE49-F238E27FC236}">
                  <a16:creationId xmlns:a16="http://schemas.microsoft.com/office/drawing/2014/main" id="{701EEAE5-3F55-4ED8-9769-919D61432ABC}"/>
                </a:ext>
              </a:extLst>
            </p:cNvPr>
            <p:cNvSpPr txBox="1">
              <a:spLocks noChangeArrowheads="1"/>
            </p:cNvSpPr>
            <p:nvPr/>
          </p:nvSpPr>
          <p:spPr bwMode="auto">
            <a:xfrm>
              <a:off x="5657851" y="11055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f1</a:t>
              </a:r>
            </a:p>
          </p:txBody>
        </p:sp>
        <p:sp>
          <p:nvSpPr>
            <p:cNvPr id="124" name="Text Box 184">
              <a:extLst>
                <a:ext uri="{FF2B5EF4-FFF2-40B4-BE49-F238E27FC236}">
                  <a16:creationId xmlns:a16="http://schemas.microsoft.com/office/drawing/2014/main" id="{A959DC21-A3C9-4D33-99DD-2602C1F8DA11}"/>
                </a:ext>
              </a:extLst>
            </p:cNvPr>
            <p:cNvSpPr txBox="1">
              <a:spLocks noChangeArrowheads="1"/>
            </p:cNvSpPr>
            <p:nvPr/>
          </p:nvSpPr>
          <p:spPr bwMode="auto">
            <a:xfrm>
              <a:off x="5657851" y="14103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660066"/>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 f2</a:t>
              </a:r>
            </a:p>
          </p:txBody>
        </p:sp>
        <p:sp>
          <p:nvSpPr>
            <p:cNvPr id="125" name="Text Box 185">
              <a:extLst>
                <a:ext uri="{FF2B5EF4-FFF2-40B4-BE49-F238E27FC236}">
                  <a16:creationId xmlns:a16="http://schemas.microsoft.com/office/drawing/2014/main" id="{5CF7F4B3-3571-45FD-9935-54B687C8412C}"/>
                </a:ext>
              </a:extLst>
            </p:cNvPr>
            <p:cNvSpPr txBox="1">
              <a:spLocks noChangeArrowheads="1"/>
            </p:cNvSpPr>
            <p:nvPr/>
          </p:nvSpPr>
          <p:spPr bwMode="auto">
            <a:xfrm>
              <a:off x="5657851" y="17151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f3</a:t>
              </a:r>
            </a:p>
          </p:txBody>
        </p:sp>
        <p:sp>
          <p:nvSpPr>
            <p:cNvPr id="126" name="Text Box 186">
              <a:extLst>
                <a:ext uri="{FF2B5EF4-FFF2-40B4-BE49-F238E27FC236}">
                  <a16:creationId xmlns:a16="http://schemas.microsoft.com/office/drawing/2014/main" id="{318AE566-943E-454C-A714-FE548DA2312F}"/>
                </a:ext>
              </a:extLst>
            </p:cNvPr>
            <p:cNvSpPr txBox="1">
              <a:spLocks noChangeArrowheads="1"/>
            </p:cNvSpPr>
            <p:nvPr/>
          </p:nvSpPr>
          <p:spPr bwMode="auto">
            <a:xfrm>
              <a:off x="5657851" y="20199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ld f4</a:t>
              </a:r>
            </a:p>
          </p:txBody>
        </p:sp>
        <p:grpSp>
          <p:nvGrpSpPr>
            <p:cNvPr id="139" name="Group 138">
              <a:extLst>
                <a:ext uri="{FF2B5EF4-FFF2-40B4-BE49-F238E27FC236}">
                  <a16:creationId xmlns:a16="http://schemas.microsoft.com/office/drawing/2014/main" id="{1F2D7452-11EF-4185-9697-45DA2AE869C8}"/>
                </a:ext>
              </a:extLst>
            </p:cNvPr>
            <p:cNvGrpSpPr/>
            <p:nvPr/>
          </p:nvGrpSpPr>
          <p:grpSpPr>
            <a:xfrm>
              <a:off x="7050088" y="2411381"/>
              <a:ext cx="845424" cy="1283732"/>
              <a:chOff x="6892926" y="2950912"/>
              <a:chExt cx="845424" cy="1283732"/>
            </a:xfrm>
          </p:grpSpPr>
          <p:sp>
            <p:nvSpPr>
              <p:cNvPr id="127" name="Text Box 187">
                <a:extLst>
                  <a:ext uri="{FF2B5EF4-FFF2-40B4-BE49-F238E27FC236}">
                    <a16:creationId xmlns:a16="http://schemas.microsoft.com/office/drawing/2014/main" id="{BCFCA2D6-E9D0-4FF8-A596-77203F5F402D}"/>
                  </a:ext>
                </a:extLst>
              </p:cNvPr>
              <p:cNvSpPr txBox="1">
                <a:spLocks noChangeArrowheads="1"/>
              </p:cNvSpPr>
              <p:nvPr/>
            </p:nvSpPr>
            <p:spPr bwMode="auto">
              <a:xfrm>
                <a:off x="6892926" y="29509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f5</a:t>
                </a:r>
              </a:p>
            </p:txBody>
          </p:sp>
          <p:sp>
            <p:nvSpPr>
              <p:cNvPr id="128" name="Text Box 188">
                <a:extLst>
                  <a:ext uri="{FF2B5EF4-FFF2-40B4-BE49-F238E27FC236}">
                    <a16:creationId xmlns:a16="http://schemas.microsoft.com/office/drawing/2014/main" id="{BC468EB5-4B6D-46AA-80E9-036BF71D959F}"/>
                  </a:ext>
                </a:extLst>
              </p:cNvPr>
              <p:cNvSpPr txBox="1">
                <a:spLocks noChangeArrowheads="1"/>
              </p:cNvSpPr>
              <p:nvPr/>
            </p:nvSpPr>
            <p:spPr bwMode="auto">
              <a:xfrm>
                <a:off x="6892926" y="32557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f6</a:t>
                </a:r>
              </a:p>
            </p:txBody>
          </p:sp>
          <p:sp>
            <p:nvSpPr>
              <p:cNvPr id="129" name="Text Box 189">
                <a:extLst>
                  <a:ext uri="{FF2B5EF4-FFF2-40B4-BE49-F238E27FC236}">
                    <a16:creationId xmlns:a16="http://schemas.microsoft.com/office/drawing/2014/main" id="{E0CDE553-1959-4896-8F8F-19CE39517E26}"/>
                  </a:ext>
                </a:extLst>
              </p:cNvPr>
              <p:cNvSpPr txBox="1">
                <a:spLocks noChangeArrowheads="1"/>
              </p:cNvSpPr>
              <p:nvPr/>
            </p:nvSpPr>
            <p:spPr bwMode="auto">
              <a:xfrm>
                <a:off x="6892926" y="35605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f7</a:t>
                </a:r>
              </a:p>
            </p:txBody>
          </p:sp>
          <p:sp>
            <p:nvSpPr>
              <p:cNvPr id="130" name="Text Box 190">
                <a:extLst>
                  <a:ext uri="{FF2B5EF4-FFF2-40B4-BE49-F238E27FC236}">
                    <a16:creationId xmlns:a16="http://schemas.microsoft.com/office/drawing/2014/main" id="{91EC96B4-595D-4D43-A5C3-7A9A8DFB1941}"/>
                  </a:ext>
                </a:extLst>
              </p:cNvPr>
              <p:cNvSpPr txBox="1">
                <a:spLocks noChangeArrowheads="1"/>
              </p:cNvSpPr>
              <p:nvPr/>
            </p:nvSpPr>
            <p:spPr bwMode="auto">
              <a:xfrm>
                <a:off x="6892926" y="38653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fadd f8</a:t>
                </a:r>
              </a:p>
            </p:txBody>
          </p:sp>
        </p:grpSp>
        <p:grpSp>
          <p:nvGrpSpPr>
            <p:cNvPr id="140" name="Group 139">
              <a:extLst>
                <a:ext uri="{FF2B5EF4-FFF2-40B4-BE49-F238E27FC236}">
                  <a16:creationId xmlns:a16="http://schemas.microsoft.com/office/drawing/2014/main" id="{4C748B6E-F1A3-4FDE-9CE1-0F0BAE24A30F}"/>
                </a:ext>
              </a:extLst>
            </p:cNvPr>
            <p:cNvGrpSpPr/>
            <p:nvPr/>
          </p:nvGrpSpPr>
          <p:grpSpPr>
            <a:xfrm>
              <a:off x="6419056" y="3696345"/>
              <a:ext cx="636713" cy="1283732"/>
              <a:chOff x="6276976" y="4170112"/>
              <a:chExt cx="636713" cy="1283732"/>
            </a:xfrm>
          </p:grpSpPr>
          <p:sp>
            <p:nvSpPr>
              <p:cNvPr id="131" name="Text Box 191">
                <a:extLst>
                  <a:ext uri="{FF2B5EF4-FFF2-40B4-BE49-F238E27FC236}">
                    <a16:creationId xmlns:a16="http://schemas.microsoft.com/office/drawing/2014/main" id="{BB17E0F4-CD95-4E3D-9AA2-6449EBFFC717}"/>
                  </a:ext>
                </a:extLst>
              </p:cNvPr>
              <p:cNvSpPr txBox="1">
                <a:spLocks noChangeArrowheads="1"/>
              </p:cNvSpPr>
              <p:nvPr/>
            </p:nvSpPr>
            <p:spPr bwMode="auto">
              <a:xfrm>
                <a:off x="6276976" y="41701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f5</a:t>
                </a:r>
              </a:p>
            </p:txBody>
          </p:sp>
          <p:sp>
            <p:nvSpPr>
              <p:cNvPr id="132" name="Text Box 192">
                <a:extLst>
                  <a:ext uri="{FF2B5EF4-FFF2-40B4-BE49-F238E27FC236}">
                    <a16:creationId xmlns:a16="http://schemas.microsoft.com/office/drawing/2014/main" id="{56B4C7E7-706A-4E78-A7FF-3463665570B9}"/>
                  </a:ext>
                </a:extLst>
              </p:cNvPr>
              <p:cNvSpPr txBox="1">
                <a:spLocks noChangeArrowheads="1"/>
              </p:cNvSpPr>
              <p:nvPr/>
            </p:nvSpPr>
            <p:spPr bwMode="auto">
              <a:xfrm>
                <a:off x="6276976" y="44749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f6</a:t>
                </a:r>
              </a:p>
            </p:txBody>
          </p:sp>
          <p:sp>
            <p:nvSpPr>
              <p:cNvPr id="133" name="Text Box 193">
                <a:extLst>
                  <a:ext uri="{FF2B5EF4-FFF2-40B4-BE49-F238E27FC236}">
                    <a16:creationId xmlns:a16="http://schemas.microsoft.com/office/drawing/2014/main" id="{AFFBE88F-CF25-407E-AE85-34828342F2B8}"/>
                  </a:ext>
                </a:extLst>
              </p:cNvPr>
              <p:cNvSpPr txBox="1">
                <a:spLocks noChangeArrowheads="1"/>
              </p:cNvSpPr>
              <p:nvPr/>
            </p:nvSpPr>
            <p:spPr bwMode="auto">
              <a:xfrm>
                <a:off x="6276976" y="47797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f7</a:t>
                </a:r>
              </a:p>
            </p:txBody>
          </p:sp>
          <p:sp>
            <p:nvSpPr>
              <p:cNvPr id="134" name="Text Box 194">
                <a:extLst>
                  <a:ext uri="{FF2B5EF4-FFF2-40B4-BE49-F238E27FC236}">
                    <a16:creationId xmlns:a16="http://schemas.microsoft.com/office/drawing/2014/main" id="{9ABF18A4-176D-4385-BDDF-5C75DB76EF91}"/>
                  </a:ext>
                </a:extLst>
              </p:cNvPr>
              <p:cNvSpPr txBox="1">
                <a:spLocks noChangeArrowheads="1"/>
              </p:cNvSpPr>
              <p:nvPr/>
            </p:nvSpPr>
            <p:spPr bwMode="auto">
              <a:xfrm>
                <a:off x="6276976" y="50845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sd f8</a:t>
                </a:r>
              </a:p>
            </p:txBody>
          </p:sp>
        </p:grpSp>
        <p:sp>
          <p:nvSpPr>
            <p:cNvPr id="135" name="Text Box 195">
              <a:extLst>
                <a:ext uri="{FF2B5EF4-FFF2-40B4-BE49-F238E27FC236}">
                  <a16:creationId xmlns:a16="http://schemas.microsoft.com/office/drawing/2014/main" id="{2A676F0E-2582-4F17-BCD2-89CC9C83E504}"/>
                </a:ext>
              </a:extLst>
            </p:cNvPr>
            <p:cNvSpPr txBox="1">
              <a:spLocks noChangeArrowheads="1"/>
            </p:cNvSpPr>
            <p:nvPr/>
          </p:nvSpPr>
          <p:spPr bwMode="auto">
            <a:xfrm>
              <a:off x="4286251" y="2019946"/>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660066"/>
                  </a:solidFill>
                  <a:effectLst/>
                  <a:uLnTx/>
                  <a:uFillTx/>
                  <a:latin typeface="Calibri"/>
                  <a:ea typeface="굴림" panose="020B0600000101010101" pitchFamily="50" charset="-127"/>
                  <a:cs typeface="+mn-cs"/>
                </a:rPr>
                <a:t>add r1</a:t>
              </a:r>
            </a:p>
          </p:txBody>
        </p:sp>
        <p:grpSp>
          <p:nvGrpSpPr>
            <p:cNvPr id="141" name="Group 140">
              <a:extLst>
                <a:ext uri="{FF2B5EF4-FFF2-40B4-BE49-F238E27FC236}">
                  <a16:creationId xmlns:a16="http://schemas.microsoft.com/office/drawing/2014/main" id="{C5902C11-08B3-4ACC-A185-76882384399D}"/>
                </a:ext>
              </a:extLst>
            </p:cNvPr>
            <p:cNvGrpSpPr/>
            <p:nvPr/>
          </p:nvGrpSpPr>
          <p:grpSpPr>
            <a:xfrm>
              <a:off x="4991100" y="4336901"/>
              <a:ext cx="788999" cy="671513"/>
              <a:chOff x="4895851" y="4210696"/>
              <a:chExt cx="788999" cy="671513"/>
            </a:xfrm>
          </p:grpSpPr>
          <p:sp>
            <p:nvSpPr>
              <p:cNvPr id="136" name="Text Box 196">
                <a:extLst>
                  <a:ext uri="{FF2B5EF4-FFF2-40B4-BE49-F238E27FC236}">
                    <a16:creationId xmlns:a16="http://schemas.microsoft.com/office/drawing/2014/main" id="{96790E15-72F5-40A9-9564-BC4E9470F18A}"/>
                  </a:ext>
                </a:extLst>
              </p:cNvPr>
              <p:cNvSpPr txBox="1">
                <a:spLocks noChangeArrowheads="1"/>
              </p:cNvSpPr>
              <p:nvPr/>
            </p:nvSpPr>
            <p:spPr bwMode="auto">
              <a:xfrm>
                <a:off x="4895851" y="4210696"/>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add r2</a:t>
                </a:r>
              </a:p>
            </p:txBody>
          </p:sp>
          <p:sp>
            <p:nvSpPr>
              <p:cNvPr id="137" name="Text Box 197">
                <a:extLst>
                  <a:ext uri="{FF2B5EF4-FFF2-40B4-BE49-F238E27FC236}">
                    <a16:creationId xmlns:a16="http://schemas.microsoft.com/office/drawing/2014/main" id="{502D1FBC-7707-45C4-8779-5E0570AEBAF6}"/>
                  </a:ext>
                </a:extLst>
              </p:cNvPr>
              <p:cNvSpPr txBox="1">
                <a:spLocks noChangeArrowheads="1"/>
              </p:cNvSpPr>
              <p:nvPr/>
            </p:nvSpPr>
            <p:spPr bwMode="auto">
              <a:xfrm>
                <a:off x="4965701" y="451549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rPr>
                  <a:t>bne</a:t>
                </a:r>
              </a:p>
            </p:txBody>
          </p:sp>
        </p:grpSp>
      </p:grpSp>
      <p:grpSp>
        <p:nvGrpSpPr>
          <p:cNvPr id="159" name="Group 158">
            <a:extLst>
              <a:ext uri="{FF2B5EF4-FFF2-40B4-BE49-F238E27FC236}">
                <a16:creationId xmlns:a16="http://schemas.microsoft.com/office/drawing/2014/main" id="{8BDC3DEF-7535-458B-8B3C-7CF55755768B}"/>
              </a:ext>
            </a:extLst>
          </p:cNvPr>
          <p:cNvGrpSpPr>
            <a:grpSpLocks/>
          </p:cNvGrpSpPr>
          <p:nvPr/>
        </p:nvGrpSpPr>
        <p:grpSpPr bwMode="auto">
          <a:xfrm>
            <a:off x="5804502" y="5664182"/>
            <a:ext cx="4238625" cy="322934"/>
            <a:chOff x="2256" y="1152"/>
            <a:chExt cx="2592" cy="192"/>
          </a:xfrm>
        </p:grpSpPr>
        <p:sp>
          <p:nvSpPr>
            <p:cNvPr id="160" name="Rectangle 159">
              <a:extLst>
                <a:ext uri="{FF2B5EF4-FFF2-40B4-BE49-F238E27FC236}">
                  <a16:creationId xmlns:a16="http://schemas.microsoft.com/office/drawing/2014/main" id="{1B39FF63-6A1F-42BD-8497-EBEC12F3F1D8}"/>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1" name="Rectangle 160">
              <a:extLst>
                <a:ext uri="{FF2B5EF4-FFF2-40B4-BE49-F238E27FC236}">
                  <a16:creationId xmlns:a16="http://schemas.microsoft.com/office/drawing/2014/main" id="{E0080B7A-B3E8-494B-9DBC-A14D7EA028D2}"/>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2" name="Rectangle 161">
              <a:extLst>
                <a:ext uri="{FF2B5EF4-FFF2-40B4-BE49-F238E27FC236}">
                  <a16:creationId xmlns:a16="http://schemas.microsoft.com/office/drawing/2014/main" id="{443DF8C2-2B62-46F3-BB8C-32D79CEAD92B}"/>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3" name="Rectangle 162">
              <a:extLst>
                <a:ext uri="{FF2B5EF4-FFF2-40B4-BE49-F238E27FC236}">
                  <a16:creationId xmlns:a16="http://schemas.microsoft.com/office/drawing/2014/main" id="{DCEA0645-C31C-481A-A60F-89488533C79A}"/>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4" name="Rectangle 163">
              <a:extLst>
                <a:ext uri="{FF2B5EF4-FFF2-40B4-BE49-F238E27FC236}">
                  <a16:creationId xmlns:a16="http://schemas.microsoft.com/office/drawing/2014/main" id="{1E4C6473-D041-4156-A2AE-E64FAAEFEF5D}"/>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5" name="Rectangle 164">
              <a:extLst>
                <a:ext uri="{FF2B5EF4-FFF2-40B4-BE49-F238E27FC236}">
                  <a16:creationId xmlns:a16="http://schemas.microsoft.com/office/drawing/2014/main" id="{72D7D18D-F5C4-423B-9411-2DDA785CA008}"/>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67" name="Group 166">
            <a:extLst>
              <a:ext uri="{FF2B5EF4-FFF2-40B4-BE49-F238E27FC236}">
                <a16:creationId xmlns:a16="http://schemas.microsoft.com/office/drawing/2014/main" id="{48C7D2B4-3F56-4C68-B4B5-8FFAE5CE7D58}"/>
              </a:ext>
            </a:extLst>
          </p:cNvPr>
          <p:cNvGrpSpPr>
            <a:grpSpLocks/>
          </p:cNvGrpSpPr>
          <p:nvPr/>
        </p:nvGrpSpPr>
        <p:grpSpPr bwMode="auto">
          <a:xfrm>
            <a:off x="5804502" y="5987573"/>
            <a:ext cx="4238625" cy="322934"/>
            <a:chOff x="2256" y="1152"/>
            <a:chExt cx="2592" cy="192"/>
          </a:xfrm>
        </p:grpSpPr>
        <p:sp>
          <p:nvSpPr>
            <p:cNvPr id="168" name="Rectangle 167">
              <a:extLst>
                <a:ext uri="{FF2B5EF4-FFF2-40B4-BE49-F238E27FC236}">
                  <a16:creationId xmlns:a16="http://schemas.microsoft.com/office/drawing/2014/main" id="{F4F99B2F-3005-4861-9B77-26F1322A454D}"/>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69" name="Rectangle 168">
              <a:extLst>
                <a:ext uri="{FF2B5EF4-FFF2-40B4-BE49-F238E27FC236}">
                  <a16:creationId xmlns:a16="http://schemas.microsoft.com/office/drawing/2014/main" id="{CC8413E7-DB78-41AE-AA6E-14CA7CA776D1}"/>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70" name="Rectangle 169">
              <a:extLst>
                <a:ext uri="{FF2B5EF4-FFF2-40B4-BE49-F238E27FC236}">
                  <a16:creationId xmlns:a16="http://schemas.microsoft.com/office/drawing/2014/main" id="{2940819B-9969-4137-95B6-2A955DABDA6E}"/>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71" name="Rectangle 170">
              <a:extLst>
                <a:ext uri="{FF2B5EF4-FFF2-40B4-BE49-F238E27FC236}">
                  <a16:creationId xmlns:a16="http://schemas.microsoft.com/office/drawing/2014/main" id="{16C54206-18D4-4A16-9685-C20B69CDF114}"/>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72" name="Rectangle 171">
              <a:extLst>
                <a:ext uri="{FF2B5EF4-FFF2-40B4-BE49-F238E27FC236}">
                  <a16:creationId xmlns:a16="http://schemas.microsoft.com/office/drawing/2014/main" id="{F9550A03-B940-419A-A206-59A76956D9E7}"/>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73" name="Rectangle 172">
              <a:extLst>
                <a:ext uri="{FF2B5EF4-FFF2-40B4-BE49-F238E27FC236}">
                  <a16:creationId xmlns:a16="http://schemas.microsoft.com/office/drawing/2014/main" id="{9E49DE35-B023-4669-B831-E74FD5CEB078}"/>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sp>
        <p:nvSpPr>
          <p:cNvPr id="11" name="Rectangle 10">
            <a:extLst>
              <a:ext uri="{FF2B5EF4-FFF2-40B4-BE49-F238E27FC236}">
                <a16:creationId xmlns:a16="http://schemas.microsoft.com/office/drawing/2014/main" id="{9D63C50D-6D99-4B46-A677-4850330EF92A}"/>
              </a:ext>
            </a:extLst>
          </p:cNvPr>
          <p:cNvSpPr>
            <a:spLocks noChangeArrowheads="1"/>
          </p:cNvSpPr>
          <p:nvPr/>
        </p:nvSpPr>
        <p:spPr bwMode="auto">
          <a:xfrm>
            <a:off x="5857874" y="491459"/>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Int1</a:t>
            </a:r>
          </a:p>
        </p:txBody>
      </p:sp>
      <p:sp>
        <p:nvSpPr>
          <p:cNvPr id="12" name="Rectangle 11">
            <a:extLst>
              <a:ext uri="{FF2B5EF4-FFF2-40B4-BE49-F238E27FC236}">
                <a16:creationId xmlns:a16="http://schemas.microsoft.com/office/drawing/2014/main" id="{ECF1A455-17EA-4899-BEF5-176FED9AB210}"/>
              </a:ext>
            </a:extLst>
          </p:cNvPr>
          <p:cNvSpPr>
            <a:spLocks noChangeArrowheads="1"/>
          </p:cNvSpPr>
          <p:nvPr/>
        </p:nvSpPr>
        <p:spPr bwMode="auto">
          <a:xfrm>
            <a:off x="6515100" y="490079"/>
            <a:ext cx="7905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Int 2</a:t>
            </a:r>
          </a:p>
        </p:txBody>
      </p:sp>
      <p:sp>
        <p:nvSpPr>
          <p:cNvPr id="13" name="Rectangle 12">
            <a:extLst>
              <a:ext uri="{FF2B5EF4-FFF2-40B4-BE49-F238E27FC236}">
                <a16:creationId xmlns:a16="http://schemas.microsoft.com/office/drawing/2014/main" id="{291FDBC3-15E9-4A89-A424-3E0B58FDA63E}"/>
              </a:ext>
            </a:extLst>
          </p:cNvPr>
          <p:cNvSpPr>
            <a:spLocks noChangeArrowheads="1"/>
          </p:cNvSpPr>
          <p:nvPr/>
        </p:nvSpPr>
        <p:spPr bwMode="auto">
          <a:xfrm>
            <a:off x="7248525" y="490079"/>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M1</a:t>
            </a:r>
          </a:p>
        </p:txBody>
      </p:sp>
      <p:sp>
        <p:nvSpPr>
          <p:cNvPr id="14" name="Rectangle 13">
            <a:extLst>
              <a:ext uri="{FF2B5EF4-FFF2-40B4-BE49-F238E27FC236}">
                <a16:creationId xmlns:a16="http://schemas.microsoft.com/office/drawing/2014/main" id="{0056DC19-9611-4C1B-8B6B-D86611529EC5}"/>
              </a:ext>
            </a:extLst>
          </p:cNvPr>
          <p:cNvSpPr>
            <a:spLocks noChangeArrowheads="1"/>
          </p:cNvSpPr>
          <p:nvPr/>
        </p:nvSpPr>
        <p:spPr bwMode="auto">
          <a:xfrm>
            <a:off x="7924800" y="481923"/>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M2</a:t>
            </a:r>
          </a:p>
        </p:txBody>
      </p:sp>
      <p:sp>
        <p:nvSpPr>
          <p:cNvPr id="15" name="Rectangle 14">
            <a:extLst>
              <a:ext uri="{FF2B5EF4-FFF2-40B4-BE49-F238E27FC236}">
                <a16:creationId xmlns:a16="http://schemas.microsoft.com/office/drawing/2014/main" id="{969FA708-D12E-470D-A2A5-02F87DB8F35A}"/>
              </a:ext>
            </a:extLst>
          </p:cNvPr>
          <p:cNvSpPr>
            <a:spLocks noChangeArrowheads="1"/>
          </p:cNvSpPr>
          <p:nvPr/>
        </p:nvSpPr>
        <p:spPr bwMode="auto">
          <a:xfrm>
            <a:off x="8629650" y="480870"/>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FP+</a:t>
            </a:r>
          </a:p>
        </p:txBody>
      </p:sp>
      <p:sp>
        <p:nvSpPr>
          <p:cNvPr id="16" name="Rectangle 15">
            <a:extLst>
              <a:ext uri="{FF2B5EF4-FFF2-40B4-BE49-F238E27FC236}">
                <a16:creationId xmlns:a16="http://schemas.microsoft.com/office/drawing/2014/main" id="{C1F3DED2-CAF2-46E8-A659-EDFD3ADEFF1C}"/>
              </a:ext>
            </a:extLst>
          </p:cNvPr>
          <p:cNvSpPr>
            <a:spLocks noChangeArrowheads="1"/>
          </p:cNvSpPr>
          <p:nvPr/>
        </p:nvSpPr>
        <p:spPr bwMode="auto">
          <a:xfrm>
            <a:off x="9340850" y="490079"/>
            <a:ext cx="685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FPx</a:t>
            </a:r>
          </a:p>
        </p:txBody>
      </p:sp>
      <p:sp>
        <p:nvSpPr>
          <p:cNvPr id="17" name="Text Box 84">
            <a:extLst>
              <a:ext uri="{FF2B5EF4-FFF2-40B4-BE49-F238E27FC236}">
                <a16:creationId xmlns:a16="http://schemas.microsoft.com/office/drawing/2014/main" id="{3F5C3CFB-6F38-4B26-933E-D93F2F4F8E9A}"/>
              </a:ext>
            </a:extLst>
          </p:cNvPr>
          <p:cNvSpPr txBox="1">
            <a:spLocks noChangeArrowheads="1"/>
          </p:cNvSpPr>
          <p:nvPr/>
        </p:nvSpPr>
        <p:spPr bwMode="auto">
          <a:xfrm>
            <a:off x="5053299" y="792768"/>
            <a:ext cx="7168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loop:</a:t>
            </a:r>
          </a:p>
        </p:txBody>
      </p:sp>
      <p:grpSp>
        <p:nvGrpSpPr>
          <p:cNvPr id="19" name="Group 18">
            <a:extLst>
              <a:ext uri="{FF2B5EF4-FFF2-40B4-BE49-F238E27FC236}">
                <a16:creationId xmlns:a16="http://schemas.microsoft.com/office/drawing/2014/main" id="{D658CE60-6575-4A82-A628-1CFDE597C0D8}"/>
              </a:ext>
            </a:extLst>
          </p:cNvPr>
          <p:cNvGrpSpPr>
            <a:grpSpLocks/>
          </p:cNvGrpSpPr>
          <p:nvPr/>
        </p:nvGrpSpPr>
        <p:grpSpPr bwMode="auto">
          <a:xfrm>
            <a:off x="5808662" y="827544"/>
            <a:ext cx="4238625" cy="322934"/>
            <a:chOff x="2256" y="1152"/>
            <a:chExt cx="2592" cy="192"/>
          </a:xfrm>
        </p:grpSpPr>
        <p:sp>
          <p:nvSpPr>
            <p:cNvPr id="116" name="Rectangle 115">
              <a:extLst>
                <a:ext uri="{FF2B5EF4-FFF2-40B4-BE49-F238E27FC236}">
                  <a16:creationId xmlns:a16="http://schemas.microsoft.com/office/drawing/2014/main" id="{76AF7704-AF54-4E55-AB67-A2DD0443FAD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7" name="Rectangle 116">
              <a:extLst>
                <a:ext uri="{FF2B5EF4-FFF2-40B4-BE49-F238E27FC236}">
                  <a16:creationId xmlns:a16="http://schemas.microsoft.com/office/drawing/2014/main" id="{A8581648-FB76-4243-9459-A1EA0C243960}"/>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8" name="Rectangle 117">
              <a:extLst>
                <a:ext uri="{FF2B5EF4-FFF2-40B4-BE49-F238E27FC236}">
                  <a16:creationId xmlns:a16="http://schemas.microsoft.com/office/drawing/2014/main" id="{59E37851-A021-4BEA-A947-39955AE2AF39}"/>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9" name="Rectangle 118">
              <a:extLst>
                <a:ext uri="{FF2B5EF4-FFF2-40B4-BE49-F238E27FC236}">
                  <a16:creationId xmlns:a16="http://schemas.microsoft.com/office/drawing/2014/main" id="{8786207C-1C55-4FC1-95F4-B41B56B85D9C}"/>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20" name="Rectangle 119">
              <a:extLst>
                <a:ext uri="{FF2B5EF4-FFF2-40B4-BE49-F238E27FC236}">
                  <a16:creationId xmlns:a16="http://schemas.microsoft.com/office/drawing/2014/main" id="{7E21BA93-0E46-4702-A79B-69F772F9DB06}"/>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21" name="Rectangle 120">
              <a:extLst>
                <a:ext uri="{FF2B5EF4-FFF2-40B4-BE49-F238E27FC236}">
                  <a16:creationId xmlns:a16="http://schemas.microsoft.com/office/drawing/2014/main" id="{BFC36BA7-1376-4F14-A7C4-2C94B7FDEC54}"/>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0" name="Group 19">
            <a:extLst>
              <a:ext uri="{FF2B5EF4-FFF2-40B4-BE49-F238E27FC236}">
                <a16:creationId xmlns:a16="http://schemas.microsoft.com/office/drawing/2014/main" id="{AA0CABBA-B209-4BFE-9621-932C552F88F8}"/>
              </a:ext>
            </a:extLst>
          </p:cNvPr>
          <p:cNvGrpSpPr>
            <a:grpSpLocks/>
          </p:cNvGrpSpPr>
          <p:nvPr/>
        </p:nvGrpSpPr>
        <p:grpSpPr bwMode="auto">
          <a:xfrm>
            <a:off x="5808662" y="1150478"/>
            <a:ext cx="4238625" cy="322934"/>
            <a:chOff x="2256" y="1152"/>
            <a:chExt cx="2592" cy="192"/>
          </a:xfrm>
        </p:grpSpPr>
        <p:sp>
          <p:nvSpPr>
            <p:cNvPr id="109" name="Rectangle 108">
              <a:extLst>
                <a:ext uri="{FF2B5EF4-FFF2-40B4-BE49-F238E27FC236}">
                  <a16:creationId xmlns:a16="http://schemas.microsoft.com/office/drawing/2014/main" id="{DE1B030E-3ECF-4B6E-B158-181CB2B7B8EA}"/>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0" name="Rectangle 109">
              <a:extLst>
                <a:ext uri="{FF2B5EF4-FFF2-40B4-BE49-F238E27FC236}">
                  <a16:creationId xmlns:a16="http://schemas.microsoft.com/office/drawing/2014/main" id="{8864031A-06CF-413C-ADE4-D0C547D7ECDE}"/>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1" name="Rectangle 110">
              <a:extLst>
                <a:ext uri="{FF2B5EF4-FFF2-40B4-BE49-F238E27FC236}">
                  <a16:creationId xmlns:a16="http://schemas.microsoft.com/office/drawing/2014/main" id="{23B370A6-4706-4A59-9F16-D5753E913D9B}"/>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2" name="Rectangle 111">
              <a:extLst>
                <a:ext uri="{FF2B5EF4-FFF2-40B4-BE49-F238E27FC236}">
                  <a16:creationId xmlns:a16="http://schemas.microsoft.com/office/drawing/2014/main" id="{9D4373C6-FE10-4B77-924B-2E4CC4760D31}"/>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3" name="Rectangle 112">
              <a:extLst>
                <a:ext uri="{FF2B5EF4-FFF2-40B4-BE49-F238E27FC236}">
                  <a16:creationId xmlns:a16="http://schemas.microsoft.com/office/drawing/2014/main" id="{D7DA1992-F4DF-46A9-A07C-A19E354AE6B3}"/>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14" name="Rectangle 113">
              <a:extLst>
                <a:ext uri="{FF2B5EF4-FFF2-40B4-BE49-F238E27FC236}">
                  <a16:creationId xmlns:a16="http://schemas.microsoft.com/office/drawing/2014/main" id="{8C04D107-6717-44FF-90B9-8C0BCFF609BF}"/>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1" name="Group 20">
            <a:extLst>
              <a:ext uri="{FF2B5EF4-FFF2-40B4-BE49-F238E27FC236}">
                <a16:creationId xmlns:a16="http://schemas.microsoft.com/office/drawing/2014/main" id="{62265269-AEEC-4737-9C6D-03D64F2528F0}"/>
              </a:ext>
            </a:extLst>
          </p:cNvPr>
          <p:cNvGrpSpPr>
            <a:grpSpLocks/>
          </p:cNvGrpSpPr>
          <p:nvPr/>
        </p:nvGrpSpPr>
        <p:grpSpPr bwMode="auto">
          <a:xfrm>
            <a:off x="5808662" y="1473412"/>
            <a:ext cx="4238625" cy="322934"/>
            <a:chOff x="2256" y="1152"/>
            <a:chExt cx="2592" cy="192"/>
          </a:xfrm>
        </p:grpSpPr>
        <p:sp>
          <p:nvSpPr>
            <p:cNvPr id="102" name="Rectangle 101">
              <a:extLst>
                <a:ext uri="{FF2B5EF4-FFF2-40B4-BE49-F238E27FC236}">
                  <a16:creationId xmlns:a16="http://schemas.microsoft.com/office/drawing/2014/main" id="{5D6C9A2A-AAC7-44F4-A0E5-A04DF4226A62}"/>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3" name="Rectangle 102">
              <a:extLst>
                <a:ext uri="{FF2B5EF4-FFF2-40B4-BE49-F238E27FC236}">
                  <a16:creationId xmlns:a16="http://schemas.microsoft.com/office/drawing/2014/main" id="{8A8E81F6-C897-49D6-9535-D006ED6646BE}"/>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4" name="Rectangle 103">
              <a:extLst>
                <a:ext uri="{FF2B5EF4-FFF2-40B4-BE49-F238E27FC236}">
                  <a16:creationId xmlns:a16="http://schemas.microsoft.com/office/drawing/2014/main" id="{87B0F8D5-E7E6-41A1-9E9A-80C88B75B57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5" name="Rectangle 104">
              <a:extLst>
                <a:ext uri="{FF2B5EF4-FFF2-40B4-BE49-F238E27FC236}">
                  <a16:creationId xmlns:a16="http://schemas.microsoft.com/office/drawing/2014/main" id="{587D110F-9CC0-41D3-8F0C-DA859CD505F0}"/>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6" name="Rectangle 105">
              <a:extLst>
                <a:ext uri="{FF2B5EF4-FFF2-40B4-BE49-F238E27FC236}">
                  <a16:creationId xmlns:a16="http://schemas.microsoft.com/office/drawing/2014/main" id="{1902F6D1-DC76-413C-9624-B0DA358CE8EA}"/>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7" name="Rectangle 106">
              <a:extLst>
                <a:ext uri="{FF2B5EF4-FFF2-40B4-BE49-F238E27FC236}">
                  <a16:creationId xmlns:a16="http://schemas.microsoft.com/office/drawing/2014/main" id="{2E2B89E0-2491-4266-8D79-1A1B2A67DB2B}"/>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2" name="Group 21">
            <a:extLst>
              <a:ext uri="{FF2B5EF4-FFF2-40B4-BE49-F238E27FC236}">
                <a16:creationId xmlns:a16="http://schemas.microsoft.com/office/drawing/2014/main" id="{4261A541-BD37-4CA0-A8CA-6C8DBAB56CD4}"/>
              </a:ext>
            </a:extLst>
          </p:cNvPr>
          <p:cNvGrpSpPr>
            <a:grpSpLocks/>
          </p:cNvGrpSpPr>
          <p:nvPr/>
        </p:nvGrpSpPr>
        <p:grpSpPr bwMode="auto">
          <a:xfrm>
            <a:off x="5808662" y="1796346"/>
            <a:ext cx="4238625" cy="322934"/>
            <a:chOff x="2256" y="1152"/>
            <a:chExt cx="2592" cy="192"/>
          </a:xfrm>
        </p:grpSpPr>
        <p:sp>
          <p:nvSpPr>
            <p:cNvPr id="95" name="Rectangle 94">
              <a:extLst>
                <a:ext uri="{FF2B5EF4-FFF2-40B4-BE49-F238E27FC236}">
                  <a16:creationId xmlns:a16="http://schemas.microsoft.com/office/drawing/2014/main" id="{355D28CD-134D-446D-9256-2831958A8B3C}"/>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6" name="Rectangle 95">
              <a:extLst>
                <a:ext uri="{FF2B5EF4-FFF2-40B4-BE49-F238E27FC236}">
                  <a16:creationId xmlns:a16="http://schemas.microsoft.com/office/drawing/2014/main" id="{E817731C-831A-409B-8419-7B95C0E7198D}"/>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7" name="Rectangle 96">
              <a:extLst>
                <a:ext uri="{FF2B5EF4-FFF2-40B4-BE49-F238E27FC236}">
                  <a16:creationId xmlns:a16="http://schemas.microsoft.com/office/drawing/2014/main" id="{6217B8A6-3D48-4152-BA97-6802403AF76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8" name="Rectangle 97">
              <a:extLst>
                <a:ext uri="{FF2B5EF4-FFF2-40B4-BE49-F238E27FC236}">
                  <a16:creationId xmlns:a16="http://schemas.microsoft.com/office/drawing/2014/main" id="{F137F3E4-697F-4B6F-93F5-4D836C995451}"/>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9" name="Rectangle 98">
              <a:extLst>
                <a:ext uri="{FF2B5EF4-FFF2-40B4-BE49-F238E27FC236}">
                  <a16:creationId xmlns:a16="http://schemas.microsoft.com/office/drawing/2014/main" id="{C0FEF958-ADBA-4099-8299-CC3D65D4076B}"/>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00" name="Rectangle 99">
              <a:extLst>
                <a:ext uri="{FF2B5EF4-FFF2-40B4-BE49-F238E27FC236}">
                  <a16:creationId xmlns:a16="http://schemas.microsoft.com/office/drawing/2014/main" id="{F4C15241-0EAB-4520-A9C8-7CD93427D8F8}"/>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3" name="Group 22">
            <a:extLst>
              <a:ext uri="{FF2B5EF4-FFF2-40B4-BE49-F238E27FC236}">
                <a16:creationId xmlns:a16="http://schemas.microsoft.com/office/drawing/2014/main" id="{AFBADA9E-3266-4FCC-86C6-330C416757D2}"/>
              </a:ext>
            </a:extLst>
          </p:cNvPr>
          <p:cNvGrpSpPr>
            <a:grpSpLocks/>
          </p:cNvGrpSpPr>
          <p:nvPr/>
        </p:nvGrpSpPr>
        <p:grpSpPr bwMode="auto">
          <a:xfrm>
            <a:off x="5808662" y="2119279"/>
            <a:ext cx="4238625" cy="322934"/>
            <a:chOff x="2256" y="1152"/>
            <a:chExt cx="2592" cy="192"/>
          </a:xfrm>
        </p:grpSpPr>
        <p:sp>
          <p:nvSpPr>
            <p:cNvPr id="88" name="Rectangle 87">
              <a:extLst>
                <a:ext uri="{FF2B5EF4-FFF2-40B4-BE49-F238E27FC236}">
                  <a16:creationId xmlns:a16="http://schemas.microsoft.com/office/drawing/2014/main" id="{B40A0C3F-6657-49B5-AD5C-184A768C0D4D}"/>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9" name="Rectangle 88">
              <a:extLst>
                <a:ext uri="{FF2B5EF4-FFF2-40B4-BE49-F238E27FC236}">
                  <a16:creationId xmlns:a16="http://schemas.microsoft.com/office/drawing/2014/main" id="{336501D8-6FB7-4C54-BBA2-D6D6B24AAA26}"/>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0" name="Rectangle 89">
              <a:extLst>
                <a:ext uri="{FF2B5EF4-FFF2-40B4-BE49-F238E27FC236}">
                  <a16:creationId xmlns:a16="http://schemas.microsoft.com/office/drawing/2014/main" id="{D8B9DAC1-8178-4EC3-A00A-AF53B4D72723}"/>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1" name="Rectangle 90">
              <a:extLst>
                <a:ext uri="{FF2B5EF4-FFF2-40B4-BE49-F238E27FC236}">
                  <a16:creationId xmlns:a16="http://schemas.microsoft.com/office/drawing/2014/main" id="{43D9041F-BDF0-44F8-B829-2A5E417FEC1B}"/>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2" name="Rectangle 91">
              <a:extLst>
                <a:ext uri="{FF2B5EF4-FFF2-40B4-BE49-F238E27FC236}">
                  <a16:creationId xmlns:a16="http://schemas.microsoft.com/office/drawing/2014/main" id="{FB748BB2-8363-42C1-A32B-6820A08F35F3}"/>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93" name="Rectangle 92">
              <a:extLst>
                <a:ext uri="{FF2B5EF4-FFF2-40B4-BE49-F238E27FC236}">
                  <a16:creationId xmlns:a16="http://schemas.microsoft.com/office/drawing/2014/main" id="{5AA3F9D4-08A1-4BA5-8B5A-9A8ACA07A2C1}"/>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4" name="Group 23">
            <a:extLst>
              <a:ext uri="{FF2B5EF4-FFF2-40B4-BE49-F238E27FC236}">
                <a16:creationId xmlns:a16="http://schemas.microsoft.com/office/drawing/2014/main" id="{8B7F54CD-668B-4B68-B5FD-232C3B1CCF0B}"/>
              </a:ext>
            </a:extLst>
          </p:cNvPr>
          <p:cNvGrpSpPr>
            <a:grpSpLocks/>
          </p:cNvGrpSpPr>
          <p:nvPr/>
        </p:nvGrpSpPr>
        <p:grpSpPr bwMode="auto">
          <a:xfrm>
            <a:off x="5808662" y="2442213"/>
            <a:ext cx="4238625" cy="322934"/>
            <a:chOff x="2256" y="1152"/>
            <a:chExt cx="2592" cy="192"/>
          </a:xfrm>
        </p:grpSpPr>
        <p:sp>
          <p:nvSpPr>
            <p:cNvPr id="81" name="Rectangle 80">
              <a:extLst>
                <a:ext uri="{FF2B5EF4-FFF2-40B4-BE49-F238E27FC236}">
                  <a16:creationId xmlns:a16="http://schemas.microsoft.com/office/drawing/2014/main" id="{B18001A6-CF57-4115-A430-BF5E6DB9BCE2}"/>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2" name="Rectangle 81">
              <a:extLst>
                <a:ext uri="{FF2B5EF4-FFF2-40B4-BE49-F238E27FC236}">
                  <a16:creationId xmlns:a16="http://schemas.microsoft.com/office/drawing/2014/main" id="{23793A55-02F8-49BD-A84D-6E64D5C0D8AE}"/>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3" name="Rectangle 82">
              <a:extLst>
                <a:ext uri="{FF2B5EF4-FFF2-40B4-BE49-F238E27FC236}">
                  <a16:creationId xmlns:a16="http://schemas.microsoft.com/office/drawing/2014/main" id="{5CC4073B-980B-404B-B5E6-7D33E53E067C}"/>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4" name="Rectangle 83">
              <a:extLst>
                <a:ext uri="{FF2B5EF4-FFF2-40B4-BE49-F238E27FC236}">
                  <a16:creationId xmlns:a16="http://schemas.microsoft.com/office/drawing/2014/main" id="{47249A0A-E9F9-489E-B5BE-F57EF453B408}"/>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5" name="Rectangle 84">
              <a:extLst>
                <a:ext uri="{FF2B5EF4-FFF2-40B4-BE49-F238E27FC236}">
                  <a16:creationId xmlns:a16="http://schemas.microsoft.com/office/drawing/2014/main" id="{89E102EE-659F-4459-BF68-8198506A7564}"/>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86" name="Rectangle 85">
              <a:extLst>
                <a:ext uri="{FF2B5EF4-FFF2-40B4-BE49-F238E27FC236}">
                  <a16:creationId xmlns:a16="http://schemas.microsoft.com/office/drawing/2014/main" id="{86F975C5-A7A9-4B14-B551-C71D602395E3}"/>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5" name="Group 24">
            <a:extLst>
              <a:ext uri="{FF2B5EF4-FFF2-40B4-BE49-F238E27FC236}">
                <a16:creationId xmlns:a16="http://schemas.microsoft.com/office/drawing/2014/main" id="{856D1628-BC7C-4127-B102-E96FCD09372D}"/>
              </a:ext>
            </a:extLst>
          </p:cNvPr>
          <p:cNvGrpSpPr>
            <a:grpSpLocks/>
          </p:cNvGrpSpPr>
          <p:nvPr/>
        </p:nvGrpSpPr>
        <p:grpSpPr bwMode="auto">
          <a:xfrm>
            <a:off x="5808662" y="2765147"/>
            <a:ext cx="4238625" cy="322934"/>
            <a:chOff x="2256" y="1152"/>
            <a:chExt cx="2592" cy="192"/>
          </a:xfrm>
        </p:grpSpPr>
        <p:sp>
          <p:nvSpPr>
            <p:cNvPr id="74" name="Rectangle 73">
              <a:extLst>
                <a:ext uri="{FF2B5EF4-FFF2-40B4-BE49-F238E27FC236}">
                  <a16:creationId xmlns:a16="http://schemas.microsoft.com/office/drawing/2014/main" id="{A38199F8-27B3-43BD-B26A-A5C31557C8D5}"/>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5" name="Rectangle 74">
              <a:extLst>
                <a:ext uri="{FF2B5EF4-FFF2-40B4-BE49-F238E27FC236}">
                  <a16:creationId xmlns:a16="http://schemas.microsoft.com/office/drawing/2014/main" id="{7110FB06-C2D1-4858-8356-2007786AD5CE}"/>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6" name="Rectangle 75">
              <a:extLst>
                <a:ext uri="{FF2B5EF4-FFF2-40B4-BE49-F238E27FC236}">
                  <a16:creationId xmlns:a16="http://schemas.microsoft.com/office/drawing/2014/main" id="{75B56621-69EA-440E-93FD-F15E151DFBEA}"/>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7" name="Rectangle 76">
              <a:extLst>
                <a:ext uri="{FF2B5EF4-FFF2-40B4-BE49-F238E27FC236}">
                  <a16:creationId xmlns:a16="http://schemas.microsoft.com/office/drawing/2014/main" id="{D295718B-3674-43AD-BDF5-F07C49FF1127}"/>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8" name="Rectangle 77">
              <a:extLst>
                <a:ext uri="{FF2B5EF4-FFF2-40B4-BE49-F238E27FC236}">
                  <a16:creationId xmlns:a16="http://schemas.microsoft.com/office/drawing/2014/main" id="{62DD9C29-5FEE-4A5D-BF23-992B31FF569A}"/>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9" name="Rectangle 78">
              <a:extLst>
                <a:ext uri="{FF2B5EF4-FFF2-40B4-BE49-F238E27FC236}">
                  <a16:creationId xmlns:a16="http://schemas.microsoft.com/office/drawing/2014/main" id="{889C2821-CEFF-46DD-81D3-1A153AAA90FA}"/>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6" name="Group 25">
            <a:extLst>
              <a:ext uri="{FF2B5EF4-FFF2-40B4-BE49-F238E27FC236}">
                <a16:creationId xmlns:a16="http://schemas.microsoft.com/office/drawing/2014/main" id="{A79D0874-22D9-4399-9D05-714F08E8DA7E}"/>
              </a:ext>
            </a:extLst>
          </p:cNvPr>
          <p:cNvGrpSpPr>
            <a:grpSpLocks/>
          </p:cNvGrpSpPr>
          <p:nvPr/>
        </p:nvGrpSpPr>
        <p:grpSpPr bwMode="auto">
          <a:xfrm>
            <a:off x="5808662" y="3088081"/>
            <a:ext cx="4238625" cy="322934"/>
            <a:chOff x="2256" y="1152"/>
            <a:chExt cx="2592" cy="192"/>
          </a:xfrm>
        </p:grpSpPr>
        <p:sp>
          <p:nvSpPr>
            <p:cNvPr id="67" name="Rectangle 66">
              <a:extLst>
                <a:ext uri="{FF2B5EF4-FFF2-40B4-BE49-F238E27FC236}">
                  <a16:creationId xmlns:a16="http://schemas.microsoft.com/office/drawing/2014/main" id="{22C47D48-7AEC-42B9-B95B-06DB3B72BC86}"/>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8" name="Rectangle 67">
              <a:extLst>
                <a:ext uri="{FF2B5EF4-FFF2-40B4-BE49-F238E27FC236}">
                  <a16:creationId xmlns:a16="http://schemas.microsoft.com/office/drawing/2014/main" id="{6DF15D8E-BE03-4EC4-A053-2CDE9B81B3D6}"/>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9" name="Rectangle 68">
              <a:extLst>
                <a:ext uri="{FF2B5EF4-FFF2-40B4-BE49-F238E27FC236}">
                  <a16:creationId xmlns:a16="http://schemas.microsoft.com/office/drawing/2014/main" id="{72F1756C-C1EC-4664-828F-2A673DD4208D}"/>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0" name="Rectangle 69">
              <a:extLst>
                <a:ext uri="{FF2B5EF4-FFF2-40B4-BE49-F238E27FC236}">
                  <a16:creationId xmlns:a16="http://schemas.microsoft.com/office/drawing/2014/main" id="{D4402496-AE98-4BF5-B19F-AFFA89BB4DCE}"/>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1" name="Rectangle 70">
              <a:extLst>
                <a:ext uri="{FF2B5EF4-FFF2-40B4-BE49-F238E27FC236}">
                  <a16:creationId xmlns:a16="http://schemas.microsoft.com/office/drawing/2014/main" id="{DDB07EED-3033-48A7-8F64-7B3D4DDCABAA}"/>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72" name="Rectangle 71">
              <a:extLst>
                <a:ext uri="{FF2B5EF4-FFF2-40B4-BE49-F238E27FC236}">
                  <a16:creationId xmlns:a16="http://schemas.microsoft.com/office/drawing/2014/main" id="{53A88D2C-CB1A-4483-BE04-7ED79697A2DD}"/>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7" name="Group 26">
            <a:extLst>
              <a:ext uri="{FF2B5EF4-FFF2-40B4-BE49-F238E27FC236}">
                <a16:creationId xmlns:a16="http://schemas.microsoft.com/office/drawing/2014/main" id="{EC30E7E4-D06F-4F87-9067-429E12EEB1F3}"/>
              </a:ext>
            </a:extLst>
          </p:cNvPr>
          <p:cNvGrpSpPr>
            <a:grpSpLocks/>
          </p:cNvGrpSpPr>
          <p:nvPr/>
        </p:nvGrpSpPr>
        <p:grpSpPr bwMode="auto">
          <a:xfrm>
            <a:off x="5808662" y="3411015"/>
            <a:ext cx="4238625" cy="322934"/>
            <a:chOff x="2256" y="1152"/>
            <a:chExt cx="2592" cy="192"/>
          </a:xfrm>
        </p:grpSpPr>
        <p:sp>
          <p:nvSpPr>
            <p:cNvPr id="60" name="Rectangle 59">
              <a:extLst>
                <a:ext uri="{FF2B5EF4-FFF2-40B4-BE49-F238E27FC236}">
                  <a16:creationId xmlns:a16="http://schemas.microsoft.com/office/drawing/2014/main" id="{DC6E7566-F3D8-46E5-8AEE-2DEDC5987D0C}"/>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1" name="Rectangle 60">
              <a:extLst>
                <a:ext uri="{FF2B5EF4-FFF2-40B4-BE49-F238E27FC236}">
                  <a16:creationId xmlns:a16="http://schemas.microsoft.com/office/drawing/2014/main" id="{F4E26582-4B42-47DD-AE6B-BC798F01700A}"/>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2" name="Rectangle 61">
              <a:extLst>
                <a:ext uri="{FF2B5EF4-FFF2-40B4-BE49-F238E27FC236}">
                  <a16:creationId xmlns:a16="http://schemas.microsoft.com/office/drawing/2014/main" id="{2DB21C30-68BC-4F8C-BC7C-AD14952638F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3" name="Rectangle 62">
              <a:extLst>
                <a:ext uri="{FF2B5EF4-FFF2-40B4-BE49-F238E27FC236}">
                  <a16:creationId xmlns:a16="http://schemas.microsoft.com/office/drawing/2014/main" id="{A05ED13E-54F3-4FFB-98C3-64F8496DA9B4}"/>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4" name="Rectangle 63">
              <a:extLst>
                <a:ext uri="{FF2B5EF4-FFF2-40B4-BE49-F238E27FC236}">
                  <a16:creationId xmlns:a16="http://schemas.microsoft.com/office/drawing/2014/main" id="{5DF0DF5E-650B-4576-8A76-61EDE98542DC}"/>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65" name="Rectangle 64">
              <a:extLst>
                <a:ext uri="{FF2B5EF4-FFF2-40B4-BE49-F238E27FC236}">
                  <a16:creationId xmlns:a16="http://schemas.microsoft.com/office/drawing/2014/main" id="{8D9CB9D8-CF98-406B-99A4-B11354E95A71}"/>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8" name="Group 27">
            <a:extLst>
              <a:ext uri="{FF2B5EF4-FFF2-40B4-BE49-F238E27FC236}">
                <a16:creationId xmlns:a16="http://schemas.microsoft.com/office/drawing/2014/main" id="{8B87545E-9FEA-4550-A4DC-730983E82847}"/>
              </a:ext>
            </a:extLst>
          </p:cNvPr>
          <p:cNvGrpSpPr>
            <a:grpSpLocks/>
          </p:cNvGrpSpPr>
          <p:nvPr/>
        </p:nvGrpSpPr>
        <p:grpSpPr bwMode="auto">
          <a:xfrm>
            <a:off x="5808662" y="3733949"/>
            <a:ext cx="4238625" cy="322934"/>
            <a:chOff x="2256" y="1152"/>
            <a:chExt cx="2592" cy="192"/>
          </a:xfrm>
        </p:grpSpPr>
        <p:sp>
          <p:nvSpPr>
            <p:cNvPr id="53" name="Rectangle 52">
              <a:extLst>
                <a:ext uri="{FF2B5EF4-FFF2-40B4-BE49-F238E27FC236}">
                  <a16:creationId xmlns:a16="http://schemas.microsoft.com/office/drawing/2014/main" id="{6B540708-9AB8-4672-BAF2-4D5045BCA063}"/>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4" name="Rectangle 53">
              <a:extLst>
                <a:ext uri="{FF2B5EF4-FFF2-40B4-BE49-F238E27FC236}">
                  <a16:creationId xmlns:a16="http://schemas.microsoft.com/office/drawing/2014/main" id="{E0F08A41-4EE6-4E86-BC09-1D5663F50971}"/>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5" name="Rectangle 54">
              <a:extLst>
                <a:ext uri="{FF2B5EF4-FFF2-40B4-BE49-F238E27FC236}">
                  <a16:creationId xmlns:a16="http://schemas.microsoft.com/office/drawing/2014/main" id="{D9B5EEF3-5ED2-4763-A68A-20B4AC8D581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6" name="Rectangle 55">
              <a:extLst>
                <a:ext uri="{FF2B5EF4-FFF2-40B4-BE49-F238E27FC236}">
                  <a16:creationId xmlns:a16="http://schemas.microsoft.com/office/drawing/2014/main" id="{583F4502-CBCB-4D63-BF97-2F2719C71E0F}"/>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7" name="Rectangle 56">
              <a:extLst>
                <a:ext uri="{FF2B5EF4-FFF2-40B4-BE49-F238E27FC236}">
                  <a16:creationId xmlns:a16="http://schemas.microsoft.com/office/drawing/2014/main" id="{012F3274-0CD1-4ECF-8872-2A878E29282F}"/>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8" name="Rectangle 57">
              <a:extLst>
                <a:ext uri="{FF2B5EF4-FFF2-40B4-BE49-F238E27FC236}">
                  <a16:creationId xmlns:a16="http://schemas.microsoft.com/office/drawing/2014/main" id="{83B421E3-87EB-4545-881E-3E4A597FD81A}"/>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29" name="Group 28">
            <a:extLst>
              <a:ext uri="{FF2B5EF4-FFF2-40B4-BE49-F238E27FC236}">
                <a16:creationId xmlns:a16="http://schemas.microsoft.com/office/drawing/2014/main" id="{E9B11995-306E-481F-AFF4-886FB15DBAEB}"/>
              </a:ext>
            </a:extLst>
          </p:cNvPr>
          <p:cNvGrpSpPr>
            <a:grpSpLocks/>
          </p:cNvGrpSpPr>
          <p:nvPr/>
        </p:nvGrpSpPr>
        <p:grpSpPr bwMode="auto">
          <a:xfrm>
            <a:off x="5808662" y="4056882"/>
            <a:ext cx="4238625" cy="322934"/>
            <a:chOff x="2256" y="1152"/>
            <a:chExt cx="2592" cy="192"/>
          </a:xfrm>
        </p:grpSpPr>
        <p:sp>
          <p:nvSpPr>
            <p:cNvPr id="46" name="Rectangle 45">
              <a:extLst>
                <a:ext uri="{FF2B5EF4-FFF2-40B4-BE49-F238E27FC236}">
                  <a16:creationId xmlns:a16="http://schemas.microsoft.com/office/drawing/2014/main" id="{7F5D53DB-31E4-48F8-9DCC-3CBEC5263FFB}"/>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7" name="Rectangle 46">
              <a:extLst>
                <a:ext uri="{FF2B5EF4-FFF2-40B4-BE49-F238E27FC236}">
                  <a16:creationId xmlns:a16="http://schemas.microsoft.com/office/drawing/2014/main" id="{A560B3AF-ABB3-44FA-809B-B9A32C22AC13}"/>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8" name="Rectangle 47">
              <a:extLst>
                <a:ext uri="{FF2B5EF4-FFF2-40B4-BE49-F238E27FC236}">
                  <a16:creationId xmlns:a16="http://schemas.microsoft.com/office/drawing/2014/main" id="{7EC3C122-FCAA-4629-875B-FDD162C172D4}"/>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9" name="Rectangle 48">
              <a:extLst>
                <a:ext uri="{FF2B5EF4-FFF2-40B4-BE49-F238E27FC236}">
                  <a16:creationId xmlns:a16="http://schemas.microsoft.com/office/drawing/2014/main" id="{D76016F8-6192-492C-BB0C-724F5923F036}"/>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0" name="Rectangle 49">
              <a:extLst>
                <a:ext uri="{FF2B5EF4-FFF2-40B4-BE49-F238E27FC236}">
                  <a16:creationId xmlns:a16="http://schemas.microsoft.com/office/drawing/2014/main" id="{DFA1EA3A-018C-4450-8AF6-C987E480B228}"/>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51" name="Rectangle 50">
              <a:extLst>
                <a:ext uri="{FF2B5EF4-FFF2-40B4-BE49-F238E27FC236}">
                  <a16:creationId xmlns:a16="http://schemas.microsoft.com/office/drawing/2014/main" id="{8132998F-494F-4F3F-B210-87911C18D72D}"/>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30" name="Group 29">
            <a:extLst>
              <a:ext uri="{FF2B5EF4-FFF2-40B4-BE49-F238E27FC236}">
                <a16:creationId xmlns:a16="http://schemas.microsoft.com/office/drawing/2014/main" id="{981CAD7A-D2FB-473B-B166-BCBCAEF2CEE3}"/>
              </a:ext>
            </a:extLst>
          </p:cNvPr>
          <p:cNvGrpSpPr>
            <a:grpSpLocks/>
          </p:cNvGrpSpPr>
          <p:nvPr/>
        </p:nvGrpSpPr>
        <p:grpSpPr bwMode="auto">
          <a:xfrm>
            <a:off x="5808662" y="4379816"/>
            <a:ext cx="4238625" cy="322934"/>
            <a:chOff x="2256" y="1152"/>
            <a:chExt cx="2592" cy="192"/>
          </a:xfrm>
        </p:grpSpPr>
        <p:sp>
          <p:nvSpPr>
            <p:cNvPr id="39" name="Rectangle 38">
              <a:extLst>
                <a:ext uri="{FF2B5EF4-FFF2-40B4-BE49-F238E27FC236}">
                  <a16:creationId xmlns:a16="http://schemas.microsoft.com/office/drawing/2014/main" id="{1E2D68AF-F70F-4E48-8E1C-7FF73360F01D}"/>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0" name="Rectangle 39">
              <a:extLst>
                <a:ext uri="{FF2B5EF4-FFF2-40B4-BE49-F238E27FC236}">
                  <a16:creationId xmlns:a16="http://schemas.microsoft.com/office/drawing/2014/main" id="{15FF93CC-46C3-40D2-80E5-2F768D73D11E}"/>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1" name="Rectangle 40">
              <a:extLst>
                <a:ext uri="{FF2B5EF4-FFF2-40B4-BE49-F238E27FC236}">
                  <a16:creationId xmlns:a16="http://schemas.microsoft.com/office/drawing/2014/main" id="{40C7186B-FDB3-4178-ADC3-FF6D4E98248B}"/>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2" name="Rectangle 41">
              <a:extLst>
                <a:ext uri="{FF2B5EF4-FFF2-40B4-BE49-F238E27FC236}">
                  <a16:creationId xmlns:a16="http://schemas.microsoft.com/office/drawing/2014/main" id="{8933443F-972C-493A-AB95-FC87EA433877}"/>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3" name="Rectangle 42">
              <a:extLst>
                <a:ext uri="{FF2B5EF4-FFF2-40B4-BE49-F238E27FC236}">
                  <a16:creationId xmlns:a16="http://schemas.microsoft.com/office/drawing/2014/main" id="{9B2440BD-5CC5-4942-AC50-8B99E88B1424}"/>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44" name="Rectangle 43">
              <a:extLst>
                <a:ext uri="{FF2B5EF4-FFF2-40B4-BE49-F238E27FC236}">
                  <a16:creationId xmlns:a16="http://schemas.microsoft.com/office/drawing/2014/main" id="{F80F910C-55F7-41DF-9A65-32744C856C46}"/>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31" name="Group 30">
            <a:extLst>
              <a:ext uri="{FF2B5EF4-FFF2-40B4-BE49-F238E27FC236}">
                <a16:creationId xmlns:a16="http://schemas.microsoft.com/office/drawing/2014/main" id="{25472D81-05C3-48C7-A5BE-1B6A79034767}"/>
              </a:ext>
            </a:extLst>
          </p:cNvPr>
          <p:cNvGrpSpPr>
            <a:grpSpLocks/>
          </p:cNvGrpSpPr>
          <p:nvPr/>
        </p:nvGrpSpPr>
        <p:grpSpPr bwMode="auto">
          <a:xfrm>
            <a:off x="5808662" y="4702750"/>
            <a:ext cx="4238625" cy="322934"/>
            <a:chOff x="2256" y="1152"/>
            <a:chExt cx="2592" cy="192"/>
          </a:xfrm>
        </p:grpSpPr>
        <p:sp>
          <p:nvSpPr>
            <p:cNvPr id="32" name="Rectangle 31">
              <a:extLst>
                <a:ext uri="{FF2B5EF4-FFF2-40B4-BE49-F238E27FC236}">
                  <a16:creationId xmlns:a16="http://schemas.microsoft.com/office/drawing/2014/main" id="{BA5BBD68-8BE9-4749-A38D-E8B05E4137BC}"/>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3" name="Rectangle 32">
              <a:extLst>
                <a:ext uri="{FF2B5EF4-FFF2-40B4-BE49-F238E27FC236}">
                  <a16:creationId xmlns:a16="http://schemas.microsoft.com/office/drawing/2014/main" id="{6411E1A2-F2B8-48E2-8923-197B57C38ABD}"/>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4" name="Rectangle 33">
              <a:extLst>
                <a:ext uri="{FF2B5EF4-FFF2-40B4-BE49-F238E27FC236}">
                  <a16:creationId xmlns:a16="http://schemas.microsoft.com/office/drawing/2014/main" id="{DE2C45C3-9D44-4AA9-AF8C-81297494820B}"/>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5" name="Rectangle 34">
              <a:extLst>
                <a:ext uri="{FF2B5EF4-FFF2-40B4-BE49-F238E27FC236}">
                  <a16:creationId xmlns:a16="http://schemas.microsoft.com/office/drawing/2014/main" id="{CE01B882-CC17-4FF6-9DB8-BBFF9742897F}"/>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6" name="Rectangle 35">
              <a:extLst>
                <a:ext uri="{FF2B5EF4-FFF2-40B4-BE49-F238E27FC236}">
                  <a16:creationId xmlns:a16="http://schemas.microsoft.com/office/drawing/2014/main" id="{89F28D12-5016-40DE-8EAA-9AFF4EB722E2}"/>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37" name="Rectangle 36">
              <a:extLst>
                <a:ext uri="{FF2B5EF4-FFF2-40B4-BE49-F238E27FC236}">
                  <a16:creationId xmlns:a16="http://schemas.microsoft.com/office/drawing/2014/main" id="{0A5B3FD4-D9E8-4317-ACDB-6501968D042E}"/>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43" name="Group 142">
            <a:extLst>
              <a:ext uri="{FF2B5EF4-FFF2-40B4-BE49-F238E27FC236}">
                <a16:creationId xmlns:a16="http://schemas.microsoft.com/office/drawing/2014/main" id="{4597A220-EAA1-4D60-9197-D858A5CF0108}"/>
              </a:ext>
            </a:extLst>
          </p:cNvPr>
          <p:cNvGrpSpPr>
            <a:grpSpLocks/>
          </p:cNvGrpSpPr>
          <p:nvPr/>
        </p:nvGrpSpPr>
        <p:grpSpPr bwMode="auto">
          <a:xfrm>
            <a:off x="5804502" y="5026143"/>
            <a:ext cx="4238625" cy="322934"/>
            <a:chOff x="2256" y="1152"/>
            <a:chExt cx="2592" cy="192"/>
          </a:xfrm>
        </p:grpSpPr>
        <p:sp>
          <p:nvSpPr>
            <p:cNvPr id="144" name="Rectangle 143">
              <a:extLst>
                <a:ext uri="{FF2B5EF4-FFF2-40B4-BE49-F238E27FC236}">
                  <a16:creationId xmlns:a16="http://schemas.microsoft.com/office/drawing/2014/main" id="{B361315B-3121-438A-B9F6-F83875E3D60F}"/>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45" name="Rectangle 144">
              <a:extLst>
                <a:ext uri="{FF2B5EF4-FFF2-40B4-BE49-F238E27FC236}">
                  <a16:creationId xmlns:a16="http://schemas.microsoft.com/office/drawing/2014/main" id="{BF5643B8-B3EC-48B9-8B36-C7CD25BD2A87}"/>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46" name="Rectangle 145">
              <a:extLst>
                <a:ext uri="{FF2B5EF4-FFF2-40B4-BE49-F238E27FC236}">
                  <a16:creationId xmlns:a16="http://schemas.microsoft.com/office/drawing/2014/main" id="{CB733A43-7A5E-4D76-BEE1-996C1B320334}"/>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47" name="Rectangle 146">
              <a:extLst>
                <a:ext uri="{FF2B5EF4-FFF2-40B4-BE49-F238E27FC236}">
                  <a16:creationId xmlns:a16="http://schemas.microsoft.com/office/drawing/2014/main" id="{5A725BBD-7B4D-4147-ABE8-A5B1DF762688}"/>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48" name="Rectangle 147">
              <a:extLst>
                <a:ext uri="{FF2B5EF4-FFF2-40B4-BE49-F238E27FC236}">
                  <a16:creationId xmlns:a16="http://schemas.microsoft.com/office/drawing/2014/main" id="{D11535AD-A7A6-40CB-8F84-C1E0CEE5420E}"/>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49" name="Rectangle 148">
              <a:extLst>
                <a:ext uri="{FF2B5EF4-FFF2-40B4-BE49-F238E27FC236}">
                  <a16:creationId xmlns:a16="http://schemas.microsoft.com/office/drawing/2014/main" id="{E63B19D8-03F5-48B9-8022-12CB117C1787}"/>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51" name="Group 150">
            <a:extLst>
              <a:ext uri="{FF2B5EF4-FFF2-40B4-BE49-F238E27FC236}">
                <a16:creationId xmlns:a16="http://schemas.microsoft.com/office/drawing/2014/main" id="{9AC52398-AF4A-44A5-A603-49D06A0C1FAD}"/>
              </a:ext>
            </a:extLst>
          </p:cNvPr>
          <p:cNvGrpSpPr>
            <a:grpSpLocks/>
          </p:cNvGrpSpPr>
          <p:nvPr/>
        </p:nvGrpSpPr>
        <p:grpSpPr bwMode="auto">
          <a:xfrm>
            <a:off x="5804502" y="5349534"/>
            <a:ext cx="4238625" cy="322934"/>
            <a:chOff x="2256" y="1152"/>
            <a:chExt cx="2592" cy="192"/>
          </a:xfrm>
        </p:grpSpPr>
        <p:sp>
          <p:nvSpPr>
            <p:cNvPr id="152" name="Rectangle 151">
              <a:extLst>
                <a:ext uri="{FF2B5EF4-FFF2-40B4-BE49-F238E27FC236}">
                  <a16:creationId xmlns:a16="http://schemas.microsoft.com/office/drawing/2014/main" id="{AEE68C1C-DD1E-457A-A080-70218E2E7042}"/>
                </a:ext>
              </a:extLst>
            </p:cNvPr>
            <p:cNvSpPr>
              <a:spLocks noChangeArrowheads="1"/>
            </p:cNvSpPr>
            <p:nvPr/>
          </p:nvSpPr>
          <p:spPr bwMode="auto">
            <a:xfrm>
              <a:off x="225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53" name="Rectangle 152">
              <a:extLst>
                <a:ext uri="{FF2B5EF4-FFF2-40B4-BE49-F238E27FC236}">
                  <a16:creationId xmlns:a16="http://schemas.microsoft.com/office/drawing/2014/main" id="{C081267E-12E0-4209-A6E9-B404CF2A8BF3}"/>
                </a:ext>
              </a:extLst>
            </p:cNvPr>
            <p:cNvSpPr>
              <a:spLocks noChangeArrowheads="1"/>
            </p:cNvSpPr>
            <p:nvPr/>
          </p:nvSpPr>
          <p:spPr bwMode="auto">
            <a:xfrm>
              <a:off x="2688"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54" name="Rectangle 153">
              <a:extLst>
                <a:ext uri="{FF2B5EF4-FFF2-40B4-BE49-F238E27FC236}">
                  <a16:creationId xmlns:a16="http://schemas.microsoft.com/office/drawing/2014/main" id="{689E7706-090E-4EC0-B0A9-F8CF836C2C36}"/>
                </a:ext>
              </a:extLst>
            </p:cNvPr>
            <p:cNvSpPr>
              <a:spLocks noChangeArrowheads="1"/>
            </p:cNvSpPr>
            <p:nvPr/>
          </p:nvSpPr>
          <p:spPr bwMode="auto">
            <a:xfrm>
              <a:off x="3120"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55" name="Rectangle 154">
              <a:extLst>
                <a:ext uri="{FF2B5EF4-FFF2-40B4-BE49-F238E27FC236}">
                  <a16:creationId xmlns:a16="http://schemas.microsoft.com/office/drawing/2014/main" id="{F02C9565-99E1-4599-80AE-BE655528B952}"/>
                </a:ext>
              </a:extLst>
            </p:cNvPr>
            <p:cNvSpPr>
              <a:spLocks noChangeArrowheads="1"/>
            </p:cNvSpPr>
            <p:nvPr/>
          </p:nvSpPr>
          <p:spPr bwMode="auto">
            <a:xfrm>
              <a:off x="3552"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56" name="Rectangle 155">
              <a:extLst>
                <a:ext uri="{FF2B5EF4-FFF2-40B4-BE49-F238E27FC236}">
                  <a16:creationId xmlns:a16="http://schemas.microsoft.com/office/drawing/2014/main" id="{D5407052-AFCF-4084-AF20-28676DB3F5B5}"/>
                </a:ext>
              </a:extLst>
            </p:cNvPr>
            <p:cNvSpPr>
              <a:spLocks noChangeArrowheads="1"/>
            </p:cNvSpPr>
            <p:nvPr/>
          </p:nvSpPr>
          <p:spPr bwMode="auto">
            <a:xfrm>
              <a:off x="3984"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sp>
          <p:nvSpPr>
            <p:cNvPr id="157" name="Rectangle 156">
              <a:extLst>
                <a:ext uri="{FF2B5EF4-FFF2-40B4-BE49-F238E27FC236}">
                  <a16:creationId xmlns:a16="http://schemas.microsoft.com/office/drawing/2014/main" id="{DBA6F2F3-6EA0-48A1-A26C-DEF9E6D47577}"/>
                </a:ext>
              </a:extLst>
            </p:cNvPr>
            <p:cNvSpPr>
              <a:spLocks noChangeArrowheads="1"/>
            </p:cNvSpPr>
            <p:nvPr/>
          </p:nvSpPr>
          <p:spPr bwMode="auto">
            <a:xfrm>
              <a:off x="4416" y="1152"/>
              <a:ext cx="432" cy="19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660066"/>
                </a:solidFill>
                <a:effectLst/>
                <a:uLnTx/>
                <a:uFillTx/>
                <a:latin typeface="Calibri"/>
                <a:ea typeface="굴림" panose="020B0600000101010101" pitchFamily="50" charset="-127"/>
                <a:cs typeface="+mn-cs"/>
              </a:endParaRPr>
            </a:p>
          </p:txBody>
        </p:sp>
      </p:grpSp>
      <p:grpSp>
        <p:nvGrpSpPr>
          <p:cNvPr id="196" name="Group 195">
            <a:extLst>
              <a:ext uri="{FF2B5EF4-FFF2-40B4-BE49-F238E27FC236}">
                <a16:creationId xmlns:a16="http://schemas.microsoft.com/office/drawing/2014/main" id="{92E82FCA-588F-49E1-A5C1-CCACF2812C37}"/>
              </a:ext>
            </a:extLst>
          </p:cNvPr>
          <p:cNvGrpSpPr/>
          <p:nvPr/>
        </p:nvGrpSpPr>
        <p:grpSpPr>
          <a:xfrm>
            <a:off x="7216789" y="2126922"/>
            <a:ext cx="615950" cy="1281113"/>
            <a:chOff x="-2297111" y="1410346"/>
            <a:chExt cx="615950" cy="1281113"/>
          </a:xfrm>
        </p:grpSpPr>
        <p:sp>
          <p:nvSpPr>
            <p:cNvPr id="178" name="Text Box 183">
              <a:extLst>
                <a:ext uri="{FF2B5EF4-FFF2-40B4-BE49-F238E27FC236}">
                  <a16:creationId xmlns:a16="http://schemas.microsoft.com/office/drawing/2014/main" id="{A132A1EC-9CAE-4F0B-8DC6-A7CCAA2D8527}"/>
                </a:ext>
              </a:extLst>
            </p:cNvPr>
            <p:cNvSpPr txBox="1">
              <a:spLocks noChangeArrowheads="1"/>
            </p:cNvSpPr>
            <p:nvPr/>
          </p:nvSpPr>
          <p:spPr bwMode="auto">
            <a:xfrm>
              <a:off x="-2297111" y="14103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ld f1</a:t>
              </a:r>
            </a:p>
          </p:txBody>
        </p:sp>
        <p:sp>
          <p:nvSpPr>
            <p:cNvPr id="179" name="Text Box 184">
              <a:extLst>
                <a:ext uri="{FF2B5EF4-FFF2-40B4-BE49-F238E27FC236}">
                  <a16:creationId xmlns:a16="http://schemas.microsoft.com/office/drawing/2014/main" id="{6B12BF31-18AB-46E4-83EA-6F4AC9FD8066}"/>
                </a:ext>
              </a:extLst>
            </p:cNvPr>
            <p:cNvSpPr txBox="1">
              <a:spLocks noChangeArrowheads="1"/>
            </p:cNvSpPr>
            <p:nvPr/>
          </p:nvSpPr>
          <p:spPr bwMode="auto">
            <a:xfrm>
              <a:off x="-2297111" y="17151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009446"/>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009446"/>
                  </a:solidFill>
                  <a:effectLst/>
                  <a:uLnTx/>
                  <a:uFillTx/>
                  <a:latin typeface="Calibri"/>
                  <a:ea typeface="굴림" panose="020B0600000101010101" pitchFamily="50" charset="-127"/>
                  <a:cs typeface="+mn-cs"/>
                </a:rPr>
                <a:t> f2</a:t>
              </a:r>
            </a:p>
          </p:txBody>
        </p:sp>
        <p:sp>
          <p:nvSpPr>
            <p:cNvPr id="180" name="Text Box 185">
              <a:extLst>
                <a:ext uri="{FF2B5EF4-FFF2-40B4-BE49-F238E27FC236}">
                  <a16:creationId xmlns:a16="http://schemas.microsoft.com/office/drawing/2014/main" id="{76136F92-A3C1-4B28-976C-B5DE4D7D4B01}"/>
                </a:ext>
              </a:extLst>
            </p:cNvPr>
            <p:cNvSpPr txBox="1">
              <a:spLocks noChangeArrowheads="1"/>
            </p:cNvSpPr>
            <p:nvPr/>
          </p:nvSpPr>
          <p:spPr bwMode="auto">
            <a:xfrm>
              <a:off x="-2297111" y="20199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ld f3</a:t>
              </a:r>
            </a:p>
          </p:txBody>
        </p:sp>
        <p:sp>
          <p:nvSpPr>
            <p:cNvPr id="181" name="Text Box 186">
              <a:extLst>
                <a:ext uri="{FF2B5EF4-FFF2-40B4-BE49-F238E27FC236}">
                  <a16:creationId xmlns:a16="http://schemas.microsoft.com/office/drawing/2014/main" id="{14DB5C5D-6CC6-412D-85A4-1CDE04A06B46}"/>
                </a:ext>
              </a:extLst>
            </p:cNvPr>
            <p:cNvSpPr txBox="1">
              <a:spLocks noChangeArrowheads="1"/>
            </p:cNvSpPr>
            <p:nvPr/>
          </p:nvSpPr>
          <p:spPr bwMode="auto">
            <a:xfrm>
              <a:off x="-2297111" y="23247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009446"/>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009446"/>
                  </a:solidFill>
                  <a:effectLst/>
                  <a:uLnTx/>
                  <a:uFillTx/>
                  <a:latin typeface="Calibri"/>
                  <a:ea typeface="굴림" panose="020B0600000101010101" pitchFamily="50" charset="-127"/>
                  <a:cs typeface="+mn-cs"/>
                </a:rPr>
                <a:t> f4</a:t>
              </a:r>
            </a:p>
          </p:txBody>
        </p:sp>
      </p:grpSp>
      <p:grpSp>
        <p:nvGrpSpPr>
          <p:cNvPr id="182" name="Group 181">
            <a:extLst>
              <a:ext uri="{FF2B5EF4-FFF2-40B4-BE49-F238E27FC236}">
                <a16:creationId xmlns:a16="http://schemas.microsoft.com/office/drawing/2014/main" id="{F5F8A511-90A5-4208-A36F-C26C1BDFBF35}"/>
              </a:ext>
            </a:extLst>
          </p:cNvPr>
          <p:cNvGrpSpPr/>
          <p:nvPr/>
        </p:nvGrpSpPr>
        <p:grpSpPr>
          <a:xfrm>
            <a:off x="8592701" y="3408034"/>
            <a:ext cx="845424" cy="1283732"/>
            <a:chOff x="6892926" y="2950912"/>
            <a:chExt cx="845424" cy="1283732"/>
          </a:xfrm>
        </p:grpSpPr>
        <p:sp>
          <p:nvSpPr>
            <p:cNvPr id="192" name="Text Box 187">
              <a:extLst>
                <a:ext uri="{FF2B5EF4-FFF2-40B4-BE49-F238E27FC236}">
                  <a16:creationId xmlns:a16="http://schemas.microsoft.com/office/drawing/2014/main" id="{3620CB15-F72E-4D34-8273-2FC2518BB864}"/>
                </a:ext>
              </a:extLst>
            </p:cNvPr>
            <p:cNvSpPr txBox="1">
              <a:spLocks noChangeArrowheads="1"/>
            </p:cNvSpPr>
            <p:nvPr/>
          </p:nvSpPr>
          <p:spPr bwMode="auto">
            <a:xfrm>
              <a:off x="6892926" y="29509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fadd f5</a:t>
              </a:r>
            </a:p>
          </p:txBody>
        </p:sp>
        <p:sp>
          <p:nvSpPr>
            <p:cNvPr id="193" name="Text Box 188">
              <a:extLst>
                <a:ext uri="{FF2B5EF4-FFF2-40B4-BE49-F238E27FC236}">
                  <a16:creationId xmlns:a16="http://schemas.microsoft.com/office/drawing/2014/main" id="{13F9FFCD-8D9F-447A-A3E9-FD0CCD6A1248}"/>
                </a:ext>
              </a:extLst>
            </p:cNvPr>
            <p:cNvSpPr txBox="1">
              <a:spLocks noChangeArrowheads="1"/>
            </p:cNvSpPr>
            <p:nvPr/>
          </p:nvSpPr>
          <p:spPr bwMode="auto">
            <a:xfrm>
              <a:off x="6892926" y="32557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fadd f6</a:t>
              </a:r>
            </a:p>
          </p:txBody>
        </p:sp>
        <p:sp>
          <p:nvSpPr>
            <p:cNvPr id="194" name="Text Box 189">
              <a:extLst>
                <a:ext uri="{FF2B5EF4-FFF2-40B4-BE49-F238E27FC236}">
                  <a16:creationId xmlns:a16="http://schemas.microsoft.com/office/drawing/2014/main" id="{20BD38C3-8449-4E84-95FD-36CD86E2E07C}"/>
                </a:ext>
              </a:extLst>
            </p:cNvPr>
            <p:cNvSpPr txBox="1">
              <a:spLocks noChangeArrowheads="1"/>
            </p:cNvSpPr>
            <p:nvPr/>
          </p:nvSpPr>
          <p:spPr bwMode="auto">
            <a:xfrm>
              <a:off x="6892926" y="35605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fadd f7</a:t>
              </a:r>
            </a:p>
          </p:txBody>
        </p:sp>
        <p:sp>
          <p:nvSpPr>
            <p:cNvPr id="195" name="Text Box 190">
              <a:extLst>
                <a:ext uri="{FF2B5EF4-FFF2-40B4-BE49-F238E27FC236}">
                  <a16:creationId xmlns:a16="http://schemas.microsoft.com/office/drawing/2014/main" id="{D683A258-7E70-44F9-A539-AC5CAD349AB5}"/>
                </a:ext>
              </a:extLst>
            </p:cNvPr>
            <p:cNvSpPr txBox="1">
              <a:spLocks noChangeArrowheads="1"/>
            </p:cNvSpPr>
            <p:nvPr/>
          </p:nvSpPr>
          <p:spPr bwMode="auto">
            <a:xfrm>
              <a:off x="6892926" y="38653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fadd f8</a:t>
              </a:r>
            </a:p>
          </p:txBody>
        </p:sp>
      </p:grpSp>
      <p:grpSp>
        <p:nvGrpSpPr>
          <p:cNvPr id="183" name="Group 182">
            <a:extLst>
              <a:ext uri="{FF2B5EF4-FFF2-40B4-BE49-F238E27FC236}">
                <a16:creationId xmlns:a16="http://schemas.microsoft.com/office/drawing/2014/main" id="{4699E58F-91DB-4EF3-977A-F54BB724FC39}"/>
              </a:ext>
            </a:extLst>
          </p:cNvPr>
          <p:cNvGrpSpPr/>
          <p:nvPr/>
        </p:nvGrpSpPr>
        <p:grpSpPr>
          <a:xfrm>
            <a:off x="7950740" y="4691766"/>
            <a:ext cx="636713" cy="1283732"/>
            <a:chOff x="6276976" y="4170112"/>
            <a:chExt cx="636713" cy="1283732"/>
          </a:xfrm>
        </p:grpSpPr>
        <p:sp>
          <p:nvSpPr>
            <p:cNvPr id="188" name="Text Box 191">
              <a:extLst>
                <a:ext uri="{FF2B5EF4-FFF2-40B4-BE49-F238E27FC236}">
                  <a16:creationId xmlns:a16="http://schemas.microsoft.com/office/drawing/2014/main" id="{B6C2A52C-3DDB-4AB5-A9AC-4DEAD94D7FEF}"/>
                </a:ext>
              </a:extLst>
            </p:cNvPr>
            <p:cNvSpPr txBox="1">
              <a:spLocks noChangeArrowheads="1"/>
            </p:cNvSpPr>
            <p:nvPr/>
          </p:nvSpPr>
          <p:spPr bwMode="auto">
            <a:xfrm>
              <a:off x="6276976" y="41701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009446"/>
                  </a:solidFill>
                  <a:effectLst/>
                  <a:uLnTx/>
                  <a:uFillTx/>
                  <a:latin typeface="Calibri"/>
                  <a:ea typeface="굴림" panose="020B0600000101010101" pitchFamily="50" charset="-127"/>
                  <a:cs typeface="+mn-cs"/>
                </a:rPr>
                <a:t>sd</a:t>
              </a:r>
              <a:r>
                <a:rPr kumimoji="0" lang="en-US" altLang="ko-KR" sz="1800" b="0" i="0" u="none" strike="noStrike" kern="1200" cap="none" spc="0" normalizeH="0" baseline="0" noProof="0" dirty="0">
                  <a:ln>
                    <a:noFill/>
                  </a:ln>
                  <a:solidFill>
                    <a:srgbClr val="009446"/>
                  </a:solidFill>
                  <a:effectLst/>
                  <a:uLnTx/>
                  <a:uFillTx/>
                  <a:latin typeface="Calibri"/>
                  <a:ea typeface="굴림" panose="020B0600000101010101" pitchFamily="50" charset="-127"/>
                  <a:cs typeface="+mn-cs"/>
                </a:rPr>
                <a:t> f5</a:t>
              </a:r>
            </a:p>
          </p:txBody>
        </p:sp>
        <p:sp>
          <p:nvSpPr>
            <p:cNvPr id="189" name="Text Box 192">
              <a:extLst>
                <a:ext uri="{FF2B5EF4-FFF2-40B4-BE49-F238E27FC236}">
                  <a16:creationId xmlns:a16="http://schemas.microsoft.com/office/drawing/2014/main" id="{9CBD37EA-1B27-47DA-8A27-B9CF8E8520EF}"/>
                </a:ext>
              </a:extLst>
            </p:cNvPr>
            <p:cNvSpPr txBox="1">
              <a:spLocks noChangeArrowheads="1"/>
            </p:cNvSpPr>
            <p:nvPr/>
          </p:nvSpPr>
          <p:spPr bwMode="auto">
            <a:xfrm>
              <a:off x="6276976" y="44749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sd f6</a:t>
              </a:r>
            </a:p>
          </p:txBody>
        </p:sp>
        <p:sp>
          <p:nvSpPr>
            <p:cNvPr id="190" name="Text Box 193">
              <a:extLst>
                <a:ext uri="{FF2B5EF4-FFF2-40B4-BE49-F238E27FC236}">
                  <a16:creationId xmlns:a16="http://schemas.microsoft.com/office/drawing/2014/main" id="{62038688-B5EA-4366-9A35-96A9C31821A7}"/>
                </a:ext>
              </a:extLst>
            </p:cNvPr>
            <p:cNvSpPr txBox="1">
              <a:spLocks noChangeArrowheads="1"/>
            </p:cNvSpPr>
            <p:nvPr/>
          </p:nvSpPr>
          <p:spPr bwMode="auto">
            <a:xfrm>
              <a:off x="6276976" y="47797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sd f7</a:t>
              </a:r>
            </a:p>
          </p:txBody>
        </p:sp>
        <p:sp>
          <p:nvSpPr>
            <p:cNvPr id="191" name="Text Box 194">
              <a:extLst>
                <a:ext uri="{FF2B5EF4-FFF2-40B4-BE49-F238E27FC236}">
                  <a16:creationId xmlns:a16="http://schemas.microsoft.com/office/drawing/2014/main" id="{E175C9E2-CCAB-4EA9-A8C8-4F49C8D1F356}"/>
                </a:ext>
              </a:extLst>
            </p:cNvPr>
            <p:cNvSpPr txBox="1">
              <a:spLocks noChangeArrowheads="1"/>
            </p:cNvSpPr>
            <p:nvPr/>
          </p:nvSpPr>
          <p:spPr bwMode="auto">
            <a:xfrm>
              <a:off x="6276976" y="5084512"/>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sd f8</a:t>
              </a:r>
            </a:p>
          </p:txBody>
        </p:sp>
      </p:grpSp>
      <p:sp>
        <p:nvSpPr>
          <p:cNvPr id="184" name="Text Box 195">
            <a:extLst>
              <a:ext uri="{FF2B5EF4-FFF2-40B4-BE49-F238E27FC236}">
                <a16:creationId xmlns:a16="http://schemas.microsoft.com/office/drawing/2014/main" id="{9D932A27-920B-4113-B9EF-B26AE887813A}"/>
              </a:ext>
            </a:extLst>
          </p:cNvPr>
          <p:cNvSpPr txBox="1">
            <a:spLocks noChangeArrowheads="1"/>
          </p:cNvSpPr>
          <p:nvPr/>
        </p:nvSpPr>
        <p:spPr bwMode="auto">
          <a:xfrm>
            <a:off x="5770543" y="3073514"/>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9446"/>
                </a:solidFill>
                <a:effectLst/>
                <a:uLnTx/>
                <a:uFillTx/>
                <a:latin typeface="Calibri"/>
                <a:ea typeface="굴림" panose="020B0600000101010101" pitchFamily="50" charset="-127"/>
                <a:cs typeface="+mn-cs"/>
              </a:rPr>
              <a:t>add r1</a:t>
            </a:r>
          </a:p>
        </p:txBody>
      </p:sp>
      <p:grpSp>
        <p:nvGrpSpPr>
          <p:cNvPr id="185" name="Group 184">
            <a:extLst>
              <a:ext uri="{FF2B5EF4-FFF2-40B4-BE49-F238E27FC236}">
                <a16:creationId xmlns:a16="http://schemas.microsoft.com/office/drawing/2014/main" id="{515FE447-99AF-4C11-BF3B-441243F9601B}"/>
              </a:ext>
            </a:extLst>
          </p:cNvPr>
          <p:cNvGrpSpPr/>
          <p:nvPr/>
        </p:nvGrpSpPr>
        <p:grpSpPr>
          <a:xfrm>
            <a:off x="6491061" y="5315831"/>
            <a:ext cx="788999" cy="671513"/>
            <a:chOff x="4895851" y="4210696"/>
            <a:chExt cx="788999" cy="671513"/>
          </a:xfrm>
        </p:grpSpPr>
        <p:sp>
          <p:nvSpPr>
            <p:cNvPr id="186" name="Text Box 196">
              <a:extLst>
                <a:ext uri="{FF2B5EF4-FFF2-40B4-BE49-F238E27FC236}">
                  <a16:creationId xmlns:a16="http://schemas.microsoft.com/office/drawing/2014/main" id="{CF1E7DBF-1E19-4917-88E4-D7AE6032FD9A}"/>
                </a:ext>
              </a:extLst>
            </p:cNvPr>
            <p:cNvSpPr txBox="1">
              <a:spLocks noChangeArrowheads="1"/>
            </p:cNvSpPr>
            <p:nvPr/>
          </p:nvSpPr>
          <p:spPr bwMode="auto">
            <a:xfrm>
              <a:off x="4895851" y="4210696"/>
              <a:ext cx="78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add r2</a:t>
              </a:r>
            </a:p>
          </p:txBody>
        </p:sp>
        <p:sp>
          <p:nvSpPr>
            <p:cNvPr id="187" name="Text Box 197">
              <a:extLst>
                <a:ext uri="{FF2B5EF4-FFF2-40B4-BE49-F238E27FC236}">
                  <a16:creationId xmlns:a16="http://schemas.microsoft.com/office/drawing/2014/main" id="{05514FDC-11A2-43E8-9223-A88F34B8CF98}"/>
                </a:ext>
              </a:extLst>
            </p:cNvPr>
            <p:cNvSpPr txBox="1">
              <a:spLocks noChangeArrowheads="1"/>
            </p:cNvSpPr>
            <p:nvPr/>
          </p:nvSpPr>
          <p:spPr bwMode="auto">
            <a:xfrm>
              <a:off x="4965701" y="4515496"/>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9446"/>
                  </a:solidFill>
                  <a:effectLst/>
                  <a:uLnTx/>
                  <a:uFillTx/>
                  <a:latin typeface="Calibri"/>
                  <a:ea typeface="굴림" panose="020B0600000101010101" pitchFamily="50" charset="-127"/>
                  <a:cs typeface="+mn-cs"/>
                </a:rPr>
                <a:t>bne</a:t>
              </a:r>
            </a:p>
          </p:txBody>
        </p:sp>
      </p:grpSp>
      <p:grpSp>
        <p:nvGrpSpPr>
          <p:cNvPr id="197" name="Group 196">
            <a:extLst>
              <a:ext uri="{FF2B5EF4-FFF2-40B4-BE49-F238E27FC236}">
                <a16:creationId xmlns:a16="http://schemas.microsoft.com/office/drawing/2014/main" id="{751BD267-FE86-42E0-8573-DE5558CE059D}"/>
              </a:ext>
            </a:extLst>
          </p:cNvPr>
          <p:cNvGrpSpPr/>
          <p:nvPr/>
        </p:nvGrpSpPr>
        <p:grpSpPr>
          <a:xfrm>
            <a:off x="7235401" y="3441610"/>
            <a:ext cx="615950" cy="1281113"/>
            <a:chOff x="-2297111" y="1410346"/>
            <a:chExt cx="615950" cy="1281113"/>
          </a:xfrm>
        </p:grpSpPr>
        <p:sp>
          <p:nvSpPr>
            <p:cNvPr id="198" name="Text Box 183">
              <a:extLst>
                <a:ext uri="{FF2B5EF4-FFF2-40B4-BE49-F238E27FC236}">
                  <a16:creationId xmlns:a16="http://schemas.microsoft.com/office/drawing/2014/main" id="{C93A0A4B-5E77-4259-96A4-C951397A2DA2}"/>
                </a:ext>
              </a:extLst>
            </p:cNvPr>
            <p:cNvSpPr txBox="1">
              <a:spLocks noChangeArrowheads="1"/>
            </p:cNvSpPr>
            <p:nvPr/>
          </p:nvSpPr>
          <p:spPr bwMode="auto">
            <a:xfrm>
              <a:off x="-2297111" y="14103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FF0000"/>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FF0000"/>
                  </a:solidFill>
                  <a:effectLst/>
                  <a:uLnTx/>
                  <a:uFillTx/>
                  <a:latin typeface="Calibri"/>
                  <a:ea typeface="굴림" panose="020B0600000101010101" pitchFamily="50" charset="-127"/>
                  <a:cs typeface="+mn-cs"/>
                </a:rPr>
                <a:t> f1</a:t>
              </a:r>
            </a:p>
          </p:txBody>
        </p:sp>
        <p:sp>
          <p:nvSpPr>
            <p:cNvPr id="199" name="Text Box 184">
              <a:extLst>
                <a:ext uri="{FF2B5EF4-FFF2-40B4-BE49-F238E27FC236}">
                  <a16:creationId xmlns:a16="http://schemas.microsoft.com/office/drawing/2014/main" id="{6A8C79A1-6421-409B-B5E8-7ECCA3D80901}"/>
                </a:ext>
              </a:extLst>
            </p:cNvPr>
            <p:cNvSpPr txBox="1">
              <a:spLocks noChangeArrowheads="1"/>
            </p:cNvSpPr>
            <p:nvPr/>
          </p:nvSpPr>
          <p:spPr bwMode="auto">
            <a:xfrm>
              <a:off x="-2297111" y="17151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FF0000"/>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FF0000"/>
                  </a:solidFill>
                  <a:effectLst/>
                  <a:uLnTx/>
                  <a:uFillTx/>
                  <a:latin typeface="Calibri"/>
                  <a:ea typeface="굴림" panose="020B0600000101010101" pitchFamily="50" charset="-127"/>
                  <a:cs typeface="+mn-cs"/>
                </a:rPr>
                <a:t> f2</a:t>
              </a:r>
            </a:p>
          </p:txBody>
        </p:sp>
        <p:sp>
          <p:nvSpPr>
            <p:cNvPr id="200" name="Text Box 185">
              <a:extLst>
                <a:ext uri="{FF2B5EF4-FFF2-40B4-BE49-F238E27FC236}">
                  <a16:creationId xmlns:a16="http://schemas.microsoft.com/office/drawing/2014/main" id="{87E816AA-9BED-4030-B5C0-E7CFAB0DF87F}"/>
                </a:ext>
              </a:extLst>
            </p:cNvPr>
            <p:cNvSpPr txBox="1">
              <a:spLocks noChangeArrowheads="1"/>
            </p:cNvSpPr>
            <p:nvPr/>
          </p:nvSpPr>
          <p:spPr bwMode="auto">
            <a:xfrm>
              <a:off x="-2297111" y="20199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latin typeface="Calibri"/>
                  <a:ea typeface="굴림" panose="020B0600000101010101" pitchFamily="50" charset="-127"/>
                  <a:cs typeface="+mn-cs"/>
                </a:rPr>
                <a:t>ld f3</a:t>
              </a:r>
            </a:p>
          </p:txBody>
        </p:sp>
        <p:sp>
          <p:nvSpPr>
            <p:cNvPr id="201" name="Text Box 186">
              <a:extLst>
                <a:ext uri="{FF2B5EF4-FFF2-40B4-BE49-F238E27FC236}">
                  <a16:creationId xmlns:a16="http://schemas.microsoft.com/office/drawing/2014/main" id="{410DA575-D55E-4624-90AF-55E231793701}"/>
                </a:ext>
              </a:extLst>
            </p:cNvPr>
            <p:cNvSpPr txBox="1">
              <a:spLocks noChangeArrowheads="1"/>
            </p:cNvSpPr>
            <p:nvPr/>
          </p:nvSpPr>
          <p:spPr bwMode="auto">
            <a:xfrm>
              <a:off x="-2297111" y="2324746"/>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FF0000"/>
                  </a:solidFill>
                  <a:effectLst/>
                  <a:uLnTx/>
                  <a:uFillTx/>
                  <a:latin typeface="Calibri"/>
                  <a:ea typeface="굴림" panose="020B0600000101010101" pitchFamily="50" charset="-127"/>
                  <a:cs typeface="+mn-cs"/>
                </a:rPr>
                <a:t>ld</a:t>
              </a:r>
              <a:r>
                <a:rPr kumimoji="0" lang="en-US" altLang="ko-KR" sz="1800" b="0" i="0" u="none" strike="noStrike" kern="1200" cap="none" spc="0" normalizeH="0" baseline="0" noProof="0" dirty="0">
                  <a:ln>
                    <a:noFill/>
                  </a:ln>
                  <a:solidFill>
                    <a:srgbClr val="FF0000"/>
                  </a:solidFill>
                  <a:effectLst/>
                  <a:uLnTx/>
                  <a:uFillTx/>
                  <a:latin typeface="Calibri"/>
                  <a:ea typeface="굴림" panose="020B0600000101010101" pitchFamily="50" charset="-127"/>
                  <a:cs typeface="+mn-cs"/>
                </a:rPr>
                <a:t> f4</a:t>
              </a:r>
            </a:p>
          </p:txBody>
        </p:sp>
      </p:grpSp>
      <p:grpSp>
        <p:nvGrpSpPr>
          <p:cNvPr id="202" name="Group 201">
            <a:extLst>
              <a:ext uri="{FF2B5EF4-FFF2-40B4-BE49-F238E27FC236}">
                <a16:creationId xmlns:a16="http://schemas.microsoft.com/office/drawing/2014/main" id="{63625115-87A7-4328-B213-5DEF4BCE9EF2}"/>
              </a:ext>
            </a:extLst>
          </p:cNvPr>
          <p:cNvGrpSpPr/>
          <p:nvPr/>
        </p:nvGrpSpPr>
        <p:grpSpPr>
          <a:xfrm>
            <a:off x="8582584" y="4711814"/>
            <a:ext cx="845424" cy="1283732"/>
            <a:chOff x="6892926" y="2950912"/>
            <a:chExt cx="845424" cy="1283732"/>
          </a:xfrm>
        </p:grpSpPr>
        <p:sp>
          <p:nvSpPr>
            <p:cNvPr id="203" name="Text Box 187">
              <a:extLst>
                <a:ext uri="{FF2B5EF4-FFF2-40B4-BE49-F238E27FC236}">
                  <a16:creationId xmlns:a16="http://schemas.microsoft.com/office/drawing/2014/main" id="{7AF83C72-BA35-4FA2-8642-FE965084C003}"/>
                </a:ext>
              </a:extLst>
            </p:cNvPr>
            <p:cNvSpPr txBox="1">
              <a:spLocks noChangeArrowheads="1"/>
            </p:cNvSpPr>
            <p:nvPr/>
          </p:nvSpPr>
          <p:spPr bwMode="auto">
            <a:xfrm>
              <a:off x="6892926" y="29509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latin typeface="Calibri"/>
                  <a:ea typeface="굴림" panose="020B0600000101010101" pitchFamily="50" charset="-127"/>
                  <a:cs typeface="+mn-cs"/>
                </a:rPr>
                <a:t>fadd f5</a:t>
              </a:r>
            </a:p>
          </p:txBody>
        </p:sp>
        <p:sp>
          <p:nvSpPr>
            <p:cNvPr id="204" name="Text Box 188">
              <a:extLst>
                <a:ext uri="{FF2B5EF4-FFF2-40B4-BE49-F238E27FC236}">
                  <a16:creationId xmlns:a16="http://schemas.microsoft.com/office/drawing/2014/main" id="{C54AF522-6862-4A42-A860-EA8677AB0C50}"/>
                </a:ext>
              </a:extLst>
            </p:cNvPr>
            <p:cNvSpPr txBox="1">
              <a:spLocks noChangeArrowheads="1"/>
            </p:cNvSpPr>
            <p:nvPr/>
          </p:nvSpPr>
          <p:spPr bwMode="auto">
            <a:xfrm>
              <a:off x="6892926" y="32557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latin typeface="Calibri"/>
                  <a:ea typeface="굴림" panose="020B0600000101010101" pitchFamily="50" charset="-127"/>
                  <a:cs typeface="+mn-cs"/>
                </a:rPr>
                <a:t>fadd f6</a:t>
              </a:r>
            </a:p>
          </p:txBody>
        </p:sp>
        <p:sp>
          <p:nvSpPr>
            <p:cNvPr id="205" name="Text Box 189">
              <a:extLst>
                <a:ext uri="{FF2B5EF4-FFF2-40B4-BE49-F238E27FC236}">
                  <a16:creationId xmlns:a16="http://schemas.microsoft.com/office/drawing/2014/main" id="{10DD958F-47F8-43A0-AF3B-B3547CB4A102}"/>
                </a:ext>
              </a:extLst>
            </p:cNvPr>
            <p:cNvSpPr txBox="1">
              <a:spLocks noChangeArrowheads="1"/>
            </p:cNvSpPr>
            <p:nvPr/>
          </p:nvSpPr>
          <p:spPr bwMode="auto">
            <a:xfrm>
              <a:off x="6892926" y="35605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latin typeface="Calibri"/>
                  <a:ea typeface="굴림" panose="020B0600000101010101" pitchFamily="50" charset="-127"/>
                  <a:cs typeface="+mn-cs"/>
                </a:rPr>
                <a:t>fadd f7</a:t>
              </a:r>
            </a:p>
          </p:txBody>
        </p:sp>
        <p:sp>
          <p:nvSpPr>
            <p:cNvPr id="206" name="Text Box 190">
              <a:extLst>
                <a:ext uri="{FF2B5EF4-FFF2-40B4-BE49-F238E27FC236}">
                  <a16:creationId xmlns:a16="http://schemas.microsoft.com/office/drawing/2014/main" id="{2F9FDF9D-3351-4848-8B27-E51C4C6BD150}"/>
                </a:ext>
              </a:extLst>
            </p:cNvPr>
            <p:cNvSpPr txBox="1">
              <a:spLocks noChangeArrowheads="1"/>
            </p:cNvSpPr>
            <p:nvPr/>
          </p:nvSpPr>
          <p:spPr bwMode="auto">
            <a:xfrm>
              <a:off x="6892926" y="3865312"/>
              <a:ext cx="8454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latin typeface="Calibri"/>
                  <a:ea typeface="굴림" panose="020B0600000101010101" pitchFamily="50" charset="-127"/>
                  <a:cs typeface="+mn-cs"/>
                </a:rPr>
                <a:t>fadd f8</a:t>
              </a:r>
            </a:p>
          </p:txBody>
        </p:sp>
      </p:grpSp>
      <p:sp>
        <p:nvSpPr>
          <p:cNvPr id="207" name="Text Box 191">
            <a:extLst>
              <a:ext uri="{FF2B5EF4-FFF2-40B4-BE49-F238E27FC236}">
                <a16:creationId xmlns:a16="http://schemas.microsoft.com/office/drawing/2014/main" id="{E62F0AC5-227A-4D50-8F40-0F23C0F237DF}"/>
              </a:ext>
            </a:extLst>
          </p:cNvPr>
          <p:cNvSpPr txBox="1">
            <a:spLocks noChangeArrowheads="1"/>
          </p:cNvSpPr>
          <p:nvPr/>
        </p:nvSpPr>
        <p:spPr bwMode="auto">
          <a:xfrm>
            <a:off x="7961059" y="5957575"/>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srgbClr val="FF0000"/>
                </a:solidFill>
                <a:effectLst/>
                <a:uLnTx/>
                <a:uFillTx/>
                <a:latin typeface="Calibri"/>
                <a:ea typeface="굴림" panose="020B0600000101010101" pitchFamily="50" charset="-127"/>
                <a:cs typeface="+mn-cs"/>
              </a:rPr>
              <a:t>sd</a:t>
            </a:r>
            <a:r>
              <a:rPr kumimoji="0" lang="en-US" altLang="ko-KR" sz="1800" b="0" i="0" u="none" strike="noStrike" kern="1200" cap="none" spc="0" normalizeH="0" baseline="0" noProof="0" dirty="0">
                <a:ln>
                  <a:noFill/>
                </a:ln>
                <a:solidFill>
                  <a:srgbClr val="FF0000"/>
                </a:solidFill>
                <a:effectLst/>
                <a:uLnTx/>
                <a:uFillTx/>
                <a:latin typeface="Calibri"/>
                <a:ea typeface="굴림" panose="020B0600000101010101" pitchFamily="50" charset="-127"/>
                <a:cs typeface="+mn-cs"/>
              </a:rPr>
              <a:t> f5</a:t>
            </a:r>
          </a:p>
        </p:txBody>
      </p:sp>
    </p:spTree>
    <p:extLst>
      <p:ext uri="{BB962C8B-B14F-4D97-AF65-F5344CB8AC3E}">
        <p14:creationId xmlns:p14="http://schemas.microsoft.com/office/powerpoint/2010/main" val="110661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25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wipe(left)">
                                      <p:cBhvr>
                                        <p:cTn id="20" dur="250"/>
                                        <p:tgtEl>
                                          <p:spTgt spid="18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wipe(left)">
                                      <p:cBhvr>
                                        <p:cTn id="23" dur="250"/>
                                        <p:tgtEl>
                                          <p:spTgt spid="184"/>
                                        </p:tgtEl>
                                      </p:cBhvr>
                                    </p:animEffect>
                                  </p:childTnLst>
                                </p:cTn>
                              </p:par>
                              <p:par>
                                <p:cTn id="24" presetID="22" presetClass="entr" presetSubtype="8"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wipe(left)">
                                      <p:cBhvr>
                                        <p:cTn id="26" dur="250"/>
                                        <p:tgtEl>
                                          <p:spTgt spid="196"/>
                                        </p:tgtEl>
                                      </p:cBhvr>
                                    </p:animEffect>
                                  </p:childTnLst>
                                </p:cTn>
                              </p:par>
                              <p:par>
                                <p:cTn id="27" presetID="22" presetClass="entr" presetSubtype="8" fill="hold" nodeType="withEffect">
                                  <p:stCondLst>
                                    <p:cond delay="0"/>
                                  </p:stCondLst>
                                  <p:childTnLst>
                                    <p:set>
                                      <p:cBhvr>
                                        <p:cTn id="28" dur="1" fill="hold">
                                          <p:stCondLst>
                                            <p:cond delay="0"/>
                                          </p:stCondLst>
                                        </p:cTn>
                                        <p:tgtEl>
                                          <p:spTgt spid="182"/>
                                        </p:tgtEl>
                                        <p:attrNameLst>
                                          <p:attrName>style.visibility</p:attrName>
                                        </p:attrNameLst>
                                      </p:cBhvr>
                                      <p:to>
                                        <p:strVal val="visible"/>
                                      </p:to>
                                    </p:set>
                                    <p:animEffect transition="in" filter="wipe(left)">
                                      <p:cBhvr>
                                        <p:cTn id="29" dur="250"/>
                                        <p:tgtEl>
                                          <p:spTgt spid="182"/>
                                        </p:tgtEl>
                                      </p:cBhvr>
                                    </p:animEffect>
                                  </p:childTnLst>
                                </p:cTn>
                              </p:par>
                              <p:par>
                                <p:cTn id="30" presetID="22" presetClass="entr" presetSubtype="8" fill="hold"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wipe(left)">
                                      <p:cBhvr>
                                        <p:cTn id="32" dur="250"/>
                                        <p:tgtEl>
                                          <p:spTgt spid="1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7"/>
                                        </p:tgtEl>
                                        <p:attrNameLst>
                                          <p:attrName>style.visibility</p:attrName>
                                        </p:attrNameLst>
                                      </p:cBhvr>
                                      <p:to>
                                        <p:strVal val="visible"/>
                                      </p:to>
                                    </p:set>
                                    <p:animEffect transition="in" filter="wipe(left)">
                                      <p:cBhvr>
                                        <p:cTn id="37" dur="250"/>
                                        <p:tgtEl>
                                          <p:spTgt spid="197"/>
                                        </p:tgtEl>
                                      </p:cBhvr>
                                    </p:animEffect>
                                  </p:childTnLst>
                                </p:cTn>
                              </p:par>
                              <p:par>
                                <p:cTn id="38" presetID="22" presetClass="entr" presetSubtype="8" fill="hold" nodeType="withEffect">
                                  <p:stCondLst>
                                    <p:cond delay="0"/>
                                  </p:stCondLst>
                                  <p:childTnLst>
                                    <p:set>
                                      <p:cBhvr>
                                        <p:cTn id="39" dur="1" fill="hold">
                                          <p:stCondLst>
                                            <p:cond delay="0"/>
                                          </p:stCondLst>
                                        </p:cTn>
                                        <p:tgtEl>
                                          <p:spTgt spid="202"/>
                                        </p:tgtEl>
                                        <p:attrNameLst>
                                          <p:attrName>style.visibility</p:attrName>
                                        </p:attrNameLst>
                                      </p:cBhvr>
                                      <p:to>
                                        <p:strVal val="visible"/>
                                      </p:to>
                                    </p:set>
                                    <p:animEffect transition="in" filter="wipe(left)">
                                      <p:cBhvr>
                                        <p:cTn id="40" dur="250"/>
                                        <p:tgtEl>
                                          <p:spTgt spid="202"/>
                                        </p:tgtEl>
                                      </p:cBhvr>
                                    </p:animEffect>
                                  </p:childTnLst>
                                </p:cTn>
                              </p:par>
                              <p:par>
                                <p:cTn id="41" presetID="22" presetClass="entr" presetSubtype="8" fill="hold" nodeType="withEffect">
                                  <p:stCondLst>
                                    <p:cond delay="0"/>
                                  </p:stCondLst>
                                  <p:childTnLst>
                                    <p:set>
                                      <p:cBhvr>
                                        <p:cTn id="42" dur="1" fill="hold">
                                          <p:stCondLst>
                                            <p:cond delay="0"/>
                                          </p:stCondLst>
                                        </p:cTn>
                                        <p:tgtEl>
                                          <p:spTgt spid="207">
                                            <p:txEl>
                                              <p:pRg st="0" end="0"/>
                                            </p:txEl>
                                          </p:spTgt>
                                        </p:tgtEl>
                                        <p:attrNameLst>
                                          <p:attrName>style.visibility</p:attrName>
                                        </p:attrNameLst>
                                      </p:cBhvr>
                                      <p:to>
                                        <p:strVal val="visible"/>
                                      </p:to>
                                    </p:set>
                                    <p:animEffect transition="in" filter="wipe(left)">
                                      <p:cBhvr>
                                        <p:cTn id="43" dur="250"/>
                                        <p:tgtEl>
                                          <p:spTgt spid="2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5">
            <a:extLst>
              <a:ext uri="{FF2B5EF4-FFF2-40B4-BE49-F238E27FC236}">
                <a16:creationId xmlns:a16="http://schemas.microsoft.com/office/drawing/2014/main" id="{2D30C5AA-D79A-3A2F-A63C-44CDD6514913}"/>
              </a:ext>
            </a:extLst>
          </p:cNvPr>
          <p:cNvGrpSpPr/>
          <p:nvPr/>
        </p:nvGrpSpPr>
        <p:grpSpPr>
          <a:xfrm>
            <a:off x="6359671" y="3686989"/>
            <a:ext cx="1094634" cy="984918"/>
            <a:chOff x="5261582" y="4579121"/>
            <a:chExt cx="372192" cy="370092"/>
          </a:xfrm>
        </p:grpSpPr>
        <p:sp>
          <p:nvSpPr>
            <p:cNvPr id="30" name="Rectangle 25">
              <a:extLst>
                <a:ext uri="{FF2B5EF4-FFF2-40B4-BE49-F238E27FC236}">
                  <a16:creationId xmlns:a16="http://schemas.microsoft.com/office/drawing/2014/main" id="{240320F4-AECF-6638-08F8-80FB00A2ACDA}"/>
                </a:ext>
              </a:extLst>
            </p:cNvPr>
            <p:cNvSpPr>
              <a:spLocks noChangeArrowheads="1"/>
            </p:cNvSpPr>
            <p:nvPr/>
          </p:nvSpPr>
          <p:spPr bwMode="auto">
            <a:xfrm>
              <a:off x="5261582" y="4579881"/>
              <a:ext cx="184731" cy="369332"/>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Freeform 27">
              <a:extLst>
                <a:ext uri="{FF2B5EF4-FFF2-40B4-BE49-F238E27FC236}">
                  <a16:creationId xmlns:a16="http://schemas.microsoft.com/office/drawing/2014/main" id="{1C89338B-8246-36FA-0EF1-1A330C1240EB}"/>
                </a:ext>
              </a:extLst>
            </p:cNvPr>
            <p:cNvSpPr>
              <a:spLocks/>
            </p:cNvSpPr>
            <p:nvPr/>
          </p:nvSpPr>
          <p:spPr bwMode="auto">
            <a:xfrm flipH="1">
              <a:off x="5449043" y="4579121"/>
              <a:ext cx="184731" cy="366188"/>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2" name="Title 1">
            <a:extLst>
              <a:ext uri="{FF2B5EF4-FFF2-40B4-BE49-F238E27FC236}">
                <a16:creationId xmlns:a16="http://schemas.microsoft.com/office/drawing/2014/main" id="{51986FD7-8DF8-4503-B1A3-D713B7B3120F}"/>
              </a:ext>
            </a:extLst>
          </p:cNvPr>
          <p:cNvSpPr>
            <a:spLocks noGrp="1"/>
          </p:cNvSpPr>
          <p:nvPr>
            <p:ph type="title"/>
          </p:nvPr>
        </p:nvSpPr>
        <p:spPr/>
        <p:txBody>
          <a:bodyPr/>
          <a:lstStyle/>
          <a:p>
            <a:r>
              <a:rPr lang="en-US" altLang="ko-KR" sz="3600" dirty="0"/>
              <a:t>Loop Unrolling vs. Software Pipelining</a:t>
            </a:r>
            <a:endParaRPr lang="ko-KR" altLang="en-US" sz="3600" dirty="0"/>
          </a:p>
        </p:txBody>
      </p:sp>
      <p:sp>
        <p:nvSpPr>
          <p:cNvPr id="22" name="文本占位符 21">
            <a:extLst>
              <a:ext uri="{FF2B5EF4-FFF2-40B4-BE49-F238E27FC236}">
                <a16:creationId xmlns:a16="http://schemas.microsoft.com/office/drawing/2014/main" id="{F566B5EB-B1FD-7D7F-9E73-68E809C65246}"/>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71D716EE-4EE8-40A9-B08A-B726A3F8F0D6}"/>
              </a:ext>
            </a:extLst>
          </p:cNvPr>
          <p:cNvSpPr>
            <a:spLocks noChangeArrowheads="1"/>
          </p:cNvSpPr>
          <p:nvPr/>
        </p:nvSpPr>
        <p:spPr bwMode="auto">
          <a:xfrm>
            <a:off x="4925154" y="1512565"/>
            <a:ext cx="601301" cy="96959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Freeform 5">
            <a:extLst>
              <a:ext uri="{FF2B5EF4-FFF2-40B4-BE49-F238E27FC236}">
                <a16:creationId xmlns:a16="http://schemas.microsoft.com/office/drawing/2014/main" id="{95592898-D346-4868-A732-3CDEAC483A9E}"/>
              </a:ext>
            </a:extLst>
          </p:cNvPr>
          <p:cNvSpPr>
            <a:spLocks/>
          </p:cNvSpPr>
          <p:nvPr/>
        </p:nvSpPr>
        <p:spPr bwMode="auto">
          <a:xfrm>
            <a:off x="4391754" y="1512566"/>
            <a:ext cx="533399" cy="957890"/>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 name="Freeform 6">
            <a:extLst>
              <a:ext uri="{FF2B5EF4-FFF2-40B4-BE49-F238E27FC236}">
                <a16:creationId xmlns:a16="http://schemas.microsoft.com/office/drawing/2014/main" id="{50182BC8-9045-49B0-8AD7-7EE297290CB1}"/>
              </a:ext>
            </a:extLst>
          </p:cNvPr>
          <p:cNvSpPr>
            <a:spLocks/>
          </p:cNvSpPr>
          <p:nvPr/>
        </p:nvSpPr>
        <p:spPr bwMode="auto">
          <a:xfrm flipH="1">
            <a:off x="5534750" y="1507319"/>
            <a:ext cx="525103" cy="957890"/>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53" name="Group 52">
            <a:extLst>
              <a:ext uri="{FF2B5EF4-FFF2-40B4-BE49-F238E27FC236}">
                <a16:creationId xmlns:a16="http://schemas.microsoft.com/office/drawing/2014/main" id="{3F6735A0-A8BA-4679-890E-DAF32B1B7147}"/>
              </a:ext>
            </a:extLst>
          </p:cNvPr>
          <p:cNvGrpSpPr/>
          <p:nvPr/>
        </p:nvGrpSpPr>
        <p:grpSpPr>
          <a:xfrm>
            <a:off x="6068154" y="1464071"/>
            <a:ext cx="1676398" cy="997070"/>
            <a:chOff x="4544153" y="1464071"/>
            <a:chExt cx="1676398" cy="997070"/>
          </a:xfrm>
        </p:grpSpPr>
        <p:sp>
          <p:nvSpPr>
            <p:cNvPr id="8" name="Rectangle 7">
              <a:extLst>
                <a:ext uri="{FF2B5EF4-FFF2-40B4-BE49-F238E27FC236}">
                  <a16:creationId xmlns:a16="http://schemas.microsoft.com/office/drawing/2014/main" id="{654A4FA1-9983-4CA4-8D44-77A5DD4A70DF}"/>
                </a:ext>
              </a:extLst>
            </p:cNvPr>
            <p:cNvSpPr>
              <a:spLocks noChangeArrowheads="1"/>
            </p:cNvSpPr>
            <p:nvPr/>
          </p:nvSpPr>
          <p:spPr bwMode="auto">
            <a:xfrm>
              <a:off x="5077553" y="1464071"/>
              <a:ext cx="609600" cy="99707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 name="Freeform 8">
              <a:extLst>
                <a:ext uri="{FF2B5EF4-FFF2-40B4-BE49-F238E27FC236}">
                  <a16:creationId xmlns:a16="http://schemas.microsoft.com/office/drawing/2014/main" id="{3EE07AD1-AC4C-4679-A7A2-87B58321481F}"/>
                </a:ext>
              </a:extLst>
            </p:cNvPr>
            <p:cNvSpPr>
              <a:spLocks/>
            </p:cNvSpPr>
            <p:nvPr/>
          </p:nvSpPr>
          <p:spPr bwMode="auto">
            <a:xfrm>
              <a:off x="4544153" y="1486299"/>
              <a:ext cx="525103" cy="97484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Freeform 9">
              <a:extLst>
                <a:ext uri="{FF2B5EF4-FFF2-40B4-BE49-F238E27FC236}">
                  <a16:creationId xmlns:a16="http://schemas.microsoft.com/office/drawing/2014/main" id="{A09033D5-3751-4E21-9859-BE3DA8B414AD}"/>
                </a:ext>
              </a:extLst>
            </p:cNvPr>
            <p:cNvSpPr>
              <a:spLocks/>
            </p:cNvSpPr>
            <p:nvPr/>
          </p:nvSpPr>
          <p:spPr bwMode="auto">
            <a:xfrm flipH="1">
              <a:off x="5687150" y="1464071"/>
              <a:ext cx="533401" cy="997070"/>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4" name="Group 53">
            <a:extLst>
              <a:ext uri="{FF2B5EF4-FFF2-40B4-BE49-F238E27FC236}">
                <a16:creationId xmlns:a16="http://schemas.microsoft.com/office/drawing/2014/main" id="{74AF63F5-8790-4815-990A-3333B7621F7E}"/>
              </a:ext>
            </a:extLst>
          </p:cNvPr>
          <p:cNvGrpSpPr/>
          <p:nvPr/>
        </p:nvGrpSpPr>
        <p:grpSpPr>
          <a:xfrm>
            <a:off x="7744554" y="1448657"/>
            <a:ext cx="1676398" cy="1012484"/>
            <a:chOff x="6220553" y="1448657"/>
            <a:chExt cx="1676398" cy="1012484"/>
          </a:xfrm>
        </p:grpSpPr>
        <p:sp>
          <p:nvSpPr>
            <p:cNvPr id="11" name="Rectangle 10">
              <a:extLst>
                <a:ext uri="{FF2B5EF4-FFF2-40B4-BE49-F238E27FC236}">
                  <a16:creationId xmlns:a16="http://schemas.microsoft.com/office/drawing/2014/main" id="{86CDEEDB-5C99-4E28-A1D9-C4858FDBA149}"/>
                </a:ext>
              </a:extLst>
            </p:cNvPr>
            <p:cNvSpPr>
              <a:spLocks noChangeArrowheads="1"/>
            </p:cNvSpPr>
            <p:nvPr/>
          </p:nvSpPr>
          <p:spPr bwMode="auto">
            <a:xfrm>
              <a:off x="6753953" y="1448657"/>
              <a:ext cx="609600" cy="101248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Freeform 11">
              <a:extLst>
                <a:ext uri="{FF2B5EF4-FFF2-40B4-BE49-F238E27FC236}">
                  <a16:creationId xmlns:a16="http://schemas.microsoft.com/office/drawing/2014/main" id="{9FFCB806-A510-4EBC-A345-6E1FAB6100C7}"/>
                </a:ext>
              </a:extLst>
            </p:cNvPr>
            <p:cNvSpPr>
              <a:spLocks/>
            </p:cNvSpPr>
            <p:nvPr/>
          </p:nvSpPr>
          <p:spPr bwMode="auto">
            <a:xfrm>
              <a:off x="6220553" y="1464071"/>
              <a:ext cx="533400" cy="997070"/>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Freeform 12">
              <a:extLst>
                <a:ext uri="{FF2B5EF4-FFF2-40B4-BE49-F238E27FC236}">
                  <a16:creationId xmlns:a16="http://schemas.microsoft.com/office/drawing/2014/main" id="{B819DFBF-FEBC-4138-BF7E-DEDCDDF4F37A}"/>
                </a:ext>
              </a:extLst>
            </p:cNvPr>
            <p:cNvSpPr>
              <a:spLocks/>
            </p:cNvSpPr>
            <p:nvPr/>
          </p:nvSpPr>
          <p:spPr bwMode="auto">
            <a:xfrm flipH="1">
              <a:off x="7363551" y="1448657"/>
              <a:ext cx="533400" cy="1012484"/>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1" name="Group 50">
            <a:extLst>
              <a:ext uri="{FF2B5EF4-FFF2-40B4-BE49-F238E27FC236}">
                <a16:creationId xmlns:a16="http://schemas.microsoft.com/office/drawing/2014/main" id="{5D078ACB-EA09-405B-874F-6F791A6CBF0B}"/>
              </a:ext>
            </a:extLst>
          </p:cNvPr>
          <p:cNvGrpSpPr/>
          <p:nvPr/>
        </p:nvGrpSpPr>
        <p:grpSpPr>
          <a:xfrm>
            <a:off x="2726862" y="1303308"/>
            <a:ext cx="7268218" cy="1952686"/>
            <a:chOff x="1202862" y="1303308"/>
            <a:chExt cx="7268218" cy="1952686"/>
          </a:xfrm>
        </p:grpSpPr>
        <p:sp>
          <p:nvSpPr>
            <p:cNvPr id="4" name="Freeform 3">
              <a:extLst>
                <a:ext uri="{FF2B5EF4-FFF2-40B4-BE49-F238E27FC236}">
                  <a16:creationId xmlns:a16="http://schemas.microsoft.com/office/drawing/2014/main" id="{00FA9759-AFE5-42E3-90B3-A57CFEFCEC5A}"/>
                </a:ext>
              </a:extLst>
            </p:cNvPr>
            <p:cNvSpPr>
              <a:spLocks/>
            </p:cNvSpPr>
            <p:nvPr/>
          </p:nvSpPr>
          <p:spPr bwMode="auto">
            <a:xfrm>
              <a:off x="2867752" y="1465151"/>
              <a:ext cx="5225214" cy="1031576"/>
            </a:xfrm>
            <a:custGeom>
              <a:avLst/>
              <a:gdLst>
                <a:gd name="T0" fmla="*/ 0 w 3264"/>
                <a:gd name="T1" fmla="*/ 0 h 720"/>
                <a:gd name="T2" fmla="*/ 0 w 3264"/>
                <a:gd name="T3" fmla="*/ 720 h 720"/>
                <a:gd name="T4" fmla="*/ 3264 w 3264"/>
                <a:gd name="T5" fmla="*/ 720 h 720"/>
              </a:gdLst>
              <a:ahLst/>
              <a:cxnLst>
                <a:cxn ang="0">
                  <a:pos x="T0" y="T1"/>
                </a:cxn>
                <a:cxn ang="0">
                  <a:pos x="T2" y="T3"/>
                </a:cxn>
                <a:cxn ang="0">
                  <a:pos x="T4" y="T5"/>
                </a:cxn>
              </a:cxnLst>
              <a:rect l="0" t="0" r="r" b="b"/>
              <a:pathLst>
                <a:path w="3264" h="720">
                  <a:moveTo>
                    <a:pt x="0" y="0"/>
                  </a:moveTo>
                  <a:lnTo>
                    <a:pt x="0" y="720"/>
                  </a:lnTo>
                  <a:lnTo>
                    <a:pt x="3264" y="720"/>
                  </a:lnTo>
                </a:path>
              </a:pathLst>
            </a:custGeom>
            <a:noFill/>
            <a:ln w="5715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3">
              <a:extLst>
                <a:ext uri="{FF2B5EF4-FFF2-40B4-BE49-F238E27FC236}">
                  <a16:creationId xmlns:a16="http://schemas.microsoft.com/office/drawing/2014/main" id="{575F9B8D-8089-47F0-8CC9-177266FE9E8D}"/>
                </a:ext>
              </a:extLst>
            </p:cNvPr>
            <p:cNvSpPr txBox="1">
              <a:spLocks noChangeArrowheads="1"/>
            </p:cNvSpPr>
            <p:nvPr/>
          </p:nvSpPr>
          <p:spPr bwMode="auto">
            <a:xfrm>
              <a:off x="7815131" y="2855884"/>
              <a:ext cx="6559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time</a:t>
              </a:r>
              <a:endParaRPr kumimoji="0" lang="en-US" altLang="ko-KR" sz="20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sp>
          <p:nvSpPr>
            <p:cNvPr id="15" name="Text Box 14">
              <a:extLst>
                <a:ext uri="{FF2B5EF4-FFF2-40B4-BE49-F238E27FC236}">
                  <a16:creationId xmlns:a16="http://schemas.microsoft.com/office/drawing/2014/main" id="{9BED1ADE-A003-4A44-BD02-3BE4F8FD59D5}"/>
                </a:ext>
              </a:extLst>
            </p:cNvPr>
            <p:cNvSpPr txBox="1">
              <a:spLocks noChangeArrowheads="1"/>
            </p:cNvSpPr>
            <p:nvPr/>
          </p:nvSpPr>
          <p:spPr bwMode="auto">
            <a:xfrm>
              <a:off x="1202862" y="1303308"/>
              <a:ext cx="151522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performance</a:t>
              </a:r>
            </a:p>
          </p:txBody>
        </p:sp>
      </p:grpSp>
      <p:grpSp>
        <p:nvGrpSpPr>
          <p:cNvPr id="46" name="Group 45">
            <a:extLst>
              <a:ext uri="{FF2B5EF4-FFF2-40B4-BE49-F238E27FC236}">
                <a16:creationId xmlns:a16="http://schemas.microsoft.com/office/drawing/2014/main" id="{196849DA-2748-414A-A59E-2048034CD600}"/>
              </a:ext>
            </a:extLst>
          </p:cNvPr>
          <p:cNvGrpSpPr/>
          <p:nvPr/>
        </p:nvGrpSpPr>
        <p:grpSpPr>
          <a:xfrm>
            <a:off x="4391753" y="2962275"/>
            <a:ext cx="1676400" cy="498768"/>
            <a:chOff x="2867753" y="2962275"/>
            <a:chExt cx="1676400" cy="498768"/>
          </a:xfrm>
        </p:grpSpPr>
        <p:sp>
          <p:nvSpPr>
            <p:cNvPr id="33" name="Line 32">
              <a:extLst>
                <a:ext uri="{FF2B5EF4-FFF2-40B4-BE49-F238E27FC236}">
                  <a16:creationId xmlns:a16="http://schemas.microsoft.com/office/drawing/2014/main" id="{3A1AEAF5-5CA1-4946-A507-CED059DB21B5}"/>
                </a:ext>
              </a:extLst>
            </p:cNvPr>
            <p:cNvSpPr>
              <a:spLocks noChangeShapeType="1"/>
            </p:cNvSpPr>
            <p:nvPr/>
          </p:nvSpPr>
          <p:spPr bwMode="auto">
            <a:xfrm>
              <a:off x="2867753" y="2962275"/>
              <a:ext cx="1676400" cy="0"/>
            </a:xfrm>
            <a:prstGeom prst="line">
              <a:avLst/>
            </a:prstGeom>
            <a:noFill/>
            <a:ln w="762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Text Box 33">
              <a:extLst>
                <a:ext uri="{FF2B5EF4-FFF2-40B4-BE49-F238E27FC236}">
                  <a16:creationId xmlns:a16="http://schemas.microsoft.com/office/drawing/2014/main" id="{48670109-ED83-43DD-88EB-80841FFA021C}"/>
                </a:ext>
              </a:extLst>
            </p:cNvPr>
            <p:cNvSpPr txBox="1">
              <a:spLocks noChangeArrowheads="1"/>
            </p:cNvSpPr>
            <p:nvPr/>
          </p:nvSpPr>
          <p:spPr bwMode="auto">
            <a:xfrm>
              <a:off x="2867753" y="3091711"/>
              <a:ext cx="15057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Loop Iteration</a:t>
              </a:r>
            </a:p>
          </p:txBody>
        </p:sp>
      </p:grpSp>
      <p:grpSp>
        <p:nvGrpSpPr>
          <p:cNvPr id="65" name="Group 64">
            <a:extLst>
              <a:ext uri="{FF2B5EF4-FFF2-40B4-BE49-F238E27FC236}">
                <a16:creationId xmlns:a16="http://schemas.microsoft.com/office/drawing/2014/main" id="{596538AC-B374-426F-98E8-B159559C89D1}"/>
              </a:ext>
            </a:extLst>
          </p:cNvPr>
          <p:cNvGrpSpPr/>
          <p:nvPr/>
        </p:nvGrpSpPr>
        <p:grpSpPr>
          <a:xfrm>
            <a:off x="4430560" y="3686989"/>
            <a:ext cx="941560" cy="979648"/>
            <a:chOff x="2906581" y="4286794"/>
            <a:chExt cx="373376" cy="369332"/>
          </a:xfrm>
        </p:grpSpPr>
        <p:sp>
          <p:nvSpPr>
            <p:cNvPr id="17" name="Rectangle 16">
              <a:extLst>
                <a:ext uri="{FF2B5EF4-FFF2-40B4-BE49-F238E27FC236}">
                  <a16:creationId xmlns:a16="http://schemas.microsoft.com/office/drawing/2014/main" id="{EF640139-003A-4F8A-AC45-AA13E757D323}"/>
                </a:ext>
              </a:extLst>
            </p:cNvPr>
            <p:cNvSpPr>
              <a:spLocks noChangeArrowheads="1"/>
            </p:cNvSpPr>
            <p:nvPr/>
          </p:nvSpPr>
          <p:spPr bwMode="auto">
            <a:xfrm>
              <a:off x="3093211" y="4286794"/>
              <a:ext cx="184731" cy="369332"/>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Freeform 17">
              <a:extLst>
                <a:ext uri="{FF2B5EF4-FFF2-40B4-BE49-F238E27FC236}">
                  <a16:creationId xmlns:a16="http://schemas.microsoft.com/office/drawing/2014/main" id="{82C4F5FB-EC41-4E9C-BB68-FE631DF9C43C}"/>
                </a:ext>
              </a:extLst>
            </p:cNvPr>
            <p:cNvSpPr>
              <a:spLocks/>
            </p:cNvSpPr>
            <p:nvPr/>
          </p:nvSpPr>
          <p:spPr bwMode="auto">
            <a:xfrm>
              <a:off x="2906581" y="4286794"/>
              <a:ext cx="184731" cy="36933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solidFill>
              <a:schemeClr val="folHlink"/>
            </a:solidFill>
            <a:ln w="19050"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 name="Freeform 23">
              <a:extLst>
                <a:ext uri="{FF2B5EF4-FFF2-40B4-BE49-F238E27FC236}">
                  <a16:creationId xmlns:a16="http://schemas.microsoft.com/office/drawing/2014/main" id="{34436CE3-E5EA-4A23-A5EC-4DC2C53FFFFC}"/>
                </a:ext>
              </a:extLst>
            </p:cNvPr>
            <p:cNvSpPr>
              <a:spLocks/>
            </p:cNvSpPr>
            <p:nvPr/>
          </p:nvSpPr>
          <p:spPr bwMode="auto">
            <a:xfrm>
              <a:off x="3095226" y="4286794"/>
              <a:ext cx="184731" cy="36933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64" name="Group 63">
            <a:extLst>
              <a:ext uri="{FF2B5EF4-FFF2-40B4-BE49-F238E27FC236}">
                <a16:creationId xmlns:a16="http://schemas.microsoft.com/office/drawing/2014/main" id="{0B80FBE6-2A7A-4499-A2F2-13EFA9C19963}"/>
              </a:ext>
            </a:extLst>
          </p:cNvPr>
          <p:cNvGrpSpPr/>
          <p:nvPr/>
        </p:nvGrpSpPr>
        <p:grpSpPr>
          <a:xfrm>
            <a:off x="5363391" y="3686993"/>
            <a:ext cx="1490895" cy="984920"/>
            <a:chOff x="4049581" y="4286792"/>
            <a:chExt cx="555628" cy="371994"/>
          </a:xfrm>
        </p:grpSpPr>
        <p:grpSp>
          <p:nvGrpSpPr>
            <p:cNvPr id="61" name="Group 60">
              <a:extLst>
                <a:ext uri="{FF2B5EF4-FFF2-40B4-BE49-F238E27FC236}">
                  <a16:creationId xmlns:a16="http://schemas.microsoft.com/office/drawing/2014/main" id="{AA19A801-6BD7-4C0F-B71B-E959909829F9}"/>
                </a:ext>
              </a:extLst>
            </p:cNvPr>
            <p:cNvGrpSpPr/>
            <p:nvPr/>
          </p:nvGrpSpPr>
          <p:grpSpPr>
            <a:xfrm>
              <a:off x="4049581" y="4286792"/>
              <a:ext cx="373072" cy="369334"/>
              <a:chOff x="4049581" y="4286792"/>
              <a:chExt cx="373072" cy="369334"/>
            </a:xfrm>
          </p:grpSpPr>
          <p:sp>
            <p:nvSpPr>
              <p:cNvPr id="19" name="Freeform 18">
                <a:extLst>
                  <a:ext uri="{FF2B5EF4-FFF2-40B4-BE49-F238E27FC236}">
                    <a16:creationId xmlns:a16="http://schemas.microsoft.com/office/drawing/2014/main" id="{E3EB81AC-91CE-4598-BEF9-726D24B483D0}"/>
                  </a:ext>
                </a:extLst>
              </p:cNvPr>
              <p:cNvSpPr>
                <a:spLocks/>
              </p:cNvSpPr>
              <p:nvPr/>
            </p:nvSpPr>
            <p:spPr bwMode="auto">
              <a:xfrm flipH="1">
                <a:off x="4049581" y="4286792"/>
                <a:ext cx="184731" cy="36933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Freeform 26">
                <a:extLst>
                  <a:ext uri="{FF2B5EF4-FFF2-40B4-BE49-F238E27FC236}">
                    <a16:creationId xmlns:a16="http://schemas.microsoft.com/office/drawing/2014/main" id="{C49AD03E-CB51-4D23-938F-6DB71982906D}"/>
                  </a:ext>
                </a:extLst>
              </p:cNvPr>
              <p:cNvSpPr>
                <a:spLocks/>
              </p:cNvSpPr>
              <p:nvPr/>
            </p:nvSpPr>
            <p:spPr bwMode="auto">
              <a:xfrm>
                <a:off x="4237922" y="4286794"/>
                <a:ext cx="184731" cy="36933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63" name="Group 62">
              <a:extLst>
                <a:ext uri="{FF2B5EF4-FFF2-40B4-BE49-F238E27FC236}">
                  <a16:creationId xmlns:a16="http://schemas.microsoft.com/office/drawing/2014/main" id="{5F5D5EC5-01FB-456C-B3B2-4CD39726F62D}"/>
                </a:ext>
              </a:extLst>
            </p:cNvPr>
            <p:cNvGrpSpPr/>
            <p:nvPr/>
          </p:nvGrpSpPr>
          <p:grpSpPr>
            <a:xfrm>
              <a:off x="4049581" y="4286794"/>
              <a:ext cx="555628" cy="371992"/>
              <a:chOff x="4049581" y="4286794"/>
              <a:chExt cx="555628" cy="371992"/>
            </a:xfrm>
          </p:grpSpPr>
          <p:sp>
            <p:nvSpPr>
              <p:cNvPr id="25" name="Freeform 24">
                <a:extLst>
                  <a:ext uri="{FF2B5EF4-FFF2-40B4-BE49-F238E27FC236}">
                    <a16:creationId xmlns:a16="http://schemas.microsoft.com/office/drawing/2014/main" id="{B052F2B1-DB1A-42FB-B41F-3A877FE36047}"/>
                  </a:ext>
                </a:extLst>
              </p:cNvPr>
              <p:cNvSpPr>
                <a:spLocks/>
              </p:cNvSpPr>
              <p:nvPr/>
            </p:nvSpPr>
            <p:spPr bwMode="auto">
              <a:xfrm flipH="1">
                <a:off x="4236145" y="4286794"/>
                <a:ext cx="184731" cy="369332"/>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2" name="Group 61">
                <a:extLst>
                  <a:ext uri="{FF2B5EF4-FFF2-40B4-BE49-F238E27FC236}">
                    <a16:creationId xmlns:a16="http://schemas.microsoft.com/office/drawing/2014/main" id="{2FC1A3A2-C62C-4262-B9EE-1F18D11F4548}"/>
                  </a:ext>
                </a:extLst>
              </p:cNvPr>
              <p:cNvGrpSpPr/>
              <p:nvPr/>
            </p:nvGrpSpPr>
            <p:grpSpPr>
              <a:xfrm>
                <a:off x="4049581" y="4286794"/>
                <a:ext cx="555628" cy="371992"/>
                <a:chOff x="4049581" y="4286794"/>
                <a:chExt cx="555628" cy="371992"/>
              </a:xfrm>
            </p:grpSpPr>
            <p:sp>
              <p:nvSpPr>
                <p:cNvPr id="23" name="Rectangle 22">
                  <a:extLst>
                    <a:ext uri="{FF2B5EF4-FFF2-40B4-BE49-F238E27FC236}">
                      <a16:creationId xmlns:a16="http://schemas.microsoft.com/office/drawing/2014/main" id="{1A180CD1-07AE-4F81-9ED6-2239EB397492}"/>
                    </a:ext>
                  </a:extLst>
                </p:cNvPr>
                <p:cNvSpPr>
                  <a:spLocks noChangeArrowheads="1"/>
                </p:cNvSpPr>
                <p:nvPr/>
              </p:nvSpPr>
              <p:spPr bwMode="auto">
                <a:xfrm>
                  <a:off x="4049581" y="4286794"/>
                  <a:ext cx="184731"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7" name="Group 36">
                  <a:extLst>
                    <a:ext uri="{FF2B5EF4-FFF2-40B4-BE49-F238E27FC236}">
                      <a16:creationId xmlns:a16="http://schemas.microsoft.com/office/drawing/2014/main" id="{B657044B-4BA8-4309-A1EF-D884BC885959}"/>
                    </a:ext>
                  </a:extLst>
                </p:cNvPr>
                <p:cNvGrpSpPr>
                  <a:grpSpLocks/>
                </p:cNvGrpSpPr>
                <p:nvPr/>
              </p:nvGrpSpPr>
              <p:grpSpPr bwMode="auto">
                <a:xfrm>
                  <a:off x="4052758" y="4287311"/>
                  <a:ext cx="552451" cy="371475"/>
                  <a:chOff x="1250" y="3052"/>
                  <a:chExt cx="348" cy="234"/>
                </a:xfrm>
              </p:grpSpPr>
              <p:sp>
                <p:nvSpPr>
                  <p:cNvPr id="38" name="Rectangle 37">
                    <a:extLst>
                      <a:ext uri="{FF2B5EF4-FFF2-40B4-BE49-F238E27FC236}">
                        <a16:creationId xmlns:a16="http://schemas.microsoft.com/office/drawing/2014/main" id="{00F8C88D-4407-453A-A6F2-D95DC92D96EA}"/>
                      </a:ext>
                    </a:extLst>
                  </p:cNvPr>
                  <p:cNvSpPr>
                    <a:spLocks noChangeArrowheads="1"/>
                  </p:cNvSpPr>
                  <p:nvPr/>
                </p:nvSpPr>
                <p:spPr bwMode="auto">
                  <a:xfrm>
                    <a:off x="1364" y="3052"/>
                    <a:ext cx="116" cy="23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Freeform 38">
                    <a:extLst>
                      <a:ext uri="{FF2B5EF4-FFF2-40B4-BE49-F238E27FC236}">
                        <a16:creationId xmlns:a16="http://schemas.microsoft.com/office/drawing/2014/main" id="{183D16F2-7EB5-4F32-8874-7D49C6FBA724}"/>
                      </a:ext>
                    </a:extLst>
                  </p:cNvPr>
                  <p:cNvSpPr>
                    <a:spLocks/>
                  </p:cNvSpPr>
                  <p:nvPr/>
                </p:nvSpPr>
                <p:spPr bwMode="auto">
                  <a:xfrm>
                    <a:off x="1250" y="3052"/>
                    <a:ext cx="116" cy="233"/>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Freeform 39">
                    <a:extLst>
                      <a:ext uri="{FF2B5EF4-FFF2-40B4-BE49-F238E27FC236}">
                        <a16:creationId xmlns:a16="http://schemas.microsoft.com/office/drawing/2014/main" id="{A6C9D936-3BDA-4312-B951-1A639F3F733B}"/>
                      </a:ext>
                    </a:extLst>
                  </p:cNvPr>
                  <p:cNvSpPr>
                    <a:spLocks/>
                  </p:cNvSpPr>
                  <p:nvPr/>
                </p:nvSpPr>
                <p:spPr bwMode="auto">
                  <a:xfrm flipH="1">
                    <a:off x="1482" y="3053"/>
                    <a:ext cx="116" cy="233"/>
                  </a:xfrm>
                  <a:custGeom>
                    <a:avLst/>
                    <a:gdLst>
                      <a:gd name="T0" fmla="*/ 336 w 336"/>
                      <a:gd name="T1" fmla="*/ 0 h 672"/>
                      <a:gd name="T2" fmla="*/ 336 w 336"/>
                      <a:gd name="T3" fmla="*/ 672 h 672"/>
                      <a:gd name="T4" fmla="*/ 0 w 336"/>
                      <a:gd name="T5" fmla="*/ 672 h 672"/>
                      <a:gd name="T6" fmla="*/ 336 w 336"/>
                      <a:gd name="T7" fmla="*/ 0 h 672"/>
                    </a:gdLst>
                    <a:ahLst/>
                    <a:cxnLst>
                      <a:cxn ang="0">
                        <a:pos x="T0" y="T1"/>
                      </a:cxn>
                      <a:cxn ang="0">
                        <a:pos x="T2" y="T3"/>
                      </a:cxn>
                      <a:cxn ang="0">
                        <a:pos x="T4" y="T5"/>
                      </a:cxn>
                      <a:cxn ang="0">
                        <a:pos x="T6" y="T7"/>
                      </a:cxn>
                    </a:cxnLst>
                    <a:rect l="0" t="0" r="r" b="b"/>
                    <a:pathLst>
                      <a:path w="336" h="672">
                        <a:moveTo>
                          <a:pt x="336" y="0"/>
                        </a:moveTo>
                        <a:lnTo>
                          <a:pt x="336" y="672"/>
                        </a:lnTo>
                        <a:lnTo>
                          <a:pt x="0" y="672"/>
                        </a:lnTo>
                        <a:lnTo>
                          <a:pt x="336" y="0"/>
                        </a:lnTo>
                        <a:close/>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grpSp>
      </p:grpSp>
      <p:sp>
        <p:nvSpPr>
          <p:cNvPr id="41" name="Text Box 40">
            <a:extLst>
              <a:ext uri="{FF2B5EF4-FFF2-40B4-BE49-F238E27FC236}">
                <a16:creationId xmlns:a16="http://schemas.microsoft.com/office/drawing/2014/main" id="{FCCE1741-D077-41F8-984D-5240849BD995}"/>
              </a:ext>
            </a:extLst>
          </p:cNvPr>
          <p:cNvSpPr txBox="1">
            <a:spLocks noChangeArrowheads="1"/>
          </p:cNvSpPr>
          <p:nvPr/>
        </p:nvSpPr>
        <p:spPr bwMode="auto">
          <a:xfrm>
            <a:off x="3399135" y="5503796"/>
            <a:ext cx="6087334"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dirty="0">
                <a:ln>
                  <a:noFill/>
                </a:ln>
                <a:solidFill>
                  <a:srgbClr val="000000"/>
                </a:solidFill>
                <a:effectLst/>
                <a:uLnTx/>
                <a:uFillTx/>
                <a:latin typeface="Arial" panose="020B0604020202020204" pitchFamily="34" charset="0"/>
                <a:ea typeface="굴림" panose="020B0600000101010101" pitchFamily="50" charset="-127"/>
                <a:cs typeface="Arial" panose="020B0604020202020204" pitchFamily="34" charset="0"/>
              </a:rPr>
              <a:t>Software pipelining pays startup/wind-down costs only once per loop, not once per iteration</a:t>
            </a:r>
          </a:p>
        </p:txBody>
      </p:sp>
      <p:sp>
        <p:nvSpPr>
          <p:cNvPr id="44" name="Rectangle: Rounded Corners 43">
            <a:extLst>
              <a:ext uri="{FF2B5EF4-FFF2-40B4-BE49-F238E27FC236}">
                <a16:creationId xmlns:a16="http://schemas.microsoft.com/office/drawing/2014/main" id="{40E68B64-5606-49CD-9F72-166318A8089F}"/>
              </a:ext>
            </a:extLst>
          </p:cNvPr>
          <p:cNvSpPr/>
          <p:nvPr/>
        </p:nvSpPr>
        <p:spPr>
          <a:xfrm rot="16200000">
            <a:off x="1040178" y="1816532"/>
            <a:ext cx="2066713" cy="751824"/>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Calibri"/>
                <a:ea typeface="微软雅黑"/>
                <a:cs typeface="+mn-cs"/>
              </a:rPr>
              <a:t>Loop Unrolling</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45" name="Rectangle: Rounded Corners 44">
            <a:extLst>
              <a:ext uri="{FF2B5EF4-FFF2-40B4-BE49-F238E27FC236}">
                <a16:creationId xmlns:a16="http://schemas.microsoft.com/office/drawing/2014/main" id="{FC292862-A813-4F48-B163-E743BE32CB36}"/>
              </a:ext>
            </a:extLst>
          </p:cNvPr>
          <p:cNvSpPr/>
          <p:nvPr/>
        </p:nvSpPr>
        <p:spPr>
          <a:xfrm rot="16200000">
            <a:off x="966953" y="4616308"/>
            <a:ext cx="2213164" cy="751826"/>
          </a:xfrm>
          <a:prstGeom prst="roundRect">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FFFF"/>
                </a:solidFill>
                <a:effectLst/>
                <a:uLnTx/>
                <a:uFillTx/>
                <a:latin typeface="Calibri"/>
                <a:ea typeface="微软雅黑"/>
                <a:cs typeface="+mn-cs"/>
              </a:rPr>
              <a:t>Software Pipelining</a:t>
            </a: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grpSp>
        <p:nvGrpSpPr>
          <p:cNvPr id="49" name="Group 48">
            <a:extLst>
              <a:ext uri="{FF2B5EF4-FFF2-40B4-BE49-F238E27FC236}">
                <a16:creationId xmlns:a16="http://schemas.microsoft.com/office/drawing/2014/main" id="{4CD745A8-E57D-450F-A8DA-E6E899B1A133}"/>
              </a:ext>
            </a:extLst>
          </p:cNvPr>
          <p:cNvGrpSpPr/>
          <p:nvPr/>
        </p:nvGrpSpPr>
        <p:grpSpPr>
          <a:xfrm>
            <a:off x="4082526" y="754033"/>
            <a:ext cx="1361347" cy="1263838"/>
            <a:chOff x="2558525" y="754033"/>
            <a:chExt cx="1361347" cy="1263838"/>
          </a:xfrm>
        </p:grpSpPr>
        <p:sp>
          <p:nvSpPr>
            <p:cNvPr id="31" name="Text Box 30">
              <a:extLst>
                <a:ext uri="{FF2B5EF4-FFF2-40B4-BE49-F238E27FC236}">
                  <a16:creationId xmlns:a16="http://schemas.microsoft.com/office/drawing/2014/main" id="{AF31E85A-8826-4B00-8B3B-891F96ED8F1B}"/>
                </a:ext>
              </a:extLst>
            </p:cNvPr>
            <p:cNvSpPr txBox="1">
              <a:spLocks noChangeArrowheads="1"/>
            </p:cNvSpPr>
            <p:nvPr/>
          </p:nvSpPr>
          <p:spPr bwMode="auto">
            <a:xfrm>
              <a:off x="2558525" y="754033"/>
              <a:ext cx="136134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1" u="none" strike="noStrike" kern="1200" cap="none" spc="0" normalizeH="0" baseline="0" noProof="0" dirty="0">
                  <a:ln>
                    <a:noFill/>
                  </a:ln>
                  <a:solidFill>
                    <a:srgbClr val="FF0000"/>
                  </a:solidFill>
                  <a:effectLst/>
                  <a:uLnTx/>
                  <a:uFillTx/>
                  <a:latin typeface="Verdana" panose="020B0604030504040204" pitchFamily="34" charset="0"/>
                  <a:ea typeface="굴림" panose="020B0600000101010101" pitchFamily="50" charset="-127"/>
                  <a:cs typeface="+mn-cs"/>
                </a:rPr>
                <a:t>Startup overhead</a:t>
              </a:r>
            </a:p>
          </p:txBody>
        </p:sp>
        <p:sp>
          <p:nvSpPr>
            <p:cNvPr id="47" name="Line 88">
              <a:extLst>
                <a:ext uri="{FF2B5EF4-FFF2-40B4-BE49-F238E27FC236}">
                  <a16:creationId xmlns:a16="http://schemas.microsoft.com/office/drawing/2014/main" id="{332FC97D-ED5F-43CB-82E2-D4916AC0328A}"/>
                </a:ext>
              </a:extLst>
            </p:cNvPr>
            <p:cNvSpPr>
              <a:spLocks noChangeShapeType="1"/>
            </p:cNvSpPr>
            <p:nvPr/>
          </p:nvSpPr>
          <p:spPr bwMode="auto">
            <a:xfrm>
              <a:off x="3107005" y="1385039"/>
              <a:ext cx="160898" cy="63283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Calibri"/>
                <a:cs typeface="+mn-cs"/>
              </a:endParaRPr>
            </a:p>
          </p:txBody>
        </p:sp>
      </p:grpSp>
      <p:grpSp>
        <p:nvGrpSpPr>
          <p:cNvPr id="50" name="Group 49">
            <a:extLst>
              <a:ext uri="{FF2B5EF4-FFF2-40B4-BE49-F238E27FC236}">
                <a16:creationId xmlns:a16="http://schemas.microsoft.com/office/drawing/2014/main" id="{2480BE94-15CD-402B-8660-19CF67737776}"/>
              </a:ext>
            </a:extLst>
          </p:cNvPr>
          <p:cNvGrpSpPr/>
          <p:nvPr/>
        </p:nvGrpSpPr>
        <p:grpSpPr>
          <a:xfrm>
            <a:off x="5534754" y="754033"/>
            <a:ext cx="1570897" cy="1311381"/>
            <a:chOff x="4010753" y="754032"/>
            <a:chExt cx="1570897" cy="1311381"/>
          </a:xfrm>
        </p:grpSpPr>
        <p:sp>
          <p:nvSpPr>
            <p:cNvPr id="32" name="Text Box 31">
              <a:extLst>
                <a:ext uri="{FF2B5EF4-FFF2-40B4-BE49-F238E27FC236}">
                  <a16:creationId xmlns:a16="http://schemas.microsoft.com/office/drawing/2014/main" id="{70463871-4662-4030-8BFE-299E82A271A6}"/>
                </a:ext>
              </a:extLst>
            </p:cNvPr>
            <p:cNvSpPr txBox="1">
              <a:spLocks noChangeArrowheads="1"/>
            </p:cNvSpPr>
            <p:nvPr/>
          </p:nvSpPr>
          <p:spPr bwMode="auto">
            <a:xfrm>
              <a:off x="4010753" y="754032"/>
              <a:ext cx="1570897"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1" u="none" strike="noStrike" kern="1200" cap="none" spc="0" normalizeH="0" baseline="0" noProof="0" dirty="0">
                  <a:ln>
                    <a:noFill/>
                  </a:ln>
                  <a:solidFill>
                    <a:srgbClr val="FF0000"/>
                  </a:solidFill>
                  <a:effectLst/>
                  <a:uLnTx/>
                  <a:uFillTx/>
                  <a:latin typeface="Verdana" panose="020B0604030504040204" pitchFamily="34" charset="0"/>
                  <a:ea typeface="굴림" panose="020B0600000101010101" pitchFamily="50" charset="-127"/>
                  <a:cs typeface="+mn-cs"/>
                </a:rPr>
                <a:t>Wind-down overhead</a:t>
              </a:r>
            </a:p>
          </p:txBody>
        </p:sp>
        <p:sp>
          <p:nvSpPr>
            <p:cNvPr id="48" name="Line 88">
              <a:extLst>
                <a:ext uri="{FF2B5EF4-FFF2-40B4-BE49-F238E27FC236}">
                  <a16:creationId xmlns:a16="http://schemas.microsoft.com/office/drawing/2014/main" id="{5EA1AA60-3B86-4A40-8733-1569E927D29B}"/>
                </a:ext>
              </a:extLst>
            </p:cNvPr>
            <p:cNvSpPr>
              <a:spLocks noChangeShapeType="1"/>
            </p:cNvSpPr>
            <p:nvPr/>
          </p:nvSpPr>
          <p:spPr bwMode="auto">
            <a:xfrm flipH="1">
              <a:off x="4135703" y="1369686"/>
              <a:ext cx="231811" cy="69572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000000"/>
                </a:solidFill>
                <a:effectLst/>
                <a:uLnTx/>
                <a:uFillTx/>
                <a:latin typeface="Calibri"/>
                <a:cs typeface="+mn-cs"/>
              </a:endParaRPr>
            </a:p>
          </p:txBody>
        </p:sp>
      </p:grpSp>
      <p:grpSp>
        <p:nvGrpSpPr>
          <p:cNvPr id="57" name="Group 56">
            <a:extLst>
              <a:ext uri="{FF2B5EF4-FFF2-40B4-BE49-F238E27FC236}">
                <a16:creationId xmlns:a16="http://schemas.microsoft.com/office/drawing/2014/main" id="{141AA02E-909D-4472-8AE0-EC7FCADEF282}"/>
              </a:ext>
            </a:extLst>
          </p:cNvPr>
          <p:cNvGrpSpPr/>
          <p:nvPr/>
        </p:nvGrpSpPr>
        <p:grpSpPr>
          <a:xfrm>
            <a:off x="2790592" y="3573518"/>
            <a:ext cx="7247919" cy="1920293"/>
            <a:chOff x="1266591" y="3573517"/>
            <a:chExt cx="7247919" cy="1920293"/>
          </a:xfrm>
        </p:grpSpPr>
        <p:sp>
          <p:nvSpPr>
            <p:cNvPr id="16" name="Freeform 15">
              <a:extLst>
                <a:ext uri="{FF2B5EF4-FFF2-40B4-BE49-F238E27FC236}">
                  <a16:creationId xmlns:a16="http://schemas.microsoft.com/office/drawing/2014/main" id="{F67AB7DF-0897-4114-8D69-7876B312B62E}"/>
                </a:ext>
              </a:extLst>
            </p:cNvPr>
            <p:cNvSpPr>
              <a:spLocks/>
            </p:cNvSpPr>
            <p:nvPr/>
          </p:nvSpPr>
          <p:spPr bwMode="auto">
            <a:xfrm>
              <a:off x="2869324" y="3573517"/>
              <a:ext cx="5223642" cy="1082568"/>
            </a:xfrm>
            <a:custGeom>
              <a:avLst/>
              <a:gdLst>
                <a:gd name="T0" fmla="*/ 0 w 3264"/>
                <a:gd name="T1" fmla="*/ 0 h 720"/>
                <a:gd name="T2" fmla="*/ 0 w 3264"/>
                <a:gd name="T3" fmla="*/ 720 h 720"/>
                <a:gd name="T4" fmla="*/ 3264 w 3264"/>
                <a:gd name="T5" fmla="*/ 720 h 720"/>
              </a:gdLst>
              <a:ahLst/>
              <a:cxnLst>
                <a:cxn ang="0">
                  <a:pos x="T0" y="T1"/>
                </a:cxn>
                <a:cxn ang="0">
                  <a:pos x="T2" y="T3"/>
                </a:cxn>
                <a:cxn ang="0">
                  <a:pos x="T4" y="T5"/>
                </a:cxn>
              </a:cxnLst>
              <a:rect l="0" t="0" r="r" b="b"/>
              <a:pathLst>
                <a:path w="3264" h="720">
                  <a:moveTo>
                    <a:pt x="0" y="0"/>
                  </a:moveTo>
                  <a:lnTo>
                    <a:pt x="0" y="720"/>
                  </a:lnTo>
                  <a:lnTo>
                    <a:pt x="3264" y="720"/>
                  </a:lnTo>
                </a:path>
              </a:pathLst>
            </a:custGeom>
            <a:noFill/>
            <a:ln w="57150"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Text Box 14">
              <a:extLst>
                <a:ext uri="{FF2B5EF4-FFF2-40B4-BE49-F238E27FC236}">
                  <a16:creationId xmlns:a16="http://schemas.microsoft.com/office/drawing/2014/main" id="{AD3ACD40-5320-4FE5-8411-0CA99A92045F}"/>
                </a:ext>
              </a:extLst>
            </p:cNvPr>
            <p:cNvSpPr txBox="1">
              <a:spLocks noChangeArrowheads="1"/>
            </p:cNvSpPr>
            <p:nvPr/>
          </p:nvSpPr>
          <p:spPr bwMode="auto">
            <a:xfrm>
              <a:off x="1266591" y="3661805"/>
              <a:ext cx="151522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performance</a:t>
              </a:r>
            </a:p>
          </p:txBody>
        </p:sp>
        <p:sp>
          <p:nvSpPr>
            <p:cNvPr id="56" name="Text Box 13">
              <a:extLst>
                <a:ext uri="{FF2B5EF4-FFF2-40B4-BE49-F238E27FC236}">
                  <a16:creationId xmlns:a16="http://schemas.microsoft.com/office/drawing/2014/main" id="{1617900F-BD68-4332-BC5B-ED752F9D6413}"/>
                </a:ext>
              </a:extLst>
            </p:cNvPr>
            <p:cNvSpPr txBox="1">
              <a:spLocks noChangeArrowheads="1"/>
            </p:cNvSpPr>
            <p:nvPr/>
          </p:nvSpPr>
          <p:spPr bwMode="auto">
            <a:xfrm>
              <a:off x="7858561" y="5093700"/>
              <a:ext cx="6559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time</a:t>
              </a:r>
              <a:endParaRPr kumimoji="0" lang="en-US" altLang="ko-KR" sz="20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67" name="Group 66">
            <a:extLst>
              <a:ext uri="{FF2B5EF4-FFF2-40B4-BE49-F238E27FC236}">
                <a16:creationId xmlns:a16="http://schemas.microsoft.com/office/drawing/2014/main" id="{85D9609D-78A2-4373-BC41-E7B2F78F91E1}"/>
              </a:ext>
            </a:extLst>
          </p:cNvPr>
          <p:cNvGrpSpPr/>
          <p:nvPr/>
        </p:nvGrpSpPr>
        <p:grpSpPr>
          <a:xfrm>
            <a:off x="4875385" y="4853560"/>
            <a:ext cx="1505797" cy="481855"/>
            <a:chOff x="2401876" y="2959763"/>
            <a:chExt cx="1505797" cy="481855"/>
          </a:xfrm>
        </p:grpSpPr>
        <p:sp>
          <p:nvSpPr>
            <p:cNvPr id="68" name="Line 32">
              <a:extLst>
                <a:ext uri="{FF2B5EF4-FFF2-40B4-BE49-F238E27FC236}">
                  <a16:creationId xmlns:a16="http://schemas.microsoft.com/office/drawing/2014/main" id="{99C8BF3C-2BE2-4F86-A630-0F6D416B8C04}"/>
                </a:ext>
              </a:extLst>
            </p:cNvPr>
            <p:cNvSpPr>
              <a:spLocks noChangeShapeType="1"/>
            </p:cNvSpPr>
            <p:nvPr/>
          </p:nvSpPr>
          <p:spPr bwMode="auto">
            <a:xfrm flipV="1">
              <a:off x="2878264" y="2959763"/>
              <a:ext cx="685800" cy="2512"/>
            </a:xfrm>
            <a:prstGeom prst="line">
              <a:avLst/>
            </a:prstGeom>
            <a:noFill/>
            <a:ln w="762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Text Box 33">
              <a:extLst>
                <a:ext uri="{FF2B5EF4-FFF2-40B4-BE49-F238E27FC236}">
                  <a16:creationId xmlns:a16="http://schemas.microsoft.com/office/drawing/2014/main" id="{60B63B48-2578-4803-B2B3-AAA54AE4D534}"/>
                </a:ext>
              </a:extLst>
            </p:cNvPr>
            <p:cNvSpPr txBox="1">
              <a:spLocks noChangeArrowheads="1"/>
            </p:cNvSpPr>
            <p:nvPr/>
          </p:nvSpPr>
          <p:spPr bwMode="auto">
            <a:xfrm>
              <a:off x="2401876" y="3072286"/>
              <a:ext cx="15057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Loop Iteration</a:t>
              </a:r>
            </a:p>
          </p:txBody>
        </p:sp>
      </p:grpSp>
    </p:spTree>
    <p:extLst>
      <p:ext uri="{BB962C8B-B14F-4D97-AF65-F5344CB8AC3E}">
        <p14:creationId xmlns:p14="http://schemas.microsoft.com/office/powerpoint/2010/main" val="25408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25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250"/>
                                        <p:tgtEl>
                                          <p:spTgt spid="6"/>
                                        </p:tgtEl>
                                      </p:cBhvr>
                                    </p:animEffect>
                                  </p:childTnLst>
                                </p:cTn>
                              </p:par>
                              <p:par>
                                <p:cTn id="17" presetID="22" presetClass="entr" presetSubtype="1"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250"/>
                                        <p:tgtEl>
                                          <p:spTgt spid="49"/>
                                        </p:tgtEl>
                                      </p:cBhvr>
                                    </p:animEffect>
                                  </p:childTnLst>
                                </p:cTn>
                              </p:par>
                            </p:childTnLst>
                          </p:cTn>
                        </p:par>
                        <p:par>
                          <p:cTn id="20" fill="hold">
                            <p:stCondLst>
                              <p:cond delay="25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50"/>
                                        <p:tgtEl>
                                          <p:spTgt spid="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250"/>
                                        <p:tgtEl>
                                          <p:spTgt spid="7"/>
                                        </p:tgtEl>
                                      </p:cBhvr>
                                    </p:animEffect>
                                  </p:childTnLst>
                                </p:cTn>
                              </p:par>
                              <p:par>
                                <p:cTn id="28" presetID="22" presetClass="entr" presetSubtype="1"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250"/>
                                        <p:tgtEl>
                                          <p:spTgt spid="50"/>
                                        </p:tgtEl>
                                      </p:cBhvr>
                                    </p:animEffect>
                                  </p:childTnLst>
                                </p:cTn>
                              </p:par>
                            </p:childTnLst>
                          </p:cTn>
                        </p:par>
                        <p:par>
                          <p:cTn id="31" fill="hold">
                            <p:stCondLst>
                              <p:cond delay="750"/>
                            </p:stCondLst>
                            <p:childTnLst>
                              <p:par>
                                <p:cTn id="32" presetID="6" presetClass="entr" presetSubtype="32"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out)">
                                      <p:cBhvr>
                                        <p:cTn id="34" dur="25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left)">
                                      <p:cBhvr>
                                        <p:cTn id="39" dur="250"/>
                                        <p:tgtEl>
                                          <p:spTgt spid="53"/>
                                        </p:tgtEl>
                                      </p:cBhvr>
                                    </p:animEffect>
                                  </p:childTnLst>
                                </p:cTn>
                              </p:par>
                            </p:childTnLst>
                          </p:cTn>
                        </p:par>
                        <p:par>
                          <p:cTn id="40" fill="hold">
                            <p:stCondLst>
                              <p:cond delay="250"/>
                            </p:stCondLst>
                            <p:childTnLst>
                              <p:par>
                                <p:cTn id="41" presetID="22" presetClass="entr" presetSubtype="8"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25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250"/>
                                        <p:tgtEl>
                                          <p:spTgt spid="45"/>
                                        </p:tgtEl>
                                      </p:cBhvr>
                                    </p:animEffect>
                                  </p:childTnLst>
                                </p:cTn>
                              </p:par>
                            </p:childTnLst>
                          </p:cTn>
                        </p:par>
                        <p:par>
                          <p:cTn id="49" fill="hold">
                            <p:stCondLst>
                              <p:cond delay="250"/>
                            </p:stCondLst>
                            <p:childTnLst>
                              <p:par>
                                <p:cTn id="50" presetID="22" presetClass="entr" presetSubtype="8"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25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250"/>
                                        <p:tgtEl>
                                          <p:spTgt spid="65"/>
                                        </p:tgtEl>
                                      </p:cBhvr>
                                    </p:animEffect>
                                  </p:childTnLst>
                                </p:cTn>
                              </p:par>
                            </p:childTnLst>
                          </p:cTn>
                        </p:par>
                        <p:par>
                          <p:cTn id="58" fill="hold">
                            <p:stCondLst>
                              <p:cond delay="250"/>
                            </p:stCondLst>
                            <p:childTnLst>
                              <p:par>
                                <p:cTn id="59" presetID="22" presetClass="entr" presetSubtype="8"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250"/>
                                        <p:tgtEl>
                                          <p:spTgt spid="64"/>
                                        </p:tgtEl>
                                      </p:cBhvr>
                                    </p:animEffect>
                                  </p:childTnLst>
                                </p:cTn>
                              </p:par>
                              <p:par>
                                <p:cTn id="62" presetID="6" presetClass="entr" presetSubtype="32"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circle(out)">
                                      <p:cBhvr>
                                        <p:cTn id="64" dur="250"/>
                                        <p:tgtEl>
                                          <p:spTgt spid="67"/>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44" grpId="0" animBg="1"/>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4A36-6DF9-4F37-A030-9941537572DA}"/>
              </a:ext>
            </a:extLst>
          </p:cNvPr>
          <p:cNvSpPr>
            <a:spLocks noGrp="1"/>
          </p:cNvSpPr>
          <p:nvPr>
            <p:ph type="title"/>
          </p:nvPr>
        </p:nvSpPr>
        <p:spPr/>
        <p:txBody>
          <a:bodyPr/>
          <a:lstStyle/>
          <a:p>
            <a:r>
              <a:rPr lang="en-US" altLang="ko-KR" sz="3700" dirty="0"/>
              <a:t>Recall: Why Compiler Might not Work</a:t>
            </a:r>
            <a:endParaRPr lang="ko-KR" altLang="en-US" sz="3700" dirty="0"/>
          </a:p>
        </p:txBody>
      </p:sp>
      <p:sp>
        <p:nvSpPr>
          <p:cNvPr id="4" name="Content Placeholder 2">
            <a:extLst>
              <a:ext uri="{FF2B5EF4-FFF2-40B4-BE49-F238E27FC236}">
                <a16:creationId xmlns:a16="http://schemas.microsoft.com/office/drawing/2014/main" id="{9013B165-D2A2-4F1D-9FEE-DF4CDF25FE48}"/>
              </a:ext>
            </a:extLst>
          </p:cNvPr>
          <p:cNvSpPr>
            <a:spLocks noGrp="1"/>
          </p:cNvSpPr>
          <p:nvPr>
            <p:ph idx="1"/>
          </p:nvPr>
        </p:nvSpPr>
        <p:spPr/>
        <p:txBody>
          <a:bodyPr/>
          <a:lstStyle/>
          <a:p>
            <a:r>
              <a:rPr lang="en-US" altLang="ko-KR" dirty="0"/>
              <a:t>Can’t always schedule around branches</a:t>
            </a:r>
          </a:p>
          <a:p>
            <a:pPr marL="609600" lvl="1" indent="-342900">
              <a:buFont typeface="Arial" panose="020B0604020202020204" pitchFamily="34" charset="0"/>
              <a:buChar char="•"/>
            </a:pPr>
            <a:r>
              <a:rPr lang="en-US" altLang="ko-KR" i="1" dirty="0">
                <a:solidFill>
                  <a:srgbClr val="C00000"/>
                </a:solidFill>
              </a:rPr>
              <a:t>limited</a:t>
            </a:r>
            <a:r>
              <a:rPr lang="en-US" altLang="ko-KR" dirty="0"/>
              <a:t> access to </a:t>
            </a:r>
            <a:r>
              <a:rPr lang="en-US" altLang="ko-KR" i="1" dirty="0">
                <a:solidFill>
                  <a:srgbClr val="C00000"/>
                </a:solidFill>
              </a:rPr>
              <a:t>dynamic information </a:t>
            </a:r>
            <a:r>
              <a:rPr lang="en-US" altLang="ko-KR" dirty="0"/>
              <a:t>(profile-based info)</a:t>
            </a:r>
          </a:p>
          <a:p>
            <a:pPr marL="609600" lvl="1" indent="-342900">
              <a:buFont typeface="Arial" panose="020B0604020202020204" pitchFamily="34" charset="0"/>
              <a:buChar char="•"/>
            </a:pPr>
            <a:r>
              <a:rPr lang="en-US" altLang="ko-KR" dirty="0"/>
              <a:t>Perhaps none at all, or not representative</a:t>
            </a:r>
          </a:p>
          <a:p>
            <a:pPr marL="609600" lvl="1" indent="-342900">
              <a:buFont typeface="Arial" panose="020B0604020202020204" pitchFamily="34" charset="0"/>
              <a:buChar char="•"/>
            </a:pPr>
            <a:r>
              <a:rPr lang="en-US" altLang="ko-KR" dirty="0"/>
              <a:t>Ex. Branch T in 1</a:t>
            </a:r>
            <a:r>
              <a:rPr lang="en-US" altLang="ko-KR" baseline="30000" dirty="0"/>
              <a:t>st</a:t>
            </a:r>
            <a:r>
              <a:rPr lang="en-US" altLang="ko-KR" dirty="0"/>
              <a:t> ½ of program, NT in 2</a:t>
            </a:r>
            <a:r>
              <a:rPr lang="en-US" altLang="ko-KR" baseline="30000" dirty="0"/>
              <a:t>nd</a:t>
            </a:r>
            <a:r>
              <a:rPr lang="en-US" altLang="ko-KR" dirty="0"/>
              <a:t> ½, looks like 50-50 branch in profile</a:t>
            </a:r>
          </a:p>
        </p:txBody>
      </p:sp>
      <p:sp>
        <p:nvSpPr>
          <p:cNvPr id="3" name="文本占位符 2">
            <a:extLst>
              <a:ext uri="{FF2B5EF4-FFF2-40B4-BE49-F238E27FC236}">
                <a16:creationId xmlns:a16="http://schemas.microsoft.com/office/drawing/2014/main" id="{4592D070-2D0A-34AE-F172-1DE29BC325D8}"/>
              </a:ext>
            </a:extLst>
          </p:cNvPr>
          <p:cNvSpPr>
            <a:spLocks noGrp="1"/>
          </p:cNvSpPr>
          <p:nvPr>
            <p:ph type="body" sz="quarter" idx="10"/>
          </p:nvPr>
        </p:nvSpPr>
        <p:spPr/>
        <p:txBody>
          <a:bodyPr/>
          <a:lstStyle/>
          <a:p>
            <a:endParaRPr lang="zh-CN" altLang="en-US"/>
          </a:p>
        </p:txBody>
      </p:sp>
      <p:sp>
        <p:nvSpPr>
          <p:cNvPr id="5" name="Content Placeholder 2">
            <a:extLst>
              <a:ext uri="{FF2B5EF4-FFF2-40B4-BE49-F238E27FC236}">
                <a16:creationId xmlns:a16="http://schemas.microsoft.com/office/drawing/2014/main" id="{33699401-C724-44A5-B7CA-2E4403A4E26E}"/>
              </a:ext>
            </a:extLst>
          </p:cNvPr>
          <p:cNvSpPr txBox="1">
            <a:spLocks/>
          </p:cNvSpPr>
          <p:nvPr/>
        </p:nvSpPr>
        <p:spPr>
          <a:xfrm>
            <a:off x="279400" y="2782638"/>
            <a:ext cx="8715633" cy="898611"/>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ts val="0"/>
              </a:spcAft>
              <a:buClrTx/>
              <a:buSzTx/>
              <a:buFont typeface="Wingdings" pitchFamily="2" charset="2"/>
              <a:buChar char="Ø"/>
              <a:tabLst/>
              <a:defRPr/>
            </a:pPr>
            <a:r>
              <a:rPr kumimoji="0" lang="en-US" altLang="ko-KR" sz="2800" b="0" i="1" u="none" strike="noStrike" kern="1200" cap="none" spc="0" normalizeH="0" baseline="0" noProof="0" dirty="0">
                <a:ln>
                  <a:noFill/>
                </a:ln>
                <a:solidFill>
                  <a:srgbClr val="C00000"/>
                </a:solidFill>
                <a:effectLst/>
                <a:uLnTx/>
                <a:uFillTx/>
                <a:latin typeface="Calibri" panose="020F0502020204030204" pitchFamily="34" charset="0"/>
                <a:ea typeface="微软雅黑"/>
                <a:cs typeface="Calibri" panose="020F0502020204030204" pitchFamily="34" charset="0"/>
              </a:rPr>
              <a:t>Not all stalls </a:t>
            </a:r>
            <a:r>
              <a:rPr kumimoji="0" lang="en-US" altLang="ko-KR" sz="2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are predicable</a:t>
            </a:r>
          </a:p>
          <a:p>
            <a:pPr marL="6096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ko-KR"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Calibri" panose="020F0502020204030204" pitchFamily="34" charset="0"/>
              </a:rPr>
              <a:t>Cannot react to dynamic events like data cache misses</a:t>
            </a:r>
          </a:p>
        </p:txBody>
      </p:sp>
    </p:spTree>
    <p:extLst>
      <p:ext uri="{BB962C8B-B14F-4D97-AF65-F5344CB8AC3E}">
        <p14:creationId xmlns:p14="http://schemas.microsoft.com/office/powerpoint/2010/main" val="224636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FDA0-1BC0-420E-A931-93C560F61226}"/>
              </a:ext>
            </a:extLst>
          </p:cNvPr>
          <p:cNvSpPr>
            <a:spLocks noGrp="1"/>
          </p:cNvSpPr>
          <p:nvPr>
            <p:ph type="title"/>
          </p:nvPr>
        </p:nvSpPr>
        <p:spPr/>
        <p:txBody>
          <a:bodyPr/>
          <a:lstStyle/>
          <a:p>
            <a:r>
              <a:rPr lang="en-US" altLang="ko-KR" dirty="0"/>
              <a:t>Another Instruction-Level Parallelism (ILP)</a:t>
            </a:r>
            <a:endParaRPr lang="ko-KR" altLang="en-US" dirty="0"/>
          </a:p>
        </p:txBody>
      </p:sp>
      <p:sp>
        <p:nvSpPr>
          <p:cNvPr id="3" name="内容占位符 2">
            <a:extLst>
              <a:ext uri="{FF2B5EF4-FFF2-40B4-BE49-F238E27FC236}">
                <a16:creationId xmlns:a16="http://schemas.microsoft.com/office/drawing/2014/main" id="{54585725-189C-ED30-DEE4-BF5C00298C5C}"/>
              </a:ext>
            </a:extLst>
          </p:cNvPr>
          <p:cNvSpPr>
            <a:spLocks noGrp="1"/>
          </p:cNvSpPr>
          <p:nvPr>
            <p:ph idx="1"/>
          </p:nvPr>
        </p:nvSpPr>
        <p:spPr/>
        <p:txBody>
          <a:bodyPr/>
          <a:lstStyle/>
          <a:p>
            <a:endParaRPr lang="zh-CN" altLang="en-US"/>
          </a:p>
        </p:txBody>
      </p:sp>
      <p:sp>
        <p:nvSpPr>
          <p:cNvPr id="40" name="文本占位符 39">
            <a:extLst>
              <a:ext uri="{FF2B5EF4-FFF2-40B4-BE49-F238E27FC236}">
                <a16:creationId xmlns:a16="http://schemas.microsoft.com/office/drawing/2014/main" id="{3E00621A-F99F-B522-92FD-BC07AEB383C0}"/>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EA9A1E67-597A-404D-B4F0-EC5F6BC39F4F}"/>
              </a:ext>
            </a:extLst>
          </p:cNvPr>
          <p:cNvSpPr/>
          <p:nvPr/>
        </p:nvSpPr>
        <p:spPr>
          <a:xfrm>
            <a:off x="3961411" y="1051863"/>
            <a:ext cx="4269178" cy="703395"/>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Internal of operation principle of ILP-processors</a:t>
            </a:r>
            <a:endParaRPr lang="ko-KR" altLang="en-US" sz="2400" dirty="0">
              <a:solidFill>
                <a:schemeClr val="tx1"/>
              </a:solidFill>
              <a:latin typeface="Bell Gothic Std Black" panose="020B0706020202040204" pitchFamily="34" charset="0"/>
            </a:endParaRPr>
          </a:p>
        </p:txBody>
      </p:sp>
      <p:sp>
        <p:nvSpPr>
          <p:cNvPr id="5" name="Rectangle 4">
            <a:extLst>
              <a:ext uri="{FF2B5EF4-FFF2-40B4-BE49-F238E27FC236}">
                <a16:creationId xmlns:a16="http://schemas.microsoft.com/office/drawing/2014/main" id="{7C26D0CE-353A-4647-B82E-7908D00EDDD4}"/>
              </a:ext>
            </a:extLst>
          </p:cNvPr>
          <p:cNvSpPr/>
          <p:nvPr/>
        </p:nvSpPr>
        <p:spPr>
          <a:xfrm>
            <a:off x="3022271" y="2525451"/>
            <a:ext cx="1878281" cy="80003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Pipelined operation</a:t>
            </a:r>
            <a:endParaRPr lang="ko-KR" altLang="en-US" sz="2400" dirty="0">
              <a:solidFill>
                <a:schemeClr val="tx1"/>
              </a:solidFill>
              <a:latin typeface="Bell Gothic Std Black" panose="020B0706020202040204" pitchFamily="34" charset="0"/>
            </a:endParaRPr>
          </a:p>
        </p:txBody>
      </p:sp>
      <p:sp>
        <p:nvSpPr>
          <p:cNvPr id="6" name="Rectangle 5">
            <a:extLst>
              <a:ext uri="{FF2B5EF4-FFF2-40B4-BE49-F238E27FC236}">
                <a16:creationId xmlns:a16="http://schemas.microsoft.com/office/drawing/2014/main" id="{BB97BF8F-C1AE-4303-B95C-AD03FB2B089B}"/>
              </a:ext>
            </a:extLst>
          </p:cNvPr>
          <p:cNvSpPr/>
          <p:nvPr/>
        </p:nvSpPr>
        <p:spPr>
          <a:xfrm>
            <a:off x="7291449" y="2525450"/>
            <a:ext cx="1878281" cy="80003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Parallel operation</a:t>
            </a:r>
            <a:endParaRPr lang="ko-KR" altLang="en-US" sz="2400" dirty="0">
              <a:solidFill>
                <a:schemeClr val="tx1"/>
              </a:solidFill>
              <a:latin typeface="Bell Gothic Std Black" panose="020B0706020202040204" pitchFamily="34" charset="0"/>
            </a:endParaRPr>
          </a:p>
        </p:txBody>
      </p:sp>
      <p:cxnSp>
        <p:nvCxnSpPr>
          <p:cNvPr id="7" name="Connector: Elbow 6">
            <a:extLst>
              <a:ext uri="{FF2B5EF4-FFF2-40B4-BE49-F238E27FC236}">
                <a16:creationId xmlns:a16="http://schemas.microsoft.com/office/drawing/2014/main" id="{ED3D410F-6D27-4153-92DA-7ECF8C643727}"/>
              </a:ext>
            </a:extLst>
          </p:cNvPr>
          <p:cNvCxnSpPr>
            <a:cxnSpLocks/>
            <a:stCxn id="4" idx="2"/>
            <a:endCxn id="5" idx="0"/>
          </p:cNvCxnSpPr>
          <p:nvPr/>
        </p:nvCxnSpPr>
        <p:spPr>
          <a:xfrm rot="5400000">
            <a:off x="4643609" y="1073061"/>
            <a:ext cx="770194" cy="2134589"/>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9F639D5-B139-4020-99AD-62DDBE651F2A}"/>
              </a:ext>
            </a:extLst>
          </p:cNvPr>
          <p:cNvCxnSpPr>
            <a:cxnSpLocks/>
            <a:stCxn id="4" idx="2"/>
            <a:endCxn id="6" idx="0"/>
          </p:cNvCxnSpPr>
          <p:nvPr/>
        </p:nvCxnSpPr>
        <p:spPr>
          <a:xfrm rot="16200000" flipH="1">
            <a:off x="6778199" y="1073059"/>
            <a:ext cx="770193" cy="2134589"/>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DBEE608-4CFD-4DFE-8EF8-73C346F60724}"/>
              </a:ext>
            </a:extLst>
          </p:cNvPr>
          <p:cNvGrpSpPr/>
          <p:nvPr/>
        </p:nvGrpSpPr>
        <p:grpSpPr>
          <a:xfrm>
            <a:off x="2856602" y="3634231"/>
            <a:ext cx="2184761" cy="959086"/>
            <a:chOff x="1179913" y="4275914"/>
            <a:chExt cx="2184761" cy="959086"/>
          </a:xfrm>
        </p:grpSpPr>
        <p:grpSp>
          <p:nvGrpSpPr>
            <p:cNvPr id="10" name="Group 9">
              <a:extLst>
                <a:ext uri="{FF2B5EF4-FFF2-40B4-BE49-F238E27FC236}">
                  <a16:creationId xmlns:a16="http://schemas.microsoft.com/office/drawing/2014/main" id="{F51ED652-50F5-41F4-B6D5-FA0381ADD12E}"/>
                </a:ext>
              </a:extLst>
            </p:cNvPr>
            <p:cNvGrpSpPr/>
            <p:nvPr/>
          </p:nvGrpSpPr>
          <p:grpSpPr>
            <a:xfrm>
              <a:off x="1179913" y="4275914"/>
              <a:ext cx="597427" cy="958250"/>
              <a:chOff x="1179913" y="4333466"/>
              <a:chExt cx="597427" cy="958250"/>
            </a:xfrm>
          </p:grpSpPr>
          <p:sp>
            <p:nvSpPr>
              <p:cNvPr id="17" name="Rectangle 16">
                <a:extLst>
                  <a:ext uri="{FF2B5EF4-FFF2-40B4-BE49-F238E27FC236}">
                    <a16:creationId xmlns:a16="http://schemas.microsoft.com/office/drawing/2014/main" id="{3663A88B-4795-4BB0-8863-AC9EA45D628B}"/>
                  </a:ext>
                </a:extLst>
              </p:cNvPr>
              <p:cNvSpPr/>
              <p:nvPr/>
            </p:nvSpPr>
            <p:spPr>
              <a:xfrm>
                <a:off x="1219200" y="4333466"/>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FFB0AF56-4A86-4114-92AF-87EA9E8641EF}"/>
                  </a:ext>
                </a:extLst>
              </p:cNvPr>
              <p:cNvSpPr txBox="1"/>
              <p:nvPr/>
            </p:nvSpPr>
            <p:spPr>
              <a:xfrm>
                <a:off x="1179913" y="4891606"/>
                <a:ext cx="529312" cy="400110"/>
              </a:xfrm>
              <a:prstGeom prst="rect">
                <a:avLst/>
              </a:prstGeom>
              <a:noFill/>
            </p:spPr>
            <p:txBody>
              <a:bodyPr wrap="none" rtlCol="0">
                <a:spAutoFit/>
              </a:bodyPr>
              <a:lstStyle/>
              <a:p>
                <a:r>
                  <a:rPr lang="en-US" altLang="ko-KR" sz="2000" dirty="0">
                    <a:latin typeface="Bell Gothic Std Black" panose="020B0706020202040204" pitchFamily="34" charset="0"/>
                  </a:rPr>
                  <a:t>EX</a:t>
                </a:r>
                <a:r>
                  <a:rPr lang="en-US" altLang="ko-KR" sz="2000" baseline="-25000" dirty="0">
                    <a:latin typeface="Bell Gothic Std Black" panose="020B0706020202040204" pitchFamily="34" charset="0"/>
                  </a:rPr>
                  <a:t>1</a:t>
                </a:r>
                <a:endParaRPr lang="ko-KR" altLang="en-US" sz="2000" baseline="-25000" dirty="0">
                  <a:latin typeface="Bell Gothic Std Black" panose="020B0706020202040204" pitchFamily="34" charset="0"/>
                </a:endParaRPr>
              </a:p>
            </p:txBody>
          </p:sp>
        </p:grpSp>
        <p:grpSp>
          <p:nvGrpSpPr>
            <p:cNvPr id="11" name="Group 10">
              <a:extLst>
                <a:ext uri="{FF2B5EF4-FFF2-40B4-BE49-F238E27FC236}">
                  <a16:creationId xmlns:a16="http://schemas.microsoft.com/office/drawing/2014/main" id="{D0734E6D-EABD-427D-BBD5-161426047A99}"/>
                </a:ext>
              </a:extLst>
            </p:cNvPr>
            <p:cNvGrpSpPr/>
            <p:nvPr/>
          </p:nvGrpSpPr>
          <p:grpSpPr>
            <a:xfrm>
              <a:off x="1973580" y="4275914"/>
              <a:ext cx="597427" cy="958250"/>
              <a:chOff x="1179913" y="4333466"/>
              <a:chExt cx="597427" cy="958250"/>
            </a:xfrm>
          </p:grpSpPr>
          <p:sp>
            <p:nvSpPr>
              <p:cNvPr id="15" name="Rectangle 14">
                <a:extLst>
                  <a:ext uri="{FF2B5EF4-FFF2-40B4-BE49-F238E27FC236}">
                    <a16:creationId xmlns:a16="http://schemas.microsoft.com/office/drawing/2014/main" id="{7C78CF0A-CDF2-450C-85CA-6D236ED204E2}"/>
                  </a:ext>
                </a:extLst>
              </p:cNvPr>
              <p:cNvSpPr/>
              <p:nvPr/>
            </p:nvSpPr>
            <p:spPr>
              <a:xfrm>
                <a:off x="1219200" y="4333466"/>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6B5EEE88-FC41-4E71-8CF6-B2EA3108FCE7}"/>
                  </a:ext>
                </a:extLst>
              </p:cNvPr>
              <p:cNvSpPr txBox="1"/>
              <p:nvPr/>
            </p:nvSpPr>
            <p:spPr>
              <a:xfrm>
                <a:off x="1179913" y="4891606"/>
                <a:ext cx="529312" cy="400110"/>
              </a:xfrm>
              <a:prstGeom prst="rect">
                <a:avLst/>
              </a:prstGeom>
              <a:noFill/>
            </p:spPr>
            <p:txBody>
              <a:bodyPr wrap="none" rtlCol="0">
                <a:spAutoFit/>
              </a:bodyPr>
              <a:lstStyle/>
              <a:p>
                <a:r>
                  <a:rPr lang="en-US" altLang="ko-KR" sz="2000" dirty="0">
                    <a:latin typeface="Bell Gothic Std Black" panose="020B0706020202040204" pitchFamily="34" charset="0"/>
                  </a:rPr>
                  <a:t>EX</a:t>
                </a:r>
                <a:r>
                  <a:rPr lang="en-US" altLang="ko-KR" sz="2000" baseline="-25000" dirty="0">
                    <a:latin typeface="Bell Gothic Std Black" panose="020B0706020202040204" pitchFamily="34" charset="0"/>
                  </a:rPr>
                  <a:t>2</a:t>
                </a:r>
                <a:endParaRPr lang="ko-KR" altLang="en-US" sz="2000" baseline="-25000" dirty="0">
                  <a:latin typeface="Bell Gothic Std Black" panose="020B0706020202040204" pitchFamily="34" charset="0"/>
                </a:endParaRPr>
              </a:p>
            </p:txBody>
          </p:sp>
        </p:grpSp>
        <p:grpSp>
          <p:nvGrpSpPr>
            <p:cNvPr id="12" name="Group 11">
              <a:extLst>
                <a:ext uri="{FF2B5EF4-FFF2-40B4-BE49-F238E27FC236}">
                  <a16:creationId xmlns:a16="http://schemas.microsoft.com/office/drawing/2014/main" id="{92DBEC3F-B15D-479C-AB16-C5986D056FE0}"/>
                </a:ext>
              </a:extLst>
            </p:cNvPr>
            <p:cNvGrpSpPr/>
            <p:nvPr/>
          </p:nvGrpSpPr>
          <p:grpSpPr>
            <a:xfrm>
              <a:off x="2767247" y="4276750"/>
              <a:ext cx="597427" cy="958250"/>
              <a:chOff x="1179913" y="4333466"/>
              <a:chExt cx="597427" cy="958250"/>
            </a:xfrm>
          </p:grpSpPr>
          <p:sp>
            <p:nvSpPr>
              <p:cNvPr id="13" name="Rectangle 12">
                <a:extLst>
                  <a:ext uri="{FF2B5EF4-FFF2-40B4-BE49-F238E27FC236}">
                    <a16:creationId xmlns:a16="http://schemas.microsoft.com/office/drawing/2014/main" id="{63193DAE-65ED-46E0-9B33-7391B287433F}"/>
                  </a:ext>
                </a:extLst>
              </p:cNvPr>
              <p:cNvSpPr/>
              <p:nvPr/>
            </p:nvSpPr>
            <p:spPr>
              <a:xfrm>
                <a:off x="1219200" y="4333466"/>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TextBox 13">
                <a:extLst>
                  <a:ext uri="{FF2B5EF4-FFF2-40B4-BE49-F238E27FC236}">
                    <a16:creationId xmlns:a16="http://schemas.microsoft.com/office/drawing/2014/main" id="{A9B1CF33-5885-495E-9514-082A665D1D6D}"/>
                  </a:ext>
                </a:extLst>
              </p:cNvPr>
              <p:cNvSpPr txBox="1"/>
              <p:nvPr/>
            </p:nvSpPr>
            <p:spPr>
              <a:xfrm>
                <a:off x="1179913" y="4891606"/>
                <a:ext cx="529312" cy="400110"/>
              </a:xfrm>
              <a:prstGeom prst="rect">
                <a:avLst/>
              </a:prstGeom>
              <a:noFill/>
            </p:spPr>
            <p:txBody>
              <a:bodyPr wrap="none" rtlCol="0">
                <a:spAutoFit/>
              </a:bodyPr>
              <a:lstStyle/>
              <a:p>
                <a:r>
                  <a:rPr lang="en-US" altLang="ko-KR" sz="2000" dirty="0">
                    <a:latin typeface="Bell Gothic Std Black" panose="020B0706020202040204" pitchFamily="34" charset="0"/>
                  </a:rPr>
                  <a:t>EX</a:t>
                </a:r>
                <a:r>
                  <a:rPr lang="en-US" altLang="ko-KR" sz="2000" baseline="-25000" dirty="0">
                    <a:latin typeface="Bell Gothic Std Black" panose="020B0706020202040204" pitchFamily="34" charset="0"/>
                  </a:rPr>
                  <a:t>3</a:t>
                </a:r>
                <a:endParaRPr lang="ko-KR" altLang="en-US" sz="2000" baseline="-25000" dirty="0">
                  <a:latin typeface="Bell Gothic Std Black" panose="020B0706020202040204" pitchFamily="34" charset="0"/>
                </a:endParaRPr>
              </a:p>
            </p:txBody>
          </p:sp>
        </p:grpSp>
      </p:grpSp>
      <p:cxnSp>
        <p:nvCxnSpPr>
          <p:cNvPr id="19" name="Straight Arrow Connector 18">
            <a:extLst>
              <a:ext uri="{FF2B5EF4-FFF2-40B4-BE49-F238E27FC236}">
                <a16:creationId xmlns:a16="http://schemas.microsoft.com/office/drawing/2014/main" id="{608196F7-4EC4-4AFC-8FB4-1D7D744458C5}"/>
              </a:ext>
            </a:extLst>
          </p:cNvPr>
          <p:cNvCxnSpPr>
            <a:cxnSpLocks/>
          </p:cNvCxnSpPr>
          <p:nvPr/>
        </p:nvCxnSpPr>
        <p:spPr>
          <a:xfrm>
            <a:off x="3961411" y="4871550"/>
            <a:ext cx="0" cy="457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34E76D-B492-4B55-AE9D-F5AD9EA33E47}"/>
              </a:ext>
            </a:extLst>
          </p:cNvPr>
          <p:cNvSpPr/>
          <p:nvPr/>
        </p:nvSpPr>
        <p:spPr>
          <a:xfrm>
            <a:off x="3072485" y="5331671"/>
            <a:ext cx="1878281" cy="794379"/>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Pipelined processors</a:t>
            </a:r>
            <a:endParaRPr lang="ko-KR" altLang="en-US" sz="2400" dirty="0">
              <a:solidFill>
                <a:schemeClr val="tx1"/>
              </a:solidFill>
              <a:latin typeface="Bell Gothic Std Black" panose="020B0706020202040204" pitchFamily="34" charset="0"/>
            </a:endParaRPr>
          </a:p>
        </p:txBody>
      </p:sp>
      <p:grpSp>
        <p:nvGrpSpPr>
          <p:cNvPr id="21" name="Group 20">
            <a:extLst>
              <a:ext uri="{FF2B5EF4-FFF2-40B4-BE49-F238E27FC236}">
                <a16:creationId xmlns:a16="http://schemas.microsoft.com/office/drawing/2014/main" id="{5FA02DDE-BAA9-4284-B41D-F9038B302DC0}"/>
              </a:ext>
            </a:extLst>
          </p:cNvPr>
          <p:cNvGrpSpPr/>
          <p:nvPr/>
        </p:nvGrpSpPr>
        <p:grpSpPr>
          <a:xfrm>
            <a:off x="7125782" y="3369875"/>
            <a:ext cx="2184761" cy="976555"/>
            <a:chOff x="5601781" y="3274874"/>
            <a:chExt cx="2184761" cy="976555"/>
          </a:xfrm>
        </p:grpSpPr>
        <p:sp>
          <p:nvSpPr>
            <p:cNvPr id="22" name="Rectangle 21">
              <a:extLst>
                <a:ext uri="{FF2B5EF4-FFF2-40B4-BE49-F238E27FC236}">
                  <a16:creationId xmlns:a16="http://schemas.microsoft.com/office/drawing/2014/main" id="{51B56850-534E-4CCA-A436-A9F752F42375}"/>
                </a:ext>
              </a:extLst>
            </p:cNvPr>
            <p:cNvSpPr/>
            <p:nvPr/>
          </p:nvSpPr>
          <p:spPr>
            <a:xfrm>
              <a:off x="5641068" y="3692453"/>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CB0B6AD8-6C0F-4D0D-A0D7-7483210E696C}"/>
                </a:ext>
              </a:extLst>
            </p:cNvPr>
            <p:cNvSpPr txBox="1"/>
            <p:nvPr/>
          </p:nvSpPr>
          <p:spPr>
            <a:xfrm>
              <a:off x="5601781" y="3274874"/>
              <a:ext cx="529312" cy="400110"/>
            </a:xfrm>
            <a:prstGeom prst="rect">
              <a:avLst/>
            </a:prstGeom>
            <a:noFill/>
          </p:spPr>
          <p:txBody>
            <a:bodyPr wrap="none" rtlCol="0">
              <a:spAutoFit/>
            </a:bodyPr>
            <a:lstStyle/>
            <a:p>
              <a:r>
                <a:rPr lang="en-US" altLang="ko-KR" sz="2000" dirty="0">
                  <a:latin typeface="Bell Gothic Std Black" panose="020B0706020202040204" pitchFamily="34" charset="0"/>
                </a:rPr>
                <a:t>EX</a:t>
              </a:r>
              <a:r>
                <a:rPr lang="en-US" altLang="ko-KR" sz="2000" baseline="-25000" dirty="0">
                  <a:latin typeface="Bell Gothic Std Black" panose="020B0706020202040204" pitchFamily="34" charset="0"/>
                </a:rPr>
                <a:t>1</a:t>
              </a:r>
              <a:endParaRPr lang="ko-KR" altLang="en-US" sz="2000" baseline="-25000" dirty="0">
                <a:latin typeface="Bell Gothic Std Black" panose="020B0706020202040204" pitchFamily="34" charset="0"/>
              </a:endParaRPr>
            </a:p>
          </p:txBody>
        </p:sp>
        <p:sp>
          <p:nvSpPr>
            <p:cNvPr id="24" name="Rectangle 23">
              <a:extLst>
                <a:ext uri="{FF2B5EF4-FFF2-40B4-BE49-F238E27FC236}">
                  <a16:creationId xmlns:a16="http://schemas.microsoft.com/office/drawing/2014/main" id="{C97BA8D6-0234-45BF-B836-9C1BD56EB728}"/>
                </a:ext>
              </a:extLst>
            </p:cNvPr>
            <p:cNvSpPr/>
            <p:nvPr/>
          </p:nvSpPr>
          <p:spPr>
            <a:xfrm>
              <a:off x="6434735" y="3692453"/>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151CACA2-E6DB-4908-892D-8D9E243501F0}"/>
                </a:ext>
              </a:extLst>
            </p:cNvPr>
            <p:cNvSpPr txBox="1"/>
            <p:nvPr/>
          </p:nvSpPr>
          <p:spPr>
            <a:xfrm>
              <a:off x="6395448" y="3274874"/>
              <a:ext cx="529312" cy="400110"/>
            </a:xfrm>
            <a:prstGeom prst="rect">
              <a:avLst/>
            </a:prstGeom>
            <a:noFill/>
          </p:spPr>
          <p:txBody>
            <a:bodyPr wrap="none" rtlCol="0">
              <a:spAutoFit/>
            </a:bodyPr>
            <a:lstStyle/>
            <a:p>
              <a:r>
                <a:rPr lang="en-US" altLang="ko-KR" sz="2000">
                  <a:latin typeface="Bell Gothic Std Black" panose="020B0706020202040204" pitchFamily="34" charset="0"/>
                </a:rPr>
                <a:t>EX</a:t>
              </a:r>
              <a:r>
                <a:rPr lang="en-US" altLang="ko-KR" sz="2000" baseline="-25000">
                  <a:latin typeface="Bell Gothic Std Black" panose="020B0706020202040204" pitchFamily="34" charset="0"/>
                </a:rPr>
                <a:t>2</a:t>
              </a:r>
              <a:endParaRPr lang="ko-KR" altLang="en-US" sz="2000" baseline="-25000" dirty="0">
                <a:latin typeface="Bell Gothic Std Black" panose="020B0706020202040204" pitchFamily="34" charset="0"/>
              </a:endParaRPr>
            </a:p>
          </p:txBody>
        </p:sp>
        <p:sp>
          <p:nvSpPr>
            <p:cNvPr id="26" name="Rectangle 25">
              <a:extLst>
                <a:ext uri="{FF2B5EF4-FFF2-40B4-BE49-F238E27FC236}">
                  <a16:creationId xmlns:a16="http://schemas.microsoft.com/office/drawing/2014/main" id="{9E1A112A-1677-4EC6-922E-666A55EF11EB}"/>
                </a:ext>
              </a:extLst>
            </p:cNvPr>
            <p:cNvSpPr/>
            <p:nvPr/>
          </p:nvSpPr>
          <p:spPr>
            <a:xfrm>
              <a:off x="7228402" y="3693289"/>
              <a:ext cx="558140" cy="558140"/>
            </a:xfrm>
            <a:prstGeom prst="rect">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CC6CA599-BC7C-4736-AA09-C6373681CFC2}"/>
                </a:ext>
              </a:extLst>
            </p:cNvPr>
            <p:cNvSpPr txBox="1"/>
            <p:nvPr/>
          </p:nvSpPr>
          <p:spPr>
            <a:xfrm>
              <a:off x="7189115" y="3274874"/>
              <a:ext cx="529312" cy="400110"/>
            </a:xfrm>
            <a:prstGeom prst="rect">
              <a:avLst/>
            </a:prstGeom>
            <a:noFill/>
          </p:spPr>
          <p:txBody>
            <a:bodyPr wrap="none" rtlCol="0">
              <a:spAutoFit/>
            </a:bodyPr>
            <a:lstStyle/>
            <a:p>
              <a:r>
                <a:rPr lang="en-US" altLang="ko-KR" sz="2000" dirty="0">
                  <a:latin typeface="Bell Gothic Std Black" panose="020B0706020202040204" pitchFamily="34" charset="0"/>
                </a:rPr>
                <a:t>EX</a:t>
              </a:r>
              <a:r>
                <a:rPr lang="en-US" altLang="ko-KR" sz="2000" baseline="-25000" dirty="0">
                  <a:latin typeface="Bell Gothic Std Black" panose="020B0706020202040204" pitchFamily="34" charset="0"/>
                </a:rPr>
                <a:t>3</a:t>
              </a:r>
              <a:endParaRPr lang="ko-KR" altLang="en-US" sz="2000" baseline="-25000" dirty="0">
                <a:latin typeface="Bell Gothic Std Black" panose="020B0706020202040204" pitchFamily="34" charset="0"/>
              </a:endParaRPr>
            </a:p>
          </p:txBody>
        </p:sp>
      </p:grpSp>
      <p:grpSp>
        <p:nvGrpSpPr>
          <p:cNvPr id="28" name="Group 27">
            <a:extLst>
              <a:ext uri="{FF2B5EF4-FFF2-40B4-BE49-F238E27FC236}">
                <a16:creationId xmlns:a16="http://schemas.microsoft.com/office/drawing/2014/main" id="{22664449-A4C5-4C86-86BB-A385743BCD30}"/>
              </a:ext>
            </a:extLst>
          </p:cNvPr>
          <p:cNvGrpSpPr/>
          <p:nvPr/>
        </p:nvGrpSpPr>
        <p:grpSpPr>
          <a:xfrm>
            <a:off x="7423522" y="3700988"/>
            <a:ext cx="1589898" cy="1042213"/>
            <a:chOff x="5924708" y="3345695"/>
            <a:chExt cx="1589898" cy="1092955"/>
          </a:xfrm>
        </p:grpSpPr>
        <p:cxnSp>
          <p:nvCxnSpPr>
            <p:cNvPr id="29" name="Straight Arrow Connector 28">
              <a:extLst>
                <a:ext uri="{FF2B5EF4-FFF2-40B4-BE49-F238E27FC236}">
                  <a16:creationId xmlns:a16="http://schemas.microsoft.com/office/drawing/2014/main" id="{53E0A4C7-3F4A-4E1B-BB55-E36FCF625474}"/>
                </a:ext>
              </a:extLst>
            </p:cNvPr>
            <p:cNvCxnSpPr>
              <a:cxnSpLocks/>
            </p:cNvCxnSpPr>
            <p:nvPr/>
          </p:nvCxnSpPr>
          <p:spPr>
            <a:xfrm>
              <a:off x="5924708" y="3345695"/>
              <a:ext cx="0" cy="1092955"/>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11EF44-E9B6-47EB-9D4E-99D9C44632B6}"/>
                </a:ext>
              </a:extLst>
            </p:cNvPr>
            <p:cNvCxnSpPr>
              <a:cxnSpLocks/>
            </p:cNvCxnSpPr>
            <p:nvPr/>
          </p:nvCxnSpPr>
          <p:spPr>
            <a:xfrm>
              <a:off x="6721829" y="3345695"/>
              <a:ext cx="0" cy="1092955"/>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AF6560-4C85-4827-96E6-2C8DC77A17E3}"/>
                </a:ext>
              </a:extLst>
            </p:cNvPr>
            <p:cNvCxnSpPr>
              <a:cxnSpLocks/>
            </p:cNvCxnSpPr>
            <p:nvPr/>
          </p:nvCxnSpPr>
          <p:spPr>
            <a:xfrm>
              <a:off x="7514606" y="3345695"/>
              <a:ext cx="0" cy="1092955"/>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6AFA969-D9C2-4F38-91B4-8C61467F76E8}"/>
              </a:ext>
            </a:extLst>
          </p:cNvPr>
          <p:cNvGrpSpPr/>
          <p:nvPr/>
        </p:nvGrpSpPr>
        <p:grpSpPr>
          <a:xfrm>
            <a:off x="1692159" y="3670594"/>
            <a:ext cx="3792666" cy="461665"/>
            <a:chOff x="168159" y="3575593"/>
            <a:chExt cx="3792666" cy="461665"/>
          </a:xfrm>
        </p:grpSpPr>
        <p:cxnSp>
          <p:nvCxnSpPr>
            <p:cNvPr id="33" name="Straight Arrow Connector 32">
              <a:extLst>
                <a:ext uri="{FF2B5EF4-FFF2-40B4-BE49-F238E27FC236}">
                  <a16:creationId xmlns:a16="http://schemas.microsoft.com/office/drawing/2014/main" id="{08156C44-47FA-4524-8CB8-6D85D7F7EB86}"/>
                </a:ext>
              </a:extLst>
            </p:cNvPr>
            <p:cNvCxnSpPr>
              <a:cxnSpLocks/>
            </p:cNvCxnSpPr>
            <p:nvPr/>
          </p:nvCxnSpPr>
          <p:spPr>
            <a:xfrm>
              <a:off x="989025" y="3818301"/>
              <a:ext cx="2971800" cy="0"/>
            </a:xfrm>
            <a:prstGeom prst="straightConnector1">
              <a:avLst/>
            </a:prstGeom>
            <a:ln w="76200">
              <a:solidFill>
                <a:srgbClr val="143D88"/>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C623C5-62DE-48D0-AFF4-4B8B0794B69E}"/>
                </a:ext>
              </a:extLst>
            </p:cNvPr>
            <p:cNvSpPr txBox="1"/>
            <p:nvPr/>
          </p:nvSpPr>
          <p:spPr>
            <a:xfrm>
              <a:off x="168159" y="3575593"/>
              <a:ext cx="990589" cy="461665"/>
            </a:xfrm>
            <a:prstGeom prst="rect">
              <a:avLst/>
            </a:prstGeom>
            <a:noFill/>
          </p:spPr>
          <p:txBody>
            <a:bodyPr wrap="square" rtlCol="0">
              <a:spAutoFit/>
            </a:bodyPr>
            <a:lstStyle/>
            <a:p>
              <a:r>
                <a:rPr lang="en-US" altLang="ko-KR" sz="2400" dirty="0" err="1">
                  <a:solidFill>
                    <a:srgbClr val="143D88"/>
                  </a:solidFill>
                  <a:latin typeface="Bell Gothic Std Black" panose="020B0706020202040204" pitchFamily="34" charset="0"/>
                </a:rPr>
                <a:t>Instr</a:t>
              </a:r>
              <a:endParaRPr lang="ko-KR" altLang="en-US" sz="2400" baseline="-25000" dirty="0">
                <a:solidFill>
                  <a:srgbClr val="143D88"/>
                </a:solidFill>
                <a:latin typeface="Bell Gothic Std Black" panose="020B0706020202040204" pitchFamily="34" charset="0"/>
              </a:endParaRPr>
            </a:p>
          </p:txBody>
        </p:sp>
      </p:grpSp>
      <p:cxnSp>
        <p:nvCxnSpPr>
          <p:cNvPr id="35" name="Straight Arrow Connector 34">
            <a:extLst>
              <a:ext uri="{FF2B5EF4-FFF2-40B4-BE49-F238E27FC236}">
                <a16:creationId xmlns:a16="http://schemas.microsoft.com/office/drawing/2014/main" id="{D1B7470D-C66A-4985-9265-42503D6B3BE7}"/>
              </a:ext>
            </a:extLst>
          </p:cNvPr>
          <p:cNvCxnSpPr>
            <a:cxnSpLocks/>
          </p:cNvCxnSpPr>
          <p:nvPr/>
        </p:nvCxnSpPr>
        <p:spPr>
          <a:xfrm>
            <a:off x="8170429" y="4909094"/>
            <a:ext cx="0" cy="4415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C15D829-6B16-41DA-A915-3319F24A282F}"/>
              </a:ext>
            </a:extLst>
          </p:cNvPr>
          <p:cNvSpPr/>
          <p:nvPr/>
        </p:nvSpPr>
        <p:spPr>
          <a:xfrm>
            <a:off x="7281503" y="5353599"/>
            <a:ext cx="1878281" cy="794379"/>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Bell Gothic Std Black" panose="020B0706020202040204" pitchFamily="34" charset="0"/>
              </a:rPr>
              <a:t>Superscalar / VLIW</a:t>
            </a:r>
            <a:endParaRPr lang="ko-KR" altLang="en-US" sz="2400" dirty="0">
              <a:solidFill>
                <a:schemeClr val="tx1"/>
              </a:solidFill>
              <a:latin typeface="Bell Gothic Std Black" panose="020B0706020202040204" pitchFamily="34" charset="0"/>
            </a:endParaRPr>
          </a:p>
        </p:txBody>
      </p:sp>
      <p:grpSp>
        <p:nvGrpSpPr>
          <p:cNvPr id="37" name="Group 36">
            <a:extLst>
              <a:ext uri="{FF2B5EF4-FFF2-40B4-BE49-F238E27FC236}">
                <a16:creationId xmlns:a16="http://schemas.microsoft.com/office/drawing/2014/main" id="{CB7C912D-F27F-4E34-9F4D-3515C876130B}"/>
              </a:ext>
            </a:extLst>
          </p:cNvPr>
          <p:cNvGrpSpPr/>
          <p:nvPr/>
        </p:nvGrpSpPr>
        <p:grpSpPr>
          <a:xfrm>
            <a:off x="4996063" y="5263895"/>
            <a:ext cx="2240140" cy="945387"/>
            <a:chOff x="3472063" y="5168894"/>
            <a:chExt cx="2240140" cy="945387"/>
          </a:xfrm>
        </p:grpSpPr>
        <p:cxnSp>
          <p:nvCxnSpPr>
            <p:cNvPr id="38" name="Straight Arrow Connector 37">
              <a:extLst>
                <a:ext uri="{FF2B5EF4-FFF2-40B4-BE49-F238E27FC236}">
                  <a16:creationId xmlns:a16="http://schemas.microsoft.com/office/drawing/2014/main" id="{E5AFA59C-F473-49C4-806F-E73E68BFD9AD}"/>
                </a:ext>
              </a:extLst>
            </p:cNvPr>
            <p:cNvCxnSpPr>
              <a:cxnSpLocks/>
            </p:cNvCxnSpPr>
            <p:nvPr/>
          </p:nvCxnSpPr>
          <p:spPr>
            <a:xfrm>
              <a:off x="3472063" y="5652655"/>
              <a:ext cx="2240140" cy="313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18062BF-D0AF-4C7A-8F9A-9FECC0451B9F}"/>
                </a:ext>
              </a:extLst>
            </p:cNvPr>
            <p:cNvSpPr txBox="1"/>
            <p:nvPr/>
          </p:nvSpPr>
          <p:spPr>
            <a:xfrm>
              <a:off x="3652993" y="5168894"/>
              <a:ext cx="1878281" cy="945387"/>
            </a:xfrm>
            <a:prstGeom prst="rect">
              <a:avLst/>
            </a:prstGeom>
            <a:noFill/>
          </p:spPr>
          <p:txBody>
            <a:bodyPr wrap="square" rtlCol="0">
              <a:spAutoFit/>
            </a:bodyPr>
            <a:lstStyle/>
            <a:p>
              <a:pPr algn="ctr">
                <a:lnSpc>
                  <a:spcPct val="120000"/>
                </a:lnSpc>
              </a:pPr>
              <a:r>
                <a:rPr lang="en-US" altLang="ko-KR" sz="2400" dirty="0">
                  <a:solidFill>
                    <a:srgbClr val="C00000"/>
                  </a:solidFill>
                  <a:latin typeface="Bell Gothic Std Black" panose="020B0706020202040204" pitchFamily="34" charset="0"/>
                </a:rPr>
                <a:t>Orthogonal Design</a:t>
              </a:r>
            </a:p>
          </p:txBody>
        </p:sp>
      </p:grpSp>
    </p:spTree>
    <p:extLst>
      <p:ext uri="{BB962C8B-B14F-4D97-AF65-F5344CB8AC3E}">
        <p14:creationId xmlns:p14="http://schemas.microsoft.com/office/powerpoint/2010/main" val="305730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50"/>
                                        <p:tgtEl>
                                          <p:spTgt spid="32"/>
                                        </p:tgtEl>
                                      </p:cBhvr>
                                    </p:animEffect>
                                  </p:childTnLst>
                                </p:cTn>
                              </p:par>
                            </p:childTnLst>
                          </p:cTn>
                        </p:par>
                        <p:par>
                          <p:cTn id="23" fill="hold">
                            <p:stCondLst>
                              <p:cond delay="1250"/>
                            </p:stCondLst>
                            <p:childTnLst>
                              <p:par>
                                <p:cTn id="24" presetID="22" presetClass="entr" presetSubtype="1"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250"/>
                                        <p:tgtEl>
                                          <p:spTgt spid="8"/>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750"/>
                            </p:stCondLst>
                            <p:childTnLst>
                              <p:par>
                                <p:cTn id="44" presetID="22" presetClass="entr" presetSubtype="1"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250"/>
                                        <p:tgtEl>
                                          <p:spTgt spid="28"/>
                                        </p:tgtEl>
                                      </p:cBhvr>
                                    </p:animEffect>
                                  </p:childTnLst>
                                </p:cTn>
                              </p:par>
                            </p:childTnLst>
                          </p:cTn>
                        </p:par>
                        <p:par>
                          <p:cTn id="47" fill="hold">
                            <p:stCondLst>
                              <p:cond delay="1000"/>
                            </p:stCondLst>
                            <p:childTnLst>
                              <p:par>
                                <p:cTn id="48" presetID="22" presetClass="entr" presetSubtype="1"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up)">
                                      <p:cBhvr>
                                        <p:cTn id="50" dur="250"/>
                                        <p:tgtEl>
                                          <p:spTgt spid="35"/>
                                        </p:tgtEl>
                                      </p:cBhvr>
                                    </p:animEffect>
                                  </p:childTnLst>
                                </p:cTn>
                              </p:par>
                            </p:childTnLst>
                          </p:cTn>
                        </p:par>
                        <p:par>
                          <p:cTn id="51" fill="hold">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32"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ircle(out)">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0"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BC4A-5EFB-47D1-B528-31D430FEA56C}"/>
              </a:ext>
            </a:extLst>
          </p:cNvPr>
          <p:cNvSpPr>
            <a:spLocks noGrp="1"/>
          </p:cNvSpPr>
          <p:nvPr>
            <p:ph type="title"/>
          </p:nvPr>
        </p:nvSpPr>
        <p:spPr/>
        <p:txBody>
          <a:bodyPr/>
          <a:lstStyle/>
          <a:p>
            <a:r>
              <a:rPr lang="en-US" altLang="ko-KR" dirty="0"/>
              <a:t>Super-scalar</a:t>
            </a:r>
            <a:endParaRPr lang="ko-KR" altLang="en-US" dirty="0"/>
          </a:p>
        </p:txBody>
      </p:sp>
      <p:sp>
        <p:nvSpPr>
          <p:cNvPr id="3" name="Text Placeholder 2">
            <a:extLst>
              <a:ext uri="{FF2B5EF4-FFF2-40B4-BE49-F238E27FC236}">
                <a16:creationId xmlns:a16="http://schemas.microsoft.com/office/drawing/2014/main" id="{4990C510-ECB1-4244-9191-71FF9CFEBA89}"/>
              </a:ext>
            </a:extLst>
          </p:cNvPr>
          <p:cNvSpPr>
            <a:spLocks noGrp="1"/>
          </p:cNvSpPr>
          <p:nvPr>
            <p:ph type="body" idx="1"/>
          </p:nvPr>
        </p:nvSpPr>
        <p:spPr/>
        <p:txBody>
          <a:bodyPr/>
          <a:lstStyle/>
          <a:p>
            <a:r>
              <a:rPr lang="en-US" altLang="ko-KR" b="1" dirty="0">
                <a:solidFill>
                  <a:srgbClr val="C00000"/>
                </a:solidFill>
                <a:latin typeface="Calibri" panose="020F0502020204030204" pitchFamily="34" charset="0"/>
                <a:cs typeface="Calibri" panose="020F0502020204030204" pitchFamily="34" charset="0"/>
              </a:rPr>
              <a:t>Dynamic</a:t>
            </a:r>
            <a:r>
              <a:rPr lang="en-US" altLang="ko-KR" dirty="0">
                <a:latin typeface="Calibri" panose="020F0502020204030204" pitchFamily="34" charset="0"/>
                <a:cs typeface="Calibri" panose="020F0502020204030204" pitchFamily="34" charset="0"/>
              </a:rPr>
              <a:t> multiple-issue processors (decision making at run time by the </a:t>
            </a:r>
            <a:r>
              <a:rPr lang="en-US" altLang="ko-KR" dirty="0">
                <a:solidFill>
                  <a:srgbClr val="C00000"/>
                </a:solidFill>
                <a:latin typeface="Calibri" panose="020F0502020204030204" pitchFamily="34" charset="0"/>
                <a:cs typeface="Calibri" panose="020F0502020204030204" pitchFamily="34" charset="0"/>
              </a:rPr>
              <a:t>hardware</a:t>
            </a:r>
            <a:r>
              <a:rPr lang="en-US" altLang="ko-KR" dirty="0">
                <a:latin typeface="Calibri" panose="020F0502020204030204" pitchFamily="34" charset="0"/>
                <a:cs typeface="Calibri" panose="020F0502020204030204" pitchFamily="34" charset="0"/>
              </a:rPr>
              <a:t>)</a:t>
            </a:r>
            <a:endParaRPr lang="ko-KR" altLang="en-US" dirty="0">
              <a:latin typeface="Calibri" panose="020F0502020204030204" pitchFamily="34" charset="0"/>
              <a:cs typeface="Calibri" panose="020F0502020204030204" pitchFamily="34" charset="0"/>
            </a:endParaRPr>
          </a:p>
        </p:txBody>
      </p:sp>
      <p:sp>
        <p:nvSpPr>
          <p:cNvPr id="7" name="文本占位符 6">
            <a:extLst>
              <a:ext uri="{FF2B5EF4-FFF2-40B4-BE49-F238E27FC236}">
                <a16:creationId xmlns:a16="http://schemas.microsoft.com/office/drawing/2014/main" id="{779AB917-0A4C-CDCF-25A5-6DD44B3CE736}"/>
              </a:ext>
            </a:extLst>
          </p:cNvPr>
          <p:cNvSpPr>
            <a:spLocks noGrp="1"/>
          </p:cNvSpPr>
          <p:nvPr>
            <p:ph type="body" sz="quarter" idx="10"/>
          </p:nvPr>
        </p:nvSpPr>
        <p:spPr/>
        <p:txBody>
          <a:bodyPr/>
          <a:lstStyle/>
          <a:p>
            <a:endParaRPr lang="zh-CN" altLang="en-US"/>
          </a:p>
        </p:txBody>
      </p:sp>
      <p:pic>
        <p:nvPicPr>
          <p:cNvPr id="1038" name="Picture 14" descr="Related image">
            <a:extLst>
              <a:ext uri="{FF2B5EF4-FFF2-40B4-BE49-F238E27FC236}">
                <a16:creationId xmlns:a16="http://schemas.microsoft.com/office/drawing/2014/main" id="{74D94EA4-0182-457F-A69B-8FC72331B5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8860" y="4180263"/>
            <a:ext cx="1825257" cy="17724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CF6F73-1C16-48D2-8448-F9BEED3BB83A}"/>
              </a:ext>
            </a:extLst>
          </p:cNvPr>
          <p:cNvSpPr txBox="1"/>
          <p:nvPr/>
        </p:nvSpPr>
        <p:spPr>
          <a:xfrm>
            <a:off x="4468224" y="5952749"/>
            <a:ext cx="1139736" cy="369332"/>
          </a:xfrm>
          <a:prstGeom prst="rect">
            <a:avLst/>
          </a:prstGeom>
          <a:noFill/>
        </p:spPr>
        <p:txBody>
          <a:bodyPr wrap="none" rtlCol="0">
            <a:spAutoFit/>
          </a:bodyPr>
          <a:lstStyle/>
          <a:p>
            <a:r>
              <a:rPr lang="en-US" altLang="ko-KR" dirty="0">
                <a:latin typeface="Bell Gothic Std Black" panose="020B0706020202040204" pitchFamily="34" charset="0"/>
              </a:rPr>
              <a:t>Pentium 4</a:t>
            </a:r>
            <a:endParaRPr lang="ko-KR" altLang="en-US" dirty="0">
              <a:latin typeface="Bell Gothic Std Black" panose="020B0706020202040204" pitchFamily="34" charset="0"/>
            </a:endParaRPr>
          </a:p>
        </p:txBody>
      </p:sp>
      <p:sp>
        <p:nvSpPr>
          <p:cNvPr id="12" name="TextBox 11">
            <a:extLst>
              <a:ext uri="{FF2B5EF4-FFF2-40B4-BE49-F238E27FC236}">
                <a16:creationId xmlns:a16="http://schemas.microsoft.com/office/drawing/2014/main" id="{7DF6D4F2-0E02-48FF-9A9B-B0496FB0C960}"/>
              </a:ext>
            </a:extLst>
          </p:cNvPr>
          <p:cNvSpPr txBox="1"/>
          <p:nvPr/>
        </p:nvSpPr>
        <p:spPr>
          <a:xfrm>
            <a:off x="6449119" y="5952749"/>
            <a:ext cx="1196161" cy="369332"/>
          </a:xfrm>
          <a:prstGeom prst="rect">
            <a:avLst/>
          </a:prstGeom>
          <a:noFill/>
        </p:spPr>
        <p:txBody>
          <a:bodyPr wrap="none" rtlCol="0">
            <a:spAutoFit/>
          </a:bodyPr>
          <a:lstStyle/>
          <a:p>
            <a:r>
              <a:rPr lang="en-US" altLang="ko-KR" dirty="0">
                <a:latin typeface="Bell Gothic Std Black" panose="020B0706020202040204" pitchFamily="34" charset="0"/>
              </a:rPr>
              <a:t>MIPS R10K</a:t>
            </a:r>
            <a:endParaRPr lang="ko-KR" altLang="en-US" dirty="0">
              <a:latin typeface="Bell Gothic Std Black" panose="020B0706020202040204" pitchFamily="34" charset="0"/>
            </a:endParaRPr>
          </a:p>
        </p:txBody>
      </p:sp>
      <p:pic>
        <p:nvPicPr>
          <p:cNvPr id="1040" name="Picture 16" descr="https://upload.wikimedia.org/wikipedia/commons/thumb/6/6b/KL_HP_PA_RISC_8500.jpg/220px-KL_HP_PA_RISC_8500.jpg">
            <a:extLst>
              <a:ext uri="{FF2B5EF4-FFF2-40B4-BE49-F238E27FC236}">
                <a16:creationId xmlns:a16="http://schemas.microsoft.com/office/drawing/2014/main" id="{5C2B94AC-1660-4A64-9056-ABC14FCB4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305" y="4180264"/>
            <a:ext cx="1748641" cy="17724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7233A2E-C003-4D60-85AB-4B416EAD59DB}"/>
              </a:ext>
            </a:extLst>
          </p:cNvPr>
          <p:cNvSpPr txBox="1"/>
          <p:nvPr/>
        </p:nvSpPr>
        <p:spPr>
          <a:xfrm>
            <a:off x="8441692" y="5952749"/>
            <a:ext cx="1521864" cy="369332"/>
          </a:xfrm>
          <a:prstGeom prst="rect">
            <a:avLst/>
          </a:prstGeom>
          <a:noFill/>
        </p:spPr>
        <p:txBody>
          <a:bodyPr wrap="square" rtlCol="0">
            <a:spAutoFit/>
          </a:bodyPr>
          <a:lstStyle/>
          <a:p>
            <a:r>
              <a:rPr lang="en-US" altLang="ko-KR" dirty="0">
                <a:latin typeface="Bell Gothic Std Black" panose="020B0706020202040204" pitchFamily="34" charset="0"/>
              </a:rPr>
              <a:t>HP PA 8500</a:t>
            </a:r>
            <a:endParaRPr lang="ko-KR" altLang="en-US" dirty="0">
              <a:latin typeface="Bell Gothic Std Black" panose="020B0706020202040204" pitchFamily="34" charset="0"/>
            </a:endParaRPr>
          </a:p>
        </p:txBody>
      </p:sp>
      <p:sp>
        <p:nvSpPr>
          <p:cNvPr id="15" name="TextBox 14">
            <a:extLst>
              <a:ext uri="{FF2B5EF4-FFF2-40B4-BE49-F238E27FC236}">
                <a16:creationId xmlns:a16="http://schemas.microsoft.com/office/drawing/2014/main" id="{78BBB3CF-07B4-4052-B63B-764217AC9770}"/>
              </a:ext>
            </a:extLst>
          </p:cNvPr>
          <p:cNvSpPr txBox="1"/>
          <p:nvPr/>
        </p:nvSpPr>
        <p:spPr>
          <a:xfrm>
            <a:off x="2321916" y="5952749"/>
            <a:ext cx="1380955" cy="369332"/>
          </a:xfrm>
          <a:prstGeom prst="rect">
            <a:avLst/>
          </a:prstGeom>
          <a:noFill/>
        </p:spPr>
        <p:txBody>
          <a:bodyPr wrap="none" rtlCol="0">
            <a:spAutoFit/>
          </a:bodyPr>
          <a:lstStyle/>
          <a:p>
            <a:r>
              <a:rPr lang="en-US" altLang="ko-KR" dirty="0">
                <a:latin typeface="Bell Gothic Std Black" panose="020B0706020202040204" pitchFamily="34" charset="0"/>
              </a:rPr>
              <a:t>IBM Power 3</a:t>
            </a:r>
            <a:endParaRPr lang="ko-KR" altLang="en-US" dirty="0">
              <a:latin typeface="Bell Gothic Std Black" panose="020B0706020202040204" pitchFamily="34" charset="0"/>
            </a:endParaRPr>
          </a:p>
        </p:txBody>
      </p:sp>
      <p:pic>
        <p:nvPicPr>
          <p:cNvPr id="1042" name="Picture 18" descr="Image result for IBM power3">
            <a:extLst>
              <a:ext uri="{FF2B5EF4-FFF2-40B4-BE49-F238E27FC236}">
                <a16:creationId xmlns:a16="http://schemas.microsoft.com/office/drawing/2014/main" id="{6AEABC0A-0E6F-4F5F-91CF-758686028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285" y="4209256"/>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ntel pentium 4">
            <a:extLst>
              <a:ext uri="{FF2B5EF4-FFF2-40B4-BE49-F238E27FC236}">
                <a16:creationId xmlns:a16="http://schemas.microsoft.com/office/drawing/2014/main" id="{A623B92C-A73E-4948-BE67-EDB939944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449" y="4127493"/>
            <a:ext cx="1825257" cy="182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8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9599-E93F-4382-A979-BB3D74BCC9D1}"/>
              </a:ext>
            </a:extLst>
          </p:cNvPr>
          <p:cNvSpPr>
            <a:spLocks noGrp="1"/>
          </p:cNvSpPr>
          <p:nvPr>
            <p:ph type="title"/>
          </p:nvPr>
        </p:nvSpPr>
        <p:spPr/>
        <p:txBody>
          <a:bodyPr/>
          <a:lstStyle/>
          <a:p>
            <a:r>
              <a:rPr lang="en-US" altLang="ko-KR" sz="3000" dirty="0"/>
              <a:t>Dynamic Multiple Issue Machine (Superscalar)</a:t>
            </a:r>
            <a:endParaRPr lang="ko-KR" altLang="en-US" sz="3000" dirty="0"/>
          </a:p>
        </p:txBody>
      </p:sp>
      <p:sp>
        <p:nvSpPr>
          <p:cNvPr id="3" name="Content Placeholder 2">
            <a:extLst>
              <a:ext uri="{FF2B5EF4-FFF2-40B4-BE49-F238E27FC236}">
                <a16:creationId xmlns:a16="http://schemas.microsoft.com/office/drawing/2014/main" id="{8825A714-CB58-41F6-89AC-AAEEEA5CCA7F}"/>
              </a:ext>
            </a:extLst>
          </p:cNvPr>
          <p:cNvSpPr>
            <a:spLocks noGrp="1"/>
          </p:cNvSpPr>
          <p:nvPr>
            <p:ph idx="1"/>
          </p:nvPr>
        </p:nvSpPr>
        <p:spPr/>
        <p:txBody>
          <a:bodyPr/>
          <a:lstStyle/>
          <a:p>
            <a:r>
              <a:rPr lang="en-US" altLang="ko-KR" sz="2800" dirty="0"/>
              <a:t>Superscalar architectures allow several instructions to be issued and completed per clock cycle</a:t>
            </a:r>
          </a:p>
          <a:p>
            <a:r>
              <a:rPr lang="en-US" altLang="ko-KR" sz="2800" dirty="0"/>
              <a:t>A superscalar architecture consists of a </a:t>
            </a:r>
            <a:r>
              <a:rPr lang="en-US" altLang="ko-KR" sz="2800" b="1" dirty="0">
                <a:solidFill>
                  <a:srgbClr val="143D88"/>
                </a:solidFill>
              </a:rPr>
              <a:t>number of pipelines</a:t>
            </a:r>
            <a:r>
              <a:rPr lang="en-US" altLang="ko-KR" sz="2800" dirty="0"/>
              <a:t> that are working in parallel (</a:t>
            </a:r>
            <a:r>
              <a:rPr lang="en-US" altLang="ko-KR" sz="2800" b="1" dirty="0">
                <a:solidFill>
                  <a:srgbClr val="143D88"/>
                </a:solidFill>
              </a:rPr>
              <a:t>N-way Superscalar)</a:t>
            </a:r>
          </a:p>
          <a:p>
            <a:pPr lvl="1"/>
            <a:r>
              <a:rPr lang="en-US" altLang="ko-KR" dirty="0"/>
              <a:t>Can issue up to N instructions per cycle</a:t>
            </a:r>
          </a:p>
        </p:txBody>
      </p:sp>
      <p:sp>
        <p:nvSpPr>
          <p:cNvPr id="8" name="文本占位符 7">
            <a:extLst>
              <a:ext uri="{FF2B5EF4-FFF2-40B4-BE49-F238E27FC236}">
                <a16:creationId xmlns:a16="http://schemas.microsoft.com/office/drawing/2014/main" id="{D4992245-5E54-E93D-E2C3-6CAC0C40143C}"/>
              </a:ext>
            </a:extLst>
          </p:cNvPr>
          <p:cNvSpPr>
            <a:spLocks noGrp="1"/>
          </p:cNvSpPr>
          <p:nvPr>
            <p:ph type="body" sz="quarter" idx="10"/>
          </p:nvPr>
        </p:nvSpPr>
        <p:spPr/>
        <p:txBody>
          <a:bodyPr/>
          <a:lstStyle/>
          <a:p>
            <a:endParaRPr lang="zh-CN" altLang="en-US"/>
          </a:p>
        </p:txBody>
      </p:sp>
      <p:sp>
        <p:nvSpPr>
          <p:cNvPr id="4" name="TextBox 2">
            <a:extLst>
              <a:ext uri="{FF2B5EF4-FFF2-40B4-BE49-F238E27FC236}">
                <a16:creationId xmlns:a16="http://schemas.microsoft.com/office/drawing/2014/main" id="{027E45A5-BCDB-46CA-8376-137788810C39}"/>
              </a:ext>
            </a:extLst>
          </p:cNvPr>
          <p:cNvSpPr txBox="1">
            <a:spLocks noChangeArrowheads="1"/>
          </p:cNvSpPr>
          <p:nvPr/>
        </p:nvSpPr>
        <p:spPr bwMode="auto">
          <a:xfrm>
            <a:off x="4472205" y="3346643"/>
            <a:ext cx="3106576" cy="36933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defTabSz="914400" eaLnBrk="0" fontAlgn="base" hangingPunct="0">
              <a:spcBef>
                <a:spcPct val="0"/>
              </a:spcBef>
              <a:spcAft>
                <a:spcPct val="0"/>
              </a:spcAft>
              <a:defRPr/>
            </a:pPr>
            <a:r>
              <a:rPr lang="en-US" altLang="ko-KR" dirty="0">
                <a:solidFill>
                  <a:prstClr val="white"/>
                </a:solidFill>
                <a:latin typeface="Calibri" panose="020F0502020204030204" pitchFamily="34" charset="0"/>
                <a:ea typeface="맑은 고딕" panose="020B0503020000020004" pitchFamily="50" charset="-127"/>
                <a:cs typeface="Calibri" panose="020F0502020204030204" pitchFamily="34" charset="0"/>
              </a:rPr>
              <a:t>Conceptual N-Way Superscalar</a:t>
            </a:r>
            <a:endParaRPr lang="ko-KR" altLang="en-US" dirty="0">
              <a:solidFill>
                <a:prstClr val="white"/>
              </a:solidFill>
              <a:latin typeface="Calibri" panose="020F0502020204030204" pitchFamily="34" charset="0"/>
              <a:ea typeface="맑은 고딕" panose="020B0503020000020004" pitchFamily="50" charset="-127"/>
              <a:cs typeface="Calibri" panose="020F0502020204030204" pitchFamily="34" charset="0"/>
            </a:endParaRPr>
          </a:p>
        </p:txBody>
      </p:sp>
      <p:grpSp>
        <p:nvGrpSpPr>
          <p:cNvPr id="177" name="Group 176">
            <a:extLst>
              <a:ext uri="{FF2B5EF4-FFF2-40B4-BE49-F238E27FC236}">
                <a16:creationId xmlns:a16="http://schemas.microsoft.com/office/drawing/2014/main" id="{7A2EF9AB-C15A-4481-91DE-10C050AE2727}"/>
              </a:ext>
            </a:extLst>
          </p:cNvPr>
          <p:cNvGrpSpPr/>
          <p:nvPr/>
        </p:nvGrpSpPr>
        <p:grpSpPr>
          <a:xfrm>
            <a:off x="1623456" y="4491925"/>
            <a:ext cx="766696" cy="0"/>
            <a:chOff x="99456" y="4491925"/>
            <a:chExt cx="766696" cy="0"/>
          </a:xfrm>
        </p:grpSpPr>
        <p:cxnSp>
          <p:nvCxnSpPr>
            <p:cNvPr id="12" name="Straight Arrow Connector 11">
              <a:extLst>
                <a:ext uri="{FF2B5EF4-FFF2-40B4-BE49-F238E27FC236}">
                  <a16:creationId xmlns:a16="http://schemas.microsoft.com/office/drawing/2014/main" id="{841C9AB9-7B78-462C-B753-368130C021F4}"/>
                </a:ext>
              </a:extLst>
            </p:cNvPr>
            <p:cNvCxnSpPr>
              <a:cxnSpLocks/>
              <a:endCxn id="11" idx="1"/>
            </p:cNvCxnSpPr>
            <p:nvPr/>
          </p:nvCxnSpPr>
          <p:spPr>
            <a:xfrm>
              <a:off x="683637" y="4491925"/>
              <a:ext cx="18251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7E3D3E-9A82-43B1-AC4D-DF2D0CA2E834}"/>
                </a:ext>
              </a:extLst>
            </p:cNvPr>
            <p:cNvCxnSpPr>
              <a:cxnSpLocks/>
            </p:cNvCxnSpPr>
            <p:nvPr/>
          </p:nvCxnSpPr>
          <p:spPr>
            <a:xfrm>
              <a:off x="99456" y="4491925"/>
              <a:ext cx="32431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4484F51B-E0A2-4B5C-9BB1-193135D930C1}"/>
              </a:ext>
            </a:extLst>
          </p:cNvPr>
          <p:cNvGrpSpPr/>
          <p:nvPr/>
        </p:nvGrpSpPr>
        <p:grpSpPr>
          <a:xfrm>
            <a:off x="2390153" y="4300150"/>
            <a:ext cx="1168281" cy="1335527"/>
            <a:chOff x="866152" y="4300149"/>
            <a:chExt cx="1168281" cy="1335527"/>
          </a:xfrm>
        </p:grpSpPr>
        <p:sp>
          <p:nvSpPr>
            <p:cNvPr id="10" name="Flowchart: Process 9">
              <a:extLst>
                <a:ext uri="{FF2B5EF4-FFF2-40B4-BE49-F238E27FC236}">
                  <a16:creationId xmlns:a16="http://schemas.microsoft.com/office/drawing/2014/main" id="{9E8A8BD6-20A2-47CD-92A7-F8B3C7583AAB}"/>
                </a:ext>
              </a:extLst>
            </p:cNvPr>
            <p:cNvSpPr/>
            <p:nvPr/>
          </p:nvSpPr>
          <p:spPr>
            <a:xfrm>
              <a:off x="887977" y="4300149"/>
              <a:ext cx="1084372" cy="133552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ltLang="ko-KR" sz="300" dirty="0">
                <a:solidFill>
                  <a:schemeClr val="tx1"/>
                </a:solidFill>
                <a:latin typeface="Bell Gothic Std Black" panose="020B0706020202040204" pitchFamily="34" charset="0"/>
              </a:endParaRPr>
            </a:p>
            <a:p>
              <a:pPr algn="ctr">
                <a:lnSpc>
                  <a:spcPct val="80000"/>
                </a:lnSpc>
              </a:pPr>
              <a:r>
                <a:rPr lang="en-US" altLang="ko-KR" sz="1400" dirty="0" err="1">
                  <a:solidFill>
                    <a:schemeClr val="tx1"/>
                  </a:solidFill>
                  <a:latin typeface="Bell Gothic Std Black" panose="020B0706020202040204" pitchFamily="34" charset="0"/>
                </a:rPr>
                <a:t>InstructionMemory</a:t>
              </a:r>
              <a:endParaRPr lang="ko-KR" altLang="en-US" sz="1400" dirty="0">
                <a:solidFill>
                  <a:schemeClr val="tx1"/>
                </a:solidFill>
                <a:latin typeface="Bell Gothic Std Black" panose="020B0706020202040204" pitchFamily="34" charset="0"/>
              </a:endParaRPr>
            </a:p>
          </p:txBody>
        </p:sp>
        <p:sp>
          <p:nvSpPr>
            <p:cNvPr id="11" name="TextBox 10">
              <a:extLst>
                <a:ext uri="{FF2B5EF4-FFF2-40B4-BE49-F238E27FC236}">
                  <a16:creationId xmlns:a16="http://schemas.microsoft.com/office/drawing/2014/main" id="{5755049D-05A4-41A3-B462-AD516A220D9D}"/>
                </a:ext>
              </a:extLst>
            </p:cNvPr>
            <p:cNvSpPr txBox="1"/>
            <p:nvPr/>
          </p:nvSpPr>
          <p:spPr>
            <a:xfrm>
              <a:off x="866152" y="4322648"/>
              <a:ext cx="599844" cy="338554"/>
            </a:xfrm>
            <a:prstGeom prst="rect">
              <a:avLst/>
            </a:prstGeom>
            <a:noFill/>
          </p:spPr>
          <p:txBody>
            <a:bodyPr wrap="none" rtlCol="0">
              <a:spAutoFit/>
            </a:bodyPr>
            <a:lstStyle/>
            <a:p>
              <a:r>
                <a:rPr lang="en-US" altLang="ko-KR" sz="1600" b="1" i="1" dirty="0" err="1">
                  <a:solidFill>
                    <a:schemeClr val="tx1">
                      <a:lumMod val="65000"/>
                      <a:lumOff val="35000"/>
                    </a:schemeClr>
                  </a:solidFill>
                </a:rPr>
                <a:t>Addr</a:t>
              </a:r>
              <a:endParaRPr lang="ko-KR" altLang="en-US" sz="1600" b="1" i="1" dirty="0">
                <a:solidFill>
                  <a:schemeClr val="tx1">
                    <a:lumMod val="65000"/>
                    <a:lumOff val="35000"/>
                  </a:schemeClr>
                </a:solidFill>
              </a:endParaRPr>
            </a:p>
          </p:txBody>
        </p:sp>
        <p:sp>
          <p:nvSpPr>
            <p:cNvPr id="16" name="TextBox 15">
              <a:extLst>
                <a:ext uri="{FF2B5EF4-FFF2-40B4-BE49-F238E27FC236}">
                  <a16:creationId xmlns:a16="http://schemas.microsoft.com/office/drawing/2014/main" id="{98F01772-CD36-4F7E-9049-3BD2012FA55C}"/>
                </a:ext>
              </a:extLst>
            </p:cNvPr>
            <p:cNvSpPr txBox="1"/>
            <p:nvPr/>
          </p:nvSpPr>
          <p:spPr>
            <a:xfrm>
              <a:off x="1433819" y="4322648"/>
              <a:ext cx="600614" cy="338554"/>
            </a:xfrm>
            <a:prstGeom prst="rect">
              <a:avLst/>
            </a:prstGeom>
            <a:noFill/>
          </p:spPr>
          <p:txBody>
            <a:bodyPr wrap="none" rtlCol="0">
              <a:spAutoFit/>
            </a:bodyPr>
            <a:lstStyle/>
            <a:p>
              <a:r>
                <a:rPr lang="en-US" altLang="ko-KR" sz="1600" b="1" i="1" dirty="0">
                  <a:solidFill>
                    <a:schemeClr val="tx1">
                      <a:lumMod val="65000"/>
                      <a:lumOff val="35000"/>
                    </a:schemeClr>
                  </a:solidFill>
                </a:rPr>
                <a:t>Data</a:t>
              </a:r>
              <a:endParaRPr lang="ko-KR" altLang="en-US" sz="1600" b="1" i="1" dirty="0">
                <a:solidFill>
                  <a:schemeClr val="tx1">
                    <a:lumMod val="65000"/>
                    <a:lumOff val="35000"/>
                  </a:schemeClr>
                </a:solidFill>
              </a:endParaRPr>
            </a:p>
          </p:txBody>
        </p:sp>
      </p:grpSp>
      <p:grpSp>
        <p:nvGrpSpPr>
          <p:cNvPr id="175" name="Group 174">
            <a:extLst>
              <a:ext uri="{FF2B5EF4-FFF2-40B4-BE49-F238E27FC236}">
                <a16:creationId xmlns:a16="http://schemas.microsoft.com/office/drawing/2014/main" id="{0B2C2C38-325C-4C38-A4A7-9C372A8F7B3E}"/>
              </a:ext>
            </a:extLst>
          </p:cNvPr>
          <p:cNvGrpSpPr/>
          <p:nvPr/>
        </p:nvGrpSpPr>
        <p:grpSpPr>
          <a:xfrm>
            <a:off x="1443618" y="3424314"/>
            <a:ext cx="9132942" cy="613648"/>
            <a:chOff x="-80382" y="3424314"/>
            <a:chExt cx="9132942" cy="613648"/>
          </a:xfrm>
        </p:grpSpPr>
        <p:cxnSp>
          <p:nvCxnSpPr>
            <p:cNvPr id="27" name="Straight Connector 26">
              <a:extLst>
                <a:ext uri="{FF2B5EF4-FFF2-40B4-BE49-F238E27FC236}">
                  <a16:creationId xmlns:a16="http://schemas.microsoft.com/office/drawing/2014/main" id="{D7841DE2-825E-4502-8AC8-CE15A42587CB}"/>
                </a:ext>
              </a:extLst>
            </p:cNvPr>
            <p:cNvCxnSpPr>
              <a:cxnSpLocks/>
            </p:cNvCxnSpPr>
            <p:nvPr/>
          </p:nvCxnSpPr>
          <p:spPr>
            <a:xfrm flipV="1">
              <a:off x="342903" y="3901745"/>
              <a:ext cx="8709657" cy="4406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D4EED10-8B4C-4A1C-9BF2-DDE93FD5BB51}"/>
                </a:ext>
              </a:extLst>
            </p:cNvPr>
            <p:cNvGrpSpPr/>
            <p:nvPr/>
          </p:nvGrpSpPr>
          <p:grpSpPr>
            <a:xfrm>
              <a:off x="-80382" y="3424314"/>
              <a:ext cx="682912" cy="613648"/>
              <a:chOff x="21824" y="4007479"/>
              <a:chExt cx="804068" cy="613648"/>
            </a:xfrm>
          </p:grpSpPr>
          <p:sp>
            <p:nvSpPr>
              <p:cNvPr id="25" name="Cube 24">
                <a:extLst>
                  <a:ext uri="{FF2B5EF4-FFF2-40B4-BE49-F238E27FC236}">
                    <a16:creationId xmlns:a16="http://schemas.microsoft.com/office/drawing/2014/main" id="{6A07B1F8-972A-4B5B-91BE-254F0DE28049}"/>
                  </a:ext>
                </a:extLst>
              </p:cNvPr>
              <p:cNvSpPr/>
              <p:nvPr/>
            </p:nvSpPr>
            <p:spPr>
              <a:xfrm>
                <a:off x="139895" y="4341336"/>
                <a:ext cx="439417" cy="279791"/>
              </a:xfrm>
              <a:prstGeom prst="cube">
                <a:avLst>
                  <a:gd name="adj" fmla="val 50287"/>
                </a:avLst>
              </a:prstGeom>
              <a:solidFill>
                <a:srgbClr val="00B0F0"/>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3DBBCD37-C1A4-4174-8BA9-16F3E4B33ED1}"/>
                  </a:ext>
                </a:extLst>
              </p:cNvPr>
              <p:cNvSpPr txBox="1"/>
              <p:nvPr/>
            </p:nvSpPr>
            <p:spPr>
              <a:xfrm>
                <a:off x="21824" y="4007479"/>
                <a:ext cx="804068" cy="369332"/>
              </a:xfrm>
              <a:prstGeom prst="rect">
                <a:avLst/>
              </a:prstGeom>
              <a:noFill/>
            </p:spPr>
            <p:txBody>
              <a:bodyPr wrap="none" rtlCol="0">
                <a:spAutoFit/>
              </a:bodyPr>
              <a:lstStyle/>
              <a:p>
                <a:r>
                  <a:rPr lang="en-US" altLang="ko-KR" dirty="0">
                    <a:solidFill>
                      <a:srgbClr val="0070C0"/>
                    </a:solidFill>
                    <a:latin typeface="Bell Gothic Std Black" panose="020B0706020202040204" pitchFamily="34" charset="0"/>
                  </a:rPr>
                  <a:t>Clock</a:t>
                </a:r>
                <a:endParaRPr lang="ko-KR" altLang="en-US" dirty="0">
                  <a:solidFill>
                    <a:srgbClr val="0070C0"/>
                  </a:solidFill>
                  <a:latin typeface="Bell Gothic Std Black" panose="020B0706020202040204" pitchFamily="34" charset="0"/>
                </a:endParaRPr>
              </a:p>
            </p:txBody>
          </p:sp>
        </p:grpSp>
      </p:grpSp>
      <p:grpSp>
        <p:nvGrpSpPr>
          <p:cNvPr id="176" name="Group 175">
            <a:extLst>
              <a:ext uri="{FF2B5EF4-FFF2-40B4-BE49-F238E27FC236}">
                <a16:creationId xmlns:a16="http://schemas.microsoft.com/office/drawing/2014/main" id="{7F52F24D-3161-41E8-87EF-CACC935C9FE5}"/>
              </a:ext>
            </a:extLst>
          </p:cNvPr>
          <p:cNvGrpSpPr/>
          <p:nvPr/>
        </p:nvGrpSpPr>
        <p:grpSpPr>
          <a:xfrm>
            <a:off x="1892796" y="3839582"/>
            <a:ext cx="338554" cy="1090138"/>
            <a:chOff x="368796" y="3839582"/>
            <a:chExt cx="338554" cy="1090138"/>
          </a:xfrm>
        </p:grpSpPr>
        <p:sp>
          <p:nvSpPr>
            <p:cNvPr id="28" name="Oval 27">
              <a:extLst>
                <a:ext uri="{FF2B5EF4-FFF2-40B4-BE49-F238E27FC236}">
                  <a16:creationId xmlns:a16="http://schemas.microsoft.com/office/drawing/2014/main" id="{63E170EB-161C-43E2-AB45-FED0BCEDEF2E}"/>
                </a:ext>
              </a:extLst>
            </p:cNvPr>
            <p:cNvSpPr/>
            <p:nvPr/>
          </p:nvSpPr>
          <p:spPr>
            <a:xfrm>
              <a:off x="451633" y="3839582"/>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Straight Connector 32">
              <a:extLst>
                <a:ext uri="{FF2B5EF4-FFF2-40B4-BE49-F238E27FC236}">
                  <a16:creationId xmlns:a16="http://schemas.microsoft.com/office/drawing/2014/main" id="{65A60116-EADE-4A24-92DB-4D793B8523C5}"/>
                </a:ext>
              </a:extLst>
            </p:cNvPr>
            <p:cNvCxnSpPr>
              <a:cxnSpLocks/>
            </p:cNvCxnSpPr>
            <p:nvPr/>
          </p:nvCxnSpPr>
          <p:spPr>
            <a:xfrm>
              <a:off x="538073" y="3980238"/>
              <a:ext cx="5631" cy="55282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EAA20A6-4C67-411F-9DAD-4E23D60F93D6}"/>
                </a:ext>
              </a:extLst>
            </p:cNvPr>
            <p:cNvGrpSpPr/>
            <p:nvPr/>
          </p:nvGrpSpPr>
          <p:grpSpPr>
            <a:xfrm>
              <a:off x="368796" y="4300149"/>
              <a:ext cx="338554" cy="629571"/>
              <a:chOff x="846268" y="4319239"/>
              <a:chExt cx="338554" cy="629571"/>
            </a:xfrm>
          </p:grpSpPr>
          <p:sp>
            <p:nvSpPr>
              <p:cNvPr id="5" name="Rectangle 24">
                <a:extLst>
                  <a:ext uri="{FF2B5EF4-FFF2-40B4-BE49-F238E27FC236}">
                    <a16:creationId xmlns:a16="http://schemas.microsoft.com/office/drawing/2014/main" id="{1E9E6AE2-0FBF-4060-995A-670EF6E71497}"/>
                  </a:ext>
                </a:extLst>
              </p:cNvPr>
              <p:cNvSpPr>
                <a:spLocks noChangeArrowheads="1"/>
              </p:cNvSpPr>
              <p:nvPr/>
            </p:nvSpPr>
            <p:spPr bwMode="auto">
              <a:xfrm>
                <a:off x="901238" y="4319239"/>
                <a:ext cx="246580" cy="62957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3200"/>
              </a:p>
            </p:txBody>
          </p:sp>
          <p:sp>
            <p:nvSpPr>
              <p:cNvPr id="6" name="Text Box 34">
                <a:extLst>
                  <a:ext uri="{FF2B5EF4-FFF2-40B4-BE49-F238E27FC236}">
                    <a16:creationId xmlns:a16="http://schemas.microsoft.com/office/drawing/2014/main" id="{F7029797-9B55-48F2-8EE2-64D25FECEA28}"/>
                  </a:ext>
                </a:extLst>
              </p:cNvPr>
              <p:cNvSpPr txBox="1">
                <a:spLocks noChangeArrowheads="1"/>
              </p:cNvSpPr>
              <p:nvPr/>
            </p:nvSpPr>
            <p:spPr bwMode="auto">
              <a:xfrm rot="16200000">
                <a:off x="814208" y="4504571"/>
                <a:ext cx="4026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600" b="1" dirty="0">
                    <a:latin typeface="Bell Gothic Std Black" panose="020B0706020202040204" pitchFamily="34" charset="0"/>
                  </a:rPr>
                  <a:t>PC</a:t>
                </a:r>
              </a:p>
            </p:txBody>
          </p:sp>
          <p:sp>
            <p:nvSpPr>
              <p:cNvPr id="7" name="Isosceles Triangle 6">
                <a:extLst>
                  <a:ext uri="{FF2B5EF4-FFF2-40B4-BE49-F238E27FC236}">
                    <a16:creationId xmlns:a16="http://schemas.microsoft.com/office/drawing/2014/main" id="{C3684D3C-A6E0-4B85-8EEC-DE5F29A044DD}"/>
                  </a:ext>
                </a:extLst>
              </p:cNvPr>
              <p:cNvSpPr/>
              <p:nvPr/>
            </p:nvSpPr>
            <p:spPr>
              <a:xfrm flipV="1">
                <a:off x="923062" y="431923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grpSp>
      <p:grpSp>
        <p:nvGrpSpPr>
          <p:cNvPr id="180" name="Group 179">
            <a:extLst>
              <a:ext uri="{FF2B5EF4-FFF2-40B4-BE49-F238E27FC236}">
                <a16:creationId xmlns:a16="http://schemas.microsoft.com/office/drawing/2014/main" id="{137A6C23-0713-4E59-8788-2ADBCAA3B392}"/>
              </a:ext>
            </a:extLst>
          </p:cNvPr>
          <p:cNvGrpSpPr/>
          <p:nvPr/>
        </p:nvGrpSpPr>
        <p:grpSpPr>
          <a:xfrm>
            <a:off x="4302159" y="3985396"/>
            <a:ext cx="1585817" cy="2026785"/>
            <a:chOff x="2778158" y="3985395"/>
            <a:chExt cx="1585817" cy="2026785"/>
          </a:xfrm>
        </p:grpSpPr>
        <p:grpSp>
          <p:nvGrpSpPr>
            <p:cNvPr id="179" name="Group 178">
              <a:extLst>
                <a:ext uri="{FF2B5EF4-FFF2-40B4-BE49-F238E27FC236}">
                  <a16:creationId xmlns:a16="http://schemas.microsoft.com/office/drawing/2014/main" id="{254E0F19-F2C1-4FAB-9DFF-D08CE3C8B3A6}"/>
                </a:ext>
              </a:extLst>
            </p:cNvPr>
            <p:cNvGrpSpPr/>
            <p:nvPr/>
          </p:nvGrpSpPr>
          <p:grpSpPr>
            <a:xfrm>
              <a:off x="3085388" y="4287507"/>
              <a:ext cx="964236" cy="1724673"/>
              <a:chOff x="3085388" y="4287507"/>
              <a:chExt cx="964236" cy="1724673"/>
            </a:xfrm>
          </p:grpSpPr>
          <p:sp>
            <p:nvSpPr>
              <p:cNvPr id="22" name="Flowchart: Process 21">
                <a:extLst>
                  <a:ext uri="{FF2B5EF4-FFF2-40B4-BE49-F238E27FC236}">
                    <a16:creationId xmlns:a16="http://schemas.microsoft.com/office/drawing/2014/main" id="{D7CF4735-F7C5-4A82-82A9-15F09D9A173E}"/>
                  </a:ext>
                </a:extLst>
              </p:cNvPr>
              <p:cNvSpPr/>
              <p:nvPr/>
            </p:nvSpPr>
            <p:spPr>
              <a:xfrm>
                <a:off x="3133306" y="4287507"/>
                <a:ext cx="886640" cy="1724673"/>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ko-KR" altLang="en-US" dirty="0">
                  <a:solidFill>
                    <a:schemeClr val="tx1"/>
                  </a:solidFill>
                  <a:latin typeface="Bell Gothic Std Black" panose="020B0706020202040204" pitchFamily="34" charset="0"/>
                </a:endParaRPr>
              </a:p>
            </p:txBody>
          </p:sp>
          <p:grpSp>
            <p:nvGrpSpPr>
              <p:cNvPr id="75" name="Group 74">
                <a:extLst>
                  <a:ext uri="{FF2B5EF4-FFF2-40B4-BE49-F238E27FC236}">
                    <a16:creationId xmlns:a16="http://schemas.microsoft.com/office/drawing/2014/main" id="{CA5340F5-D6BF-4FD9-AE9B-6B92AABBD743}"/>
                  </a:ext>
                </a:extLst>
              </p:cNvPr>
              <p:cNvGrpSpPr/>
              <p:nvPr/>
            </p:nvGrpSpPr>
            <p:grpSpPr>
              <a:xfrm>
                <a:off x="3085388" y="4299788"/>
                <a:ext cx="500458" cy="1657416"/>
                <a:chOff x="3169208" y="4299788"/>
                <a:chExt cx="500458" cy="1657416"/>
              </a:xfrm>
            </p:grpSpPr>
            <p:sp>
              <p:nvSpPr>
                <p:cNvPr id="60" name="TextBox 59">
                  <a:extLst>
                    <a:ext uri="{FF2B5EF4-FFF2-40B4-BE49-F238E27FC236}">
                      <a16:creationId xmlns:a16="http://schemas.microsoft.com/office/drawing/2014/main" id="{77762F94-B7F6-4120-B4A4-29A3960D54CA}"/>
                    </a:ext>
                  </a:extLst>
                </p:cNvPr>
                <p:cNvSpPr txBox="1"/>
                <p:nvPr/>
              </p:nvSpPr>
              <p:spPr>
                <a:xfrm>
                  <a:off x="3176741" y="4299788"/>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A1</a:t>
                  </a:r>
                  <a:endParaRPr lang="ko-KR" altLang="en-US" sz="1200" b="1" i="1" dirty="0">
                    <a:solidFill>
                      <a:schemeClr val="tx1">
                        <a:lumMod val="65000"/>
                        <a:lumOff val="35000"/>
                      </a:schemeClr>
                    </a:solidFill>
                  </a:endParaRPr>
                </a:p>
              </p:txBody>
            </p:sp>
            <p:sp>
              <p:nvSpPr>
                <p:cNvPr id="61" name="TextBox 60">
                  <a:extLst>
                    <a:ext uri="{FF2B5EF4-FFF2-40B4-BE49-F238E27FC236}">
                      <a16:creationId xmlns:a16="http://schemas.microsoft.com/office/drawing/2014/main" id="{D4E35457-C1DD-40F4-99AA-64368A654106}"/>
                    </a:ext>
                  </a:extLst>
                </p:cNvPr>
                <p:cNvSpPr txBox="1"/>
                <p:nvPr/>
              </p:nvSpPr>
              <p:spPr>
                <a:xfrm>
                  <a:off x="3176741" y="4469065"/>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A2</a:t>
                  </a:r>
                  <a:endParaRPr lang="ko-KR" altLang="en-US" sz="1200" b="1" i="1" dirty="0">
                    <a:solidFill>
                      <a:schemeClr val="tx1">
                        <a:lumMod val="65000"/>
                        <a:lumOff val="35000"/>
                      </a:schemeClr>
                    </a:solidFill>
                  </a:endParaRPr>
                </a:p>
              </p:txBody>
            </p:sp>
            <p:sp>
              <p:nvSpPr>
                <p:cNvPr id="62" name="TextBox 61">
                  <a:extLst>
                    <a:ext uri="{FF2B5EF4-FFF2-40B4-BE49-F238E27FC236}">
                      <a16:creationId xmlns:a16="http://schemas.microsoft.com/office/drawing/2014/main" id="{E40E89B9-1707-4A4A-AF80-4BF3EB38AEF5}"/>
                    </a:ext>
                  </a:extLst>
                </p:cNvPr>
                <p:cNvSpPr txBox="1"/>
                <p:nvPr/>
              </p:nvSpPr>
              <p:spPr>
                <a:xfrm>
                  <a:off x="3176741" y="4636110"/>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A3</a:t>
                  </a:r>
                  <a:endParaRPr lang="ko-KR" altLang="en-US" sz="1200" b="1" i="1" dirty="0">
                    <a:solidFill>
                      <a:schemeClr val="tx1">
                        <a:lumMod val="65000"/>
                        <a:lumOff val="35000"/>
                      </a:schemeClr>
                    </a:solidFill>
                  </a:endParaRPr>
                </a:p>
              </p:txBody>
            </p:sp>
            <p:sp>
              <p:nvSpPr>
                <p:cNvPr id="64" name="TextBox 63">
                  <a:extLst>
                    <a:ext uri="{FF2B5EF4-FFF2-40B4-BE49-F238E27FC236}">
                      <a16:creationId xmlns:a16="http://schemas.microsoft.com/office/drawing/2014/main" id="{BE9A01E3-02D8-4E34-A7EC-06E37540E444}"/>
                    </a:ext>
                  </a:extLst>
                </p:cNvPr>
                <p:cNvSpPr txBox="1"/>
                <p:nvPr/>
              </p:nvSpPr>
              <p:spPr>
                <a:xfrm>
                  <a:off x="3182941" y="4871805"/>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A4</a:t>
                  </a:r>
                  <a:endParaRPr lang="ko-KR" altLang="en-US" sz="1200" b="1" i="1" dirty="0">
                    <a:solidFill>
                      <a:schemeClr val="tx1">
                        <a:lumMod val="65000"/>
                        <a:lumOff val="35000"/>
                      </a:schemeClr>
                    </a:solidFill>
                  </a:endParaRPr>
                </a:p>
              </p:txBody>
            </p:sp>
            <p:sp>
              <p:nvSpPr>
                <p:cNvPr id="65" name="TextBox 64">
                  <a:extLst>
                    <a:ext uri="{FF2B5EF4-FFF2-40B4-BE49-F238E27FC236}">
                      <a16:creationId xmlns:a16="http://schemas.microsoft.com/office/drawing/2014/main" id="{8490AA3B-E91A-47AE-A1D7-4F1F5F1EE3A9}"/>
                    </a:ext>
                  </a:extLst>
                </p:cNvPr>
                <p:cNvSpPr txBox="1"/>
                <p:nvPr/>
              </p:nvSpPr>
              <p:spPr>
                <a:xfrm>
                  <a:off x="3182941" y="5041082"/>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A5</a:t>
                  </a:r>
                  <a:endParaRPr lang="ko-KR" altLang="en-US" sz="1200" b="1" i="1" dirty="0">
                    <a:solidFill>
                      <a:schemeClr val="tx1">
                        <a:lumMod val="65000"/>
                        <a:lumOff val="35000"/>
                      </a:schemeClr>
                    </a:solidFill>
                  </a:endParaRPr>
                </a:p>
              </p:txBody>
            </p:sp>
            <p:sp>
              <p:nvSpPr>
                <p:cNvPr id="66" name="TextBox 65">
                  <a:extLst>
                    <a:ext uri="{FF2B5EF4-FFF2-40B4-BE49-F238E27FC236}">
                      <a16:creationId xmlns:a16="http://schemas.microsoft.com/office/drawing/2014/main" id="{C889F7CA-6FDA-4AEE-9AF3-119539CF59A3}"/>
                    </a:ext>
                  </a:extLst>
                </p:cNvPr>
                <p:cNvSpPr txBox="1"/>
                <p:nvPr/>
              </p:nvSpPr>
              <p:spPr>
                <a:xfrm>
                  <a:off x="3182941" y="5208127"/>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A6</a:t>
                  </a:r>
                  <a:endParaRPr lang="ko-KR" altLang="en-US" sz="1200" b="1" i="1" dirty="0">
                    <a:solidFill>
                      <a:schemeClr val="tx1">
                        <a:lumMod val="65000"/>
                        <a:lumOff val="35000"/>
                      </a:schemeClr>
                    </a:solidFill>
                  </a:endParaRPr>
                </a:p>
              </p:txBody>
            </p:sp>
            <p:sp>
              <p:nvSpPr>
                <p:cNvPr id="67" name="TextBox 66">
                  <a:extLst>
                    <a:ext uri="{FF2B5EF4-FFF2-40B4-BE49-F238E27FC236}">
                      <a16:creationId xmlns:a16="http://schemas.microsoft.com/office/drawing/2014/main" id="{B598B467-C54F-4848-8222-785005EACBD2}"/>
                    </a:ext>
                  </a:extLst>
                </p:cNvPr>
                <p:cNvSpPr txBox="1"/>
                <p:nvPr/>
              </p:nvSpPr>
              <p:spPr>
                <a:xfrm>
                  <a:off x="3169208" y="5513160"/>
                  <a:ext cx="500458" cy="276999"/>
                </a:xfrm>
                <a:prstGeom prst="rect">
                  <a:avLst/>
                </a:prstGeom>
                <a:noFill/>
              </p:spPr>
              <p:txBody>
                <a:bodyPr wrap="none" rtlCol="0">
                  <a:spAutoFit/>
                </a:bodyPr>
                <a:lstStyle/>
                <a:p>
                  <a:r>
                    <a:rPr lang="en-US" altLang="ko-KR" sz="1200" b="1" i="1" dirty="0">
                      <a:solidFill>
                        <a:schemeClr val="tx1">
                          <a:lumMod val="65000"/>
                          <a:lumOff val="35000"/>
                        </a:schemeClr>
                      </a:solidFill>
                    </a:rPr>
                    <a:t>WD3</a:t>
                  </a:r>
                  <a:endParaRPr lang="ko-KR" altLang="en-US" sz="1200" b="1" i="1" dirty="0">
                    <a:solidFill>
                      <a:schemeClr val="tx1">
                        <a:lumMod val="65000"/>
                        <a:lumOff val="35000"/>
                      </a:schemeClr>
                    </a:solidFill>
                  </a:endParaRPr>
                </a:p>
              </p:txBody>
            </p:sp>
            <p:sp>
              <p:nvSpPr>
                <p:cNvPr id="68" name="TextBox 67">
                  <a:extLst>
                    <a:ext uri="{FF2B5EF4-FFF2-40B4-BE49-F238E27FC236}">
                      <a16:creationId xmlns:a16="http://schemas.microsoft.com/office/drawing/2014/main" id="{44D99D6B-A137-4D1A-BFAE-7D1BDCF58957}"/>
                    </a:ext>
                  </a:extLst>
                </p:cNvPr>
                <p:cNvSpPr txBox="1"/>
                <p:nvPr/>
              </p:nvSpPr>
              <p:spPr>
                <a:xfrm>
                  <a:off x="3169208" y="5680205"/>
                  <a:ext cx="500458" cy="276999"/>
                </a:xfrm>
                <a:prstGeom prst="rect">
                  <a:avLst/>
                </a:prstGeom>
                <a:noFill/>
              </p:spPr>
              <p:txBody>
                <a:bodyPr wrap="none" rtlCol="0">
                  <a:spAutoFit/>
                </a:bodyPr>
                <a:lstStyle/>
                <a:p>
                  <a:r>
                    <a:rPr lang="en-US" altLang="ko-KR" sz="1200" b="1" i="1" dirty="0">
                      <a:solidFill>
                        <a:schemeClr val="tx1">
                          <a:lumMod val="65000"/>
                          <a:lumOff val="35000"/>
                        </a:schemeClr>
                      </a:solidFill>
                    </a:rPr>
                    <a:t>WD6</a:t>
                  </a:r>
                  <a:endParaRPr lang="ko-KR" altLang="en-US" sz="1200" b="1" i="1" dirty="0">
                    <a:solidFill>
                      <a:schemeClr val="tx1">
                        <a:lumMod val="65000"/>
                        <a:lumOff val="35000"/>
                      </a:schemeClr>
                    </a:solidFill>
                  </a:endParaRPr>
                </a:p>
              </p:txBody>
            </p:sp>
          </p:grpSp>
          <p:grpSp>
            <p:nvGrpSpPr>
              <p:cNvPr id="74" name="Group 73">
                <a:extLst>
                  <a:ext uri="{FF2B5EF4-FFF2-40B4-BE49-F238E27FC236}">
                    <a16:creationId xmlns:a16="http://schemas.microsoft.com/office/drawing/2014/main" id="{880716D6-7C8F-471B-9043-ECFBC5A57919}"/>
                  </a:ext>
                </a:extLst>
              </p:cNvPr>
              <p:cNvGrpSpPr/>
              <p:nvPr/>
            </p:nvGrpSpPr>
            <p:grpSpPr>
              <a:xfrm>
                <a:off x="3602066" y="4592559"/>
                <a:ext cx="447558" cy="1031796"/>
                <a:chOff x="3975443" y="4588228"/>
                <a:chExt cx="447558" cy="1031796"/>
              </a:xfrm>
            </p:grpSpPr>
            <p:sp>
              <p:nvSpPr>
                <p:cNvPr id="69" name="TextBox 68">
                  <a:extLst>
                    <a:ext uri="{FF2B5EF4-FFF2-40B4-BE49-F238E27FC236}">
                      <a16:creationId xmlns:a16="http://schemas.microsoft.com/office/drawing/2014/main" id="{C02A41FF-A751-4904-9645-7160C861C447}"/>
                    </a:ext>
                  </a:extLst>
                </p:cNvPr>
                <p:cNvSpPr txBox="1"/>
                <p:nvPr/>
              </p:nvSpPr>
              <p:spPr>
                <a:xfrm>
                  <a:off x="3975443" y="4588228"/>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RD1</a:t>
                  </a:r>
                  <a:endParaRPr lang="ko-KR" altLang="en-US" sz="1200" b="1" i="1" dirty="0">
                    <a:solidFill>
                      <a:schemeClr val="tx1">
                        <a:lumMod val="65000"/>
                        <a:lumOff val="35000"/>
                      </a:schemeClr>
                    </a:solidFill>
                  </a:endParaRPr>
                </a:p>
              </p:txBody>
            </p:sp>
            <p:sp>
              <p:nvSpPr>
                <p:cNvPr id="70" name="TextBox 69">
                  <a:extLst>
                    <a:ext uri="{FF2B5EF4-FFF2-40B4-BE49-F238E27FC236}">
                      <a16:creationId xmlns:a16="http://schemas.microsoft.com/office/drawing/2014/main" id="{AB949EE0-DCAE-433D-A4C9-6A3484B5E465}"/>
                    </a:ext>
                  </a:extLst>
                </p:cNvPr>
                <p:cNvSpPr txBox="1"/>
                <p:nvPr/>
              </p:nvSpPr>
              <p:spPr>
                <a:xfrm>
                  <a:off x="3975443" y="4755273"/>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RD4</a:t>
                  </a:r>
                  <a:endParaRPr lang="ko-KR" altLang="en-US" sz="1200" b="1" i="1" dirty="0">
                    <a:solidFill>
                      <a:schemeClr val="tx1">
                        <a:lumMod val="65000"/>
                        <a:lumOff val="35000"/>
                      </a:schemeClr>
                    </a:solidFill>
                  </a:endParaRPr>
                </a:p>
              </p:txBody>
            </p:sp>
            <p:sp>
              <p:nvSpPr>
                <p:cNvPr id="71" name="TextBox 70">
                  <a:extLst>
                    <a:ext uri="{FF2B5EF4-FFF2-40B4-BE49-F238E27FC236}">
                      <a16:creationId xmlns:a16="http://schemas.microsoft.com/office/drawing/2014/main" id="{704C1A4E-05F5-4194-977C-9E69AD4665C4}"/>
                    </a:ext>
                  </a:extLst>
                </p:cNvPr>
                <p:cNvSpPr txBox="1"/>
                <p:nvPr/>
              </p:nvSpPr>
              <p:spPr>
                <a:xfrm>
                  <a:off x="3975443" y="5175980"/>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RD2</a:t>
                  </a:r>
                  <a:endParaRPr lang="ko-KR" altLang="en-US" sz="1200" b="1" i="1" dirty="0">
                    <a:solidFill>
                      <a:schemeClr val="tx1">
                        <a:lumMod val="65000"/>
                        <a:lumOff val="35000"/>
                      </a:schemeClr>
                    </a:solidFill>
                  </a:endParaRPr>
                </a:p>
              </p:txBody>
            </p:sp>
            <p:sp>
              <p:nvSpPr>
                <p:cNvPr id="72" name="TextBox 71">
                  <a:extLst>
                    <a:ext uri="{FF2B5EF4-FFF2-40B4-BE49-F238E27FC236}">
                      <a16:creationId xmlns:a16="http://schemas.microsoft.com/office/drawing/2014/main" id="{3ABDCA10-94D0-43E4-B112-8759AFC1F3CC}"/>
                    </a:ext>
                  </a:extLst>
                </p:cNvPr>
                <p:cNvSpPr txBox="1"/>
                <p:nvPr/>
              </p:nvSpPr>
              <p:spPr>
                <a:xfrm>
                  <a:off x="3975443" y="5343025"/>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RD5</a:t>
                  </a:r>
                  <a:endParaRPr lang="ko-KR" altLang="en-US" sz="1200" b="1" i="1" dirty="0">
                    <a:solidFill>
                      <a:schemeClr val="tx1">
                        <a:lumMod val="65000"/>
                        <a:lumOff val="35000"/>
                      </a:schemeClr>
                    </a:solidFill>
                  </a:endParaRPr>
                </a:p>
              </p:txBody>
            </p:sp>
          </p:grpSp>
        </p:grpSp>
        <p:sp>
          <p:nvSpPr>
            <p:cNvPr id="73" name="Rectangle 72">
              <a:extLst>
                <a:ext uri="{FF2B5EF4-FFF2-40B4-BE49-F238E27FC236}">
                  <a16:creationId xmlns:a16="http://schemas.microsoft.com/office/drawing/2014/main" id="{6843E987-7AAE-48A7-A5F3-2BE3BADC6472}"/>
                </a:ext>
              </a:extLst>
            </p:cNvPr>
            <p:cNvSpPr/>
            <p:nvPr/>
          </p:nvSpPr>
          <p:spPr>
            <a:xfrm>
              <a:off x="2778158" y="3985395"/>
              <a:ext cx="1585817" cy="316625"/>
            </a:xfrm>
            <a:prstGeom prst="rect">
              <a:avLst/>
            </a:prstGeom>
          </p:spPr>
          <p:txBody>
            <a:bodyPr wrap="square">
              <a:spAutoFit/>
            </a:bodyPr>
            <a:lstStyle/>
            <a:p>
              <a:pPr algn="ctr">
                <a:lnSpc>
                  <a:spcPct val="80000"/>
                </a:lnSpc>
              </a:pPr>
              <a:r>
                <a:rPr lang="en-US" altLang="ko-KR" dirty="0">
                  <a:latin typeface="Bell Gothic Std Black" panose="020B0706020202040204" pitchFamily="34" charset="0"/>
                </a:rPr>
                <a:t>Register File</a:t>
              </a:r>
              <a:endParaRPr lang="ko-KR" altLang="en-US" dirty="0">
                <a:latin typeface="Bell Gothic Std Black" panose="020B0706020202040204" pitchFamily="34" charset="0"/>
              </a:endParaRPr>
            </a:p>
          </p:txBody>
        </p:sp>
      </p:grpSp>
      <p:grpSp>
        <p:nvGrpSpPr>
          <p:cNvPr id="185" name="Group 184">
            <a:extLst>
              <a:ext uri="{FF2B5EF4-FFF2-40B4-BE49-F238E27FC236}">
                <a16:creationId xmlns:a16="http://schemas.microsoft.com/office/drawing/2014/main" id="{35A55D14-0093-44C0-891C-DD66C4FCFB4B}"/>
              </a:ext>
            </a:extLst>
          </p:cNvPr>
          <p:cNvGrpSpPr/>
          <p:nvPr/>
        </p:nvGrpSpPr>
        <p:grpSpPr>
          <a:xfrm>
            <a:off x="3519209" y="4469066"/>
            <a:ext cx="1138096" cy="861081"/>
            <a:chOff x="1995209" y="4469065"/>
            <a:chExt cx="1138096" cy="861081"/>
          </a:xfrm>
        </p:grpSpPr>
        <p:cxnSp>
          <p:nvCxnSpPr>
            <p:cNvPr id="57" name="Straight Arrow Connector 56">
              <a:extLst>
                <a:ext uri="{FF2B5EF4-FFF2-40B4-BE49-F238E27FC236}">
                  <a16:creationId xmlns:a16="http://schemas.microsoft.com/office/drawing/2014/main" id="{73AAE324-5086-45B8-A7F5-BFA28B7DFB13}"/>
                </a:ext>
              </a:extLst>
            </p:cNvPr>
            <p:cNvCxnSpPr>
              <a:cxnSpLocks/>
            </p:cNvCxnSpPr>
            <p:nvPr/>
          </p:nvCxnSpPr>
          <p:spPr>
            <a:xfrm>
              <a:off x="1995209" y="4469065"/>
              <a:ext cx="113809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76AE4B1-D295-449A-A359-DA3E20268D8A}"/>
                </a:ext>
              </a:extLst>
            </p:cNvPr>
            <p:cNvCxnSpPr>
              <a:cxnSpLocks/>
            </p:cNvCxnSpPr>
            <p:nvPr/>
          </p:nvCxnSpPr>
          <p:spPr>
            <a:xfrm>
              <a:off x="2179320" y="4998809"/>
              <a:ext cx="95398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822A95C-670E-4662-A0A8-42DE6814931D}"/>
                </a:ext>
              </a:extLst>
            </p:cNvPr>
            <p:cNvCxnSpPr>
              <a:cxnSpLocks/>
            </p:cNvCxnSpPr>
            <p:nvPr/>
          </p:nvCxnSpPr>
          <p:spPr>
            <a:xfrm>
              <a:off x="2189398" y="4469067"/>
              <a:ext cx="0" cy="54123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82C5871D-ECAC-4BEF-9CCF-F41B48AA7156}"/>
                </a:ext>
              </a:extLst>
            </p:cNvPr>
            <p:cNvGrpSpPr/>
            <p:nvPr/>
          </p:nvGrpSpPr>
          <p:grpSpPr>
            <a:xfrm>
              <a:off x="2876550" y="4469065"/>
              <a:ext cx="256755" cy="328821"/>
              <a:chOff x="2876550" y="4469065"/>
              <a:chExt cx="256755" cy="328821"/>
            </a:xfrm>
          </p:grpSpPr>
          <p:cxnSp>
            <p:nvCxnSpPr>
              <p:cNvPr id="82" name="Straight Arrow Connector 81">
                <a:extLst>
                  <a:ext uri="{FF2B5EF4-FFF2-40B4-BE49-F238E27FC236}">
                    <a16:creationId xmlns:a16="http://schemas.microsoft.com/office/drawing/2014/main" id="{673C93D7-B72A-47CB-A8DF-1FB81288CA8F}"/>
                  </a:ext>
                </a:extLst>
              </p:cNvPr>
              <p:cNvCxnSpPr>
                <a:cxnSpLocks/>
              </p:cNvCxnSpPr>
              <p:nvPr/>
            </p:nvCxnSpPr>
            <p:spPr>
              <a:xfrm>
                <a:off x="2876550" y="4626299"/>
                <a:ext cx="25675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CF7ADC-E0B0-4149-97C6-14D9C34B2BE9}"/>
                  </a:ext>
                </a:extLst>
              </p:cNvPr>
              <p:cNvCxnSpPr>
                <a:cxnSpLocks/>
              </p:cNvCxnSpPr>
              <p:nvPr/>
            </p:nvCxnSpPr>
            <p:spPr>
              <a:xfrm>
                <a:off x="2876550" y="4786045"/>
                <a:ext cx="25675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16F2431-BF29-4F5A-9C8C-47961CCD8E74}"/>
                  </a:ext>
                </a:extLst>
              </p:cNvPr>
              <p:cNvCxnSpPr>
                <a:cxnSpLocks/>
              </p:cNvCxnSpPr>
              <p:nvPr/>
            </p:nvCxnSpPr>
            <p:spPr>
              <a:xfrm>
                <a:off x="2876550" y="4469065"/>
                <a:ext cx="0" cy="32882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E57799C-C3B8-4316-8606-62A8D955C16F}"/>
                </a:ext>
              </a:extLst>
            </p:cNvPr>
            <p:cNvGrpSpPr/>
            <p:nvPr/>
          </p:nvGrpSpPr>
          <p:grpSpPr>
            <a:xfrm>
              <a:off x="2871247" y="5001325"/>
              <a:ext cx="256755" cy="328821"/>
              <a:chOff x="2876550" y="4469065"/>
              <a:chExt cx="256755" cy="328821"/>
            </a:xfrm>
          </p:grpSpPr>
          <p:cxnSp>
            <p:nvCxnSpPr>
              <p:cNvPr id="90" name="Straight Arrow Connector 89">
                <a:extLst>
                  <a:ext uri="{FF2B5EF4-FFF2-40B4-BE49-F238E27FC236}">
                    <a16:creationId xmlns:a16="http://schemas.microsoft.com/office/drawing/2014/main" id="{BF84043B-3A08-4AB0-BB68-5203A931D8B2}"/>
                  </a:ext>
                </a:extLst>
              </p:cNvPr>
              <p:cNvCxnSpPr>
                <a:cxnSpLocks/>
              </p:cNvCxnSpPr>
              <p:nvPr/>
            </p:nvCxnSpPr>
            <p:spPr>
              <a:xfrm>
                <a:off x="2876550" y="4626299"/>
                <a:ext cx="25675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DE446C4-9490-46D2-91A4-AF059CA2F630}"/>
                  </a:ext>
                </a:extLst>
              </p:cNvPr>
              <p:cNvCxnSpPr>
                <a:cxnSpLocks/>
              </p:cNvCxnSpPr>
              <p:nvPr/>
            </p:nvCxnSpPr>
            <p:spPr>
              <a:xfrm>
                <a:off x="2876550" y="4786045"/>
                <a:ext cx="25675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698FBBC-A4ED-40D6-B812-E7ABB957FF24}"/>
                  </a:ext>
                </a:extLst>
              </p:cNvPr>
              <p:cNvCxnSpPr>
                <a:cxnSpLocks/>
              </p:cNvCxnSpPr>
              <p:nvPr/>
            </p:nvCxnSpPr>
            <p:spPr>
              <a:xfrm>
                <a:off x="2876550" y="4469065"/>
                <a:ext cx="0" cy="32882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86" name="Group 185">
            <a:extLst>
              <a:ext uri="{FF2B5EF4-FFF2-40B4-BE49-F238E27FC236}">
                <a16:creationId xmlns:a16="http://schemas.microsoft.com/office/drawing/2014/main" id="{68D2ED88-D31C-46F7-9BCF-DE560A9E85A4}"/>
              </a:ext>
            </a:extLst>
          </p:cNvPr>
          <p:cNvGrpSpPr/>
          <p:nvPr/>
        </p:nvGrpSpPr>
        <p:grpSpPr>
          <a:xfrm>
            <a:off x="5543946" y="4739686"/>
            <a:ext cx="954072" cy="745441"/>
            <a:chOff x="4019946" y="4739685"/>
            <a:chExt cx="954072" cy="745441"/>
          </a:xfrm>
        </p:grpSpPr>
        <p:cxnSp>
          <p:nvCxnSpPr>
            <p:cNvPr id="93" name="Straight Arrow Connector 92">
              <a:extLst>
                <a:ext uri="{FF2B5EF4-FFF2-40B4-BE49-F238E27FC236}">
                  <a16:creationId xmlns:a16="http://schemas.microsoft.com/office/drawing/2014/main" id="{8B303DF3-19D7-4B6A-8CF8-49FF93EDF348}"/>
                </a:ext>
              </a:extLst>
            </p:cNvPr>
            <p:cNvCxnSpPr>
              <a:cxnSpLocks/>
            </p:cNvCxnSpPr>
            <p:nvPr/>
          </p:nvCxnSpPr>
          <p:spPr>
            <a:xfrm>
              <a:off x="4028016" y="4739685"/>
              <a:ext cx="83354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D01A643-FC00-4E2B-A514-4D3C090D39DE}"/>
                </a:ext>
              </a:extLst>
            </p:cNvPr>
            <p:cNvCxnSpPr>
              <a:cxnSpLocks/>
            </p:cNvCxnSpPr>
            <p:nvPr/>
          </p:nvCxnSpPr>
          <p:spPr>
            <a:xfrm>
              <a:off x="4019946" y="4898103"/>
              <a:ext cx="954072"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F8E64D-91E1-4DA3-83B6-4E09C476326D}"/>
                </a:ext>
              </a:extLst>
            </p:cNvPr>
            <p:cNvCxnSpPr>
              <a:cxnSpLocks/>
            </p:cNvCxnSpPr>
            <p:nvPr/>
          </p:nvCxnSpPr>
          <p:spPr>
            <a:xfrm>
              <a:off x="4028016" y="5326708"/>
              <a:ext cx="83354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827B2B0-587E-473E-B83F-6E00892AF32C}"/>
                </a:ext>
              </a:extLst>
            </p:cNvPr>
            <p:cNvCxnSpPr>
              <a:cxnSpLocks/>
            </p:cNvCxnSpPr>
            <p:nvPr/>
          </p:nvCxnSpPr>
          <p:spPr>
            <a:xfrm>
              <a:off x="4019946" y="5485126"/>
              <a:ext cx="954072"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975ECE-DA33-4555-AC5B-32C190BB4787}"/>
              </a:ext>
            </a:extLst>
          </p:cNvPr>
          <p:cNvGrpSpPr/>
          <p:nvPr/>
        </p:nvGrpSpPr>
        <p:grpSpPr>
          <a:xfrm>
            <a:off x="5842968" y="3837452"/>
            <a:ext cx="246580" cy="2174729"/>
            <a:chOff x="2794370" y="3837451"/>
            <a:chExt cx="246580" cy="2174729"/>
          </a:xfrm>
        </p:grpSpPr>
        <p:sp>
          <p:nvSpPr>
            <p:cNvPr id="38" name="Oval 37">
              <a:extLst>
                <a:ext uri="{FF2B5EF4-FFF2-40B4-BE49-F238E27FC236}">
                  <a16:creationId xmlns:a16="http://schemas.microsoft.com/office/drawing/2014/main" id="{600DF716-B4B6-4CD6-93B6-E711A626D1AD}"/>
                </a:ext>
              </a:extLst>
            </p:cNvPr>
            <p:cNvSpPr/>
            <p:nvPr/>
          </p:nvSpPr>
          <p:spPr>
            <a:xfrm>
              <a:off x="2828211" y="3837451"/>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Straight Connector 38">
              <a:extLst>
                <a:ext uri="{FF2B5EF4-FFF2-40B4-BE49-F238E27FC236}">
                  <a16:creationId xmlns:a16="http://schemas.microsoft.com/office/drawing/2014/main" id="{BF6828D9-0DB3-4DBC-8F10-F67822D7A355}"/>
                </a:ext>
              </a:extLst>
            </p:cNvPr>
            <p:cNvCxnSpPr>
              <a:cxnSpLocks/>
            </p:cNvCxnSpPr>
            <p:nvPr/>
          </p:nvCxnSpPr>
          <p:spPr>
            <a:xfrm>
              <a:off x="2913091" y="3925356"/>
              <a:ext cx="0" cy="27930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18CDB7C-DC6A-4696-8FF1-53AF4D9E6B21}"/>
                </a:ext>
              </a:extLst>
            </p:cNvPr>
            <p:cNvGrpSpPr/>
            <p:nvPr/>
          </p:nvGrpSpPr>
          <p:grpSpPr>
            <a:xfrm>
              <a:off x="2794370" y="4204657"/>
              <a:ext cx="246580" cy="1807523"/>
              <a:chOff x="3160130" y="4303255"/>
              <a:chExt cx="246580" cy="1807523"/>
            </a:xfrm>
          </p:grpSpPr>
          <p:sp>
            <p:nvSpPr>
              <p:cNvPr id="41" name="Rectangle 24">
                <a:extLst>
                  <a:ext uri="{FF2B5EF4-FFF2-40B4-BE49-F238E27FC236}">
                    <a16:creationId xmlns:a16="http://schemas.microsoft.com/office/drawing/2014/main" id="{768D7C3D-8774-4E61-B22F-FA88DC624A8E}"/>
                  </a:ext>
                </a:extLst>
              </p:cNvPr>
              <p:cNvSpPr>
                <a:spLocks noChangeArrowheads="1"/>
              </p:cNvSpPr>
              <p:nvPr/>
            </p:nvSpPr>
            <p:spPr bwMode="auto">
              <a:xfrm>
                <a:off x="3160130" y="4303255"/>
                <a:ext cx="246580" cy="1807523"/>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3200"/>
              </a:p>
            </p:txBody>
          </p:sp>
          <p:sp>
            <p:nvSpPr>
              <p:cNvPr id="42" name="Isosceles Triangle 41">
                <a:extLst>
                  <a:ext uri="{FF2B5EF4-FFF2-40B4-BE49-F238E27FC236}">
                    <a16:creationId xmlns:a16="http://schemas.microsoft.com/office/drawing/2014/main" id="{D931DB64-7F65-41D1-93A1-CFAA6604CCDA}"/>
                  </a:ext>
                </a:extLst>
              </p:cNvPr>
              <p:cNvSpPr/>
              <p:nvPr/>
            </p:nvSpPr>
            <p:spPr>
              <a:xfrm flipV="1">
                <a:off x="3181954" y="4303255"/>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grpSp>
      <p:grpSp>
        <p:nvGrpSpPr>
          <p:cNvPr id="187" name="Group 186">
            <a:extLst>
              <a:ext uri="{FF2B5EF4-FFF2-40B4-BE49-F238E27FC236}">
                <a16:creationId xmlns:a16="http://schemas.microsoft.com/office/drawing/2014/main" id="{4042570F-0872-4463-859F-13C52006FB7C}"/>
              </a:ext>
            </a:extLst>
          </p:cNvPr>
          <p:cNvGrpSpPr/>
          <p:nvPr/>
        </p:nvGrpSpPr>
        <p:grpSpPr>
          <a:xfrm>
            <a:off x="6838950" y="5056239"/>
            <a:ext cx="1093402" cy="147408"/>
            <a:chOff x="5314950" y="5056239"/>
            <a:chExt cx="1093402" cy="147408"/>
          </a:xfrm>
        </p:grpSpPr>
        <p:cxnSp>
          <p:nvCxnSpPr>
            <p:cNvPr id="108" name="Straight Arrow Connector 107">
              <a:extLst>
                <a:ext uri="{FF2B5EF4-FFF2-40B4-BE49-F238E27FC236}">
                  <a16:creationId xmlns:a16="http://schemas.microsoft.com/office/drawing/2014/main" id="{122D1A69-C6F0-4010-AEF1-8C92D89315F3}"/>
                </a:ext>
              </a:extLst>
            </p:cNvPr>
            <p:cNvCxnSpPr>
              <a:cxnSpLocks/>
            </p:cNvCxnSpPr>
            <p:nvPr/>
          </p:nvCxnSpPr>
          <p:spPr>
            <a:xfrm>
              <a:off x="5440806" y="5203647"/>
              <a:ext cx="94647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4148A47-E04C-4688-9436-F62C18C8CEE4}"/>
                </a:ext>
              </a:extLst>
            </p:cNvPr>
            <p:cNvCxnSpPr>
              <a:cxnSpLocks/>
            </p:cNvCxnSpPr>
            <p:nvPr/>
          </p:nvCxnSpPr>
          <p:spPr>
            <a:xfrm flipV="1">
              <a:off x="5314950" y="5056239"/>
              <a:ext cx="1093402" cy="890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A68BCD69-A345-41BE-8E44-F0DFB03F7344}"/>
              </a:ext>
            </a:extLst>
          </p:cNvPr>
          <p:cNvGrpSpPr/>
          <p:nvPr/>
        </p:nvGrpSpPr>
        <p:grpSpPr>
          <a:xfrm>
            <a:off x="6393630" y="4609978"/>
            <a:ext cx="571176" cy="972097"/>
            <a:chOff x="4869630" y="4609977"/>
            <a:chExt cx="571176" cy="972097"/>
          </a:xfrm>
        </p:grpSpPr>
        <p:sp>
          <p:nvSpPr>
            <p:cNvPr id="99" name="Freeform: Shape 98">
              <a:extLst>
                <a:ext uri="{FF2B5EF4-FFF2-40B4-BE49-F238E27FC236}">
                  <a16:creationId xmlns:a16="http://schemas.microsoft.com/office/drawing/2014/main" id="{8C91E5F8-3FBA-40FB-A9E4-B8A6200FFD57}"/>
                </a:ext>
              </a:extLst>
            </p:cNvPr>
            <p:cNvSpPr/>
            <p:nvPr/>
          </p:nvSpPr>
          <p:spPr>
            <a:xfrm rot="5400000">
              <a:off x="4700531" y="4779076"/>
              <a:ext cx="804986" cy="466788"/>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Freeform: Shape 100">
              <a:extLst>
                <a:ext uri="{FF2B5EF4-FFF2-40B4-BE49-F238E27FC236}">
                  <a16:creationId xmlns:a16="http://schemas.microsoft.com/office/drawing/2014/main" id="{3BE2959D-295F-4EF3-90FE-D4574259D894}"/>
                </a:ext>
              </a:extLst>
            </p:cNvPr>
            <p:cNvSpPr/>
            <p:nvPr/>
          </p:nvSpPr>
          <p:spPr>
            <a:xfrm rot="5400000">
              <a:off x="4804919" y="4946187"/>
              <a:ext cx="804986" cy="466788"/>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Rectangle 106">
              <a:extLst>
                <a:ext uri="{FF2B5EF4-FFF2-40B4-BE49-F238E27FC236}">
                  <a16:creationId xmlns:a16="http://schemas.microsoft.com/office/drawing/2014/main" id="{9C78CBAA-E658-4DE7-96F9-921387A92FF4}"/>
                </a:ext>
              </a:extLst>
            </p:cNvPr>
            <p:cNvSpPr/>
            <p:nvPr/>
          </p:nvSpPr>
          <p:spPr>
            <a:xfrm rot="16200000">
              <a:off x="4959706" y="5034432"/>
              <a:ext cx="546303" cy="307777"/>
            </a:xfrm>
            <a:prstGeom prst="rect">
              <a:avLst/>
            </a:prstGeom>
          </p:spPr>
          <p:txBody>
            <a:bodyPr wrap="none">
              <a:spAutoFit/>
            </a:bodyPr>
            <a:lstStyle/>
            <a:p>
              <a:pPr algn="ctr"/>
              <a:r>
                <a:rPr lang="en-US" altLang="ko-KR" sz="1400" dirty="0">
                  <a:latin typeface="Bell Gothic Std Black" panose="020B0706020202040204" pitchFamily="34" charset="0"/>
                </a:rPr>
                <a:t>ALUs</a:t>
              </a:r>
              <a:endParaRPr lang="ko-KR" altLang="en-US" sz="1400" dirty="0">
                <a:latin typeface="Bell Gothic Std Black" panose="020B0706020202040204" pitchFamily="34" charset="0"/>
              </a:endParaRPr>
            </a:p>
          </p:txBody>
        </p:sp>
      </p:grpSp>
      <p:grpSp>
        <p:nvGrpSpPr>
          <p:cNvPr id="188" name="Group 187">
            <a:extLst>
              <a:ext uri="{FF2B5EF4-FFF2-40B4-BE49-F238E27FC236}">
                <a16:creationId xmlns:a16="http://schemas.microsoft.com/office/drawing/2014/main" id="{8C95F99F-0E4F-42C0-8DC7-73E37BC5C938}"/>
              </a:ext>
            </a:extLst>
          </p:cNvPr>
          <p:cNvGrpSpPr/>
          <p:nvPr/>
        </p:nvGrpSpPr>
        <p:grpSpPr>
          <a:xfrm>
            <a:off x="6179820" y="5320716"/>
            <a:ext cx="1746550" cy="581153"/>
            <a:chOff x="4655820" y="5320715"/>
            <a:chExt cx="1746550" cy="581153"/>
          </a:xfrm>
        </p:grpSpPr>
        <p:cxnSp>
          <p:nvCxnSpPr>
            <p:cNvPr id="121" name="Straight Arrow Connector 120">
              <a:extLst>
                <a:ext uri="{FF2B5EF4-FFF2-40B4-BE49-F238E27FC236}">
                  <a16:creationId xmlns:a16="http://schemas.microsoft.com/office/drawing/2014/main" id="{1604DBFA-67D4-4FDA-B662-313C568C37E1}"/>
                </a:ext>
              </a:extLst>
            </p:cNvPr>
            <p:cNvCxnSpPr>
              <a:cxnSpLocks/>
            </p:cNvCxnSpPr>
            <p:nvPr/>
          </p:nvCxnSpPr>
          <p:spPr>
            <a:xfrm>
              <a:off x="4655820" y="5735181"/>
              <a:ext cx="174655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836224D-C7CF-4906-B48A-E338DB198323}"/>
                </a:ext>
              </a:extLst>
            </p:cNvPr>
            <p:cNvCxnSpPr>
              <a:cxnSpLocks/>
            </p:cNvCxnSpPr>
            <p:nvPr/>
          </p:nvCxnSpPr>
          <p:spPr>
            <a:xfrm>
              <a:off x="4669566" y="5320715"/>
              <a:ext cx="0" cy="41446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610A391-7293-4610-8D9A-8694A39C1203}"/>
                </a:ext>
              </a:extLst>
            </p:cNvPr>
            <p:cNvCxnSpPr>
              <a:cxnSpLocks/>
            </p:cNvCxnSpPr>
            <p:nvPr/>
          </p:nvCxnSpPr>
          <p:spPr>
            <a:xfrm>
              <a:off x="4767712" y="5895855"/>
              <a:ext cx="161956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DC9792-9231-479D-B587-A2155AEB9A92}"/>
                </a:ext>
              </a:extLst>
            </p:cNvPr>
            <p:cNvCxnSpPr>
              <a:cxnSpLocks/>
            </p:cNvCxnSpPr>
            <p:nvPr/>
          </p:nvCxnSpPr>
          <p:spPr>
            <a:xfrm>
              <a:off x="4781458" y="5487402"/>
              <a:ext cx="0" cy="41446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70D1165A-009E-4B76-9435-2130CA771A10}"/>
              </a:ext>
            </a:extLst>
          </p:cNvPr>
          <p:cNvGrpSpPr/>
          <p:nvPr/>
        </p:nvGrpSpPr>
        <p:grpSpPr>
          <a:xfrm>
            <a:off x="7328049" y="3842356"/>
            <a:ext cx="246580" cy="2174729"/>
            <a:chOff x="2794370" y="3837451"/>
            <a:chExt cx="246580" cy="2174729"/>
          </a:xfrm>
        </p:grpSpPr>
        <p:sp>
          <p:nvSpPr>
            <p:cNvPr id="51" name="Oval 50">
              <a:extLst>
                <a:ext uri="{FF2B5EF4-FFF2-40B4-BE49-F238E27FC236}">
                  <a16:creationId xmlns:a16="http://schemas.microsoft.com/office/drawing/2014/main" id="{0EA36E95-5F14-4E59-AD96-4465D8FA6C0E}"/>
                </a:ext>
              </a:extLst>
            </p:cNvPr>
            <p:cNvSpPr/>
            <p:nvPr/>
          </p:nvSpPr>
          <p:spPr>
            <a:xfrm>
              <a:off x="2828211" y="3837451"/>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Straight Connector 51">
              <a:extLst>
                <a:ext uri="{FF2B5EF4-FFF2-40B4-BE49-F238E27FC236}">
                  <a16:creationId xmlns:a16="http://schemas.microsoft.com/office/drawing/2014/main" id="{85907598-8933-4720-A847-19CB1DA7ADC0}"/>
                </a:ext>
              </a:extLst>
            </p:cNvPr>
            <p:cNvCxnSpPr>
              <a:cxnSpLocks/>
            </p:cNvCxnSpPr>
            <p:nvPr/>
          </p:nvCxnSpPr>
          <p:spPr>
            <a:xfrm>
              <a:off x="2913091" y="3925356"/>
              <a:ext cx="0" cy="27930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CEC4BB5-2692-4F18-9F48-EF4F34748092}"/>
                </a:ext>
              </a:extLst>
            </p:cNvPr>
            <p:cNvGrpSpPr/>
            <p:nvPr/>
          </p:nvGrpSpPr>
          <p:grpSpPr>
            <a:xfrm>
              <a:off x="2794370" y="4204657"/>
              <a:ext cx="246580" cy="1807523"/>
              <a:chOff x="3160130" y="4303255"/>
              <a:chExt cx="246580" cy="1807523"/>
            </a:xfrm>
          </p:grpSpPr>
          <p:sp>
            <p:nvSpPr>
              <p:cNvPr id="54" name="Rectangle 24">
                <a:extLst>
                  <a:ext uri="{FF2B5EF4-FFF2-40B4-BE49-F238E27FC236}">
                    <a16:creationId xmlns:a16="http://schemas.microsoft.com/office/drawing/2014/main" id="{F31D36B0-3A11-4156-81AF-82BCB2436E2C}"/>
                  </a:ext>
                </a:extLst>
              </p:cNvPr>
              <p:cNvSpPr>
                <a:spLocks noChangeArrowheads="1"/>
              </p:cNvSpPr>
              <p:nvPr/>
            </p:nvSpPr>
            <p:spPr bwMode="auto">
              <a:xfrm>
                <a:off x="3160130" y="4303255"/>
                <a:ext cx="246580" cy="1807523"/>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3200"/>
              </a:p>
            </p:txBody>
          </p:sp>
          <p:sp>
            <p:nvSpPr>
              <p:cNvPr id="55" name="Isosceles Triangle 54">
                <a:extLst>
                  <a:ext uri="{FF2B5EF4-FFF2-40B4-BE49-F238E27FC236}">
                    <a16:creationId xmlns:a16="http://schemas.microsoft.com/office/drawing/2014/main" id="{9A538A9B-3602-4D14-81A2-6B8B2E279C43}"/>
                  </a:ext>
                </a:extLst>
              </p:cNvPr>
              <p:cNvSpPr/>
              <p:nvPr/>
            </p:nvSpPr>
            <p:spPr>
              <a:xfrm flipV="1">
                <a:off x="3181954" y="4303255"/>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grpSp>
      <p:grpSp>
        <p:nvGrpSpPr>
          <p:cNvPr id="183" name="Group 182">
            <a:extLst>
              <a:ext uri="{FF2B5EF4-FFF2-40B4-BE49-F238E27FC236}">
                <a16:creationId xmlns:a16="http://schemas.microsoft.com/office/drawing/2014/main" id="{273C9A75-ECC5-4808-9B8A-30F88152CBE3}"/>
              </a:ext>
            </a:extLst>
          </p:cNvPr>
          <p:cNvGrpSpPr/>
          <p:nvPr/>
        </p:nvGrpSpPr>
        <p:grpSpPr>
          <a:xfrm>
            <a:off x="7865424" y="4679593"/>
            <a:ext cx="1160618" cy="1335527"/>
            <a:chOff x="6341424" y="4679592"/>
            <a:chExt cx="1160618" cy="1335527"/>
          </a:xfrm>
        </p:grpSpPr>
        <p:sp>
          <p:nvSpPr>
            <p:cNvPr id="109" name="Flowchart: Process 108">
              <a:extLst>
                <a:ext uri="{FF2B5EF4-FFF2-40B4-BE49-F238E27FC236}">
                  <a16:creationId xmlns:a16="http://schemas.microsoft.com/office/drawing/2014/main" id="{C1331A78-2438-4DC9-9D27-DF2DF18D7CD3}"/>
                </a:ext>
              </a:extLst>
            </p:cNvPr>
            <p:cNvSpPr/>
            <p:nvPr/>
          </p:nvSpPr>
          <p:spPr>
            <a:xfrm>
              <a:off x="6402370" y="4679592"/>
              <a:ext cx="1084372" cy="133552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ltLang="ko-KR" sz="300" dirty="0">
                <a:solidFill>
                  <a:schemeClr val="tx1"/>
                </a:solidFill>
                <a:latin typeface="Bell Gothic Std Black" panose="020B0706020202040204" pitchFamily="34" charset="0"/>
              </a:endParaRPr>
            </a:p>
            <a:p>
              <a:pPr algn="ctr">
                <a:lnSpc>
                  <a:spcPct val="80000"/>
                </a:lnSpc>
              </a:pPr>
              <a:r>
                <a:rPr lang="en-US" altLang="ko-KR" sz="1400" dirty="0">
                  <a:solidFill>
                    <a:schemeClr val="tx1"/>
                  </a:solidFill>
                  <a:latin typeface="Bell Gothic Std Black" panose="020B0706020202040204" pitchFamily="34" charset="0"/>
                </a:rPr>
                <a:t>Data</a:t>
              </a:r>
            </a:p>
            <a:p>
              <a:pPr algn="ctr">
                <a:lnSpc>
                  <a:spcPct val="80000"/>
                </a:lnSpc>
              </a:pPr>
              <a:r>
                <a:rPr lang="en-US" altLang="ko-KR" sz="1400" dirty="0">
                  <a:solidFill>
                    <a:schemeClr val="tx1"/>
                  </a:solidFill>
                  <a:latin typeface="Bell Gothic Std Black" panose="020B0706020202040204" pitchFamily="34" charset="0"/>
                </a:rPr>
                <a:t>Memory</a:t>
              </a:r>
              <a:endParaRPr lang="ko-KR" altLang="en-US" sz="1400" dirty="0">
                <a:solidFill>
                  <a:schemeClr val="tx1"/>
                </a:solidFill>
                <a:latin typeface="Bell Gothic Std Black" panose="020B0706020202040204" pitchFamily="34" charset="0"/>
              </a:endParaRPr>
            </a:p>
          </p:txBody>
        </p:sp>
        <p:sp>
          <p:nvSpPr>
            <p:cNvPr id="112" name="TextBox 111">
              <a:extLst>
                <a:ext uri="{FF2B5EF4-FFF2-40B4-BE49-F238E27FC236}">
                  <a16:creationId xmlns:a16="http://schemas.microsoft.com/office/drawing/2014/main" id="{FC303368-7DE5-49D4-AA63-5E5C750AF6B5}"/>
                </a:ext>
              </a:extLst>
            </p:cNvPr>
            <p:cNvSpPr txBox="1"/>
            <p:nvPr/>
          </p:nvSpPr>
          <p:spPr>
            <a:xfrm>
              <a:off x="6379182" y="5568136"/>
              <a:ext cx="500458" cy="276999"/>
            </a:xfrm>
            <a:prstGeom prst="rect">
              <a:avLst/>
            </a:prstGeom>
            <a:noFill/>
          </p:spPr>
          <p:txBody>
            <a:bodyPr wrap="none" rtlCol="0">
              <a:spAutoFit/>
            </a:bodyPr>
            <a:lstStyle/>
            <a:p>
              <a:r>
                <a:rPr lang="en-US" altLang="ko-KR" sz="1200" b="1" i="1" dirty="0">
                  <a:solidFill>
                    <a:schemeClr val="tx1">
                      <a:lumMod val="65000"/>
                      <a:lumOff val="35000"/>
                    </a:schemeClr>
                  </a:solidFill>
                </a:rPr>
                <a:t>WD1</a:t>
              </a:r>
              <a:endParaRPr lang="ko-KR" altLang="en-US" sz="1200" b="1" i="1" dirty="0">
                <a:solidFill>
                  <a:schemeClr val="tx1">
                    <a:lumMod val="65000"/>
                    <a:lumOff val="35000"/>
                  </a:schemeClr>
                </a:solidFill>
              </a:endParaRPr>
            </a:p>
          </p:txBody>
        </p:sp>
        <p:sp>
          <p:nvSpPr>
            <p:cNvPr id="113" name="TextBox 112">
              <a:extLst>
                <a:ext uri="{FF2B5EF4-FFF2-40B4-BE49-F238E27FC236}">
                  <a16:creationId xmlns:a16="http://schemas.microsoft.com/office/drawing/2014/main" id="{347D50B6-AFCD-4A85-90E2-7C7FE1A1080D}"/>
                </a:ext>
              </a:extLst>
            </p:cNvPr>
            <p:cNvSpPr txBox="1"/>
            <p:nvPr/>
          </p:nvSpPr>
          <p:spPr>
            <a:xfrm>
              <a:off x="6379182" y="5735181"/>
              <a:ext cx="500458" cy="276999"/>
            </a:xfrm>
            <a:prstGeom prst="rect">
              <a:avLst/>
            </a:prstGeom>
            <a:noFill/>
          </p:spPr>
          <p:txBody>
            <a:bodyPr wrap="none" rtlCol="0">
              <a:spAutoFit/>
            </a:bodyPr>
            <a:lstStyle/>
            <a:p>
              <a:r>
                <a:rPr lang="en-US" altLang="ko-KR" sz="1200" b="1" i="1" dirty="0">
                  <a:solidFill>
                    <a:schemeClr val="tx1">
                      <a:lumMod val="65000"/>
                      <a:lumOff val="35000"/>
                    </a:schemeClr>
                  </a:solidFill>
                </a:rPr>
                <a:t>WD2</a:t>
              </a:r>
              <a:endParaRPr lang="ko-KR" altLang="en-US" sz="1200" b="1" i="1" dirty="0">
                <a:solidFill>
                  <a:schemeClr val="tx1">
                    <a:lumMod val="65000"/>
                    <a:lumOff val="35000"/>
                  </a:schemeClr>
                </a:solidFill>
              </a:endParaRPr>
            </a:p>
          </p:txBody>
        </p:sp>
        <p:sp>
          <p:nvSpPr>
            <p:cNvPr id="114" name="TextBox 113">
              <a:extLst>
                <a:ext uri="{FF2B5EF4-FFF2-40B4-BE49-F238E27FC236}">
                  <a16:creationId xmlns:a16="http://schemas.microsoft.com/office/drawing/2014/main" id="{95434813-5558-4B10-99D8-FE4A2E0CB463}"/>
                </a:ext>
              </a:extLst>
            </p:cNvPr>
            <p:cNvSpPr txBox="1"/>
            <p:nvPr/>
          </p:nvSpPr>
          <p:spPr>
            <a:xfrm>
              <a:off x="6341424" y="4898103"/>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A1</a:t>
              </a:r>
              <a:endParaRPr lang="ko-KR" altLang="en-US" sz="1200" b="1" i="1" dirty="0">
                <a:solidFill>
                  <a:schemeClr val="tx1">
                    <a:lumMod val="65000"/>
                    <a:lumOff val="35000"/>
                  </a:schemeClr>
                </a:solidFill>
              </a:endParaRPr>
            </a:p>
          </p:txBody>
        </p:sp>
        <p:sp>
          <p:nvSpPr>
            <p:cNvPr id="115" name="TextBox 114">
              <a:extLst>
                <a:ext uri="{FF2B5EF4-FFF2-40B4-BE49-F238E27FC236}">
                  <a16:creationId xmlns:a16="http://schemas.microsoft.com/office/drawing/2014/main" id="{2802A9C5-019A-47B4-8D5C-65A273345299}"/>
                </a:ext>
              </a:extLst>
            </p:cNvPr>
            <p:cNvSpPr txBox="1"/>
            <p:nvPr/>
          </p:nvSpPr>
          <p:spPr>
            <a:xfrm>
              <a:off x="6341424" y="5065148"/>
              <a:ext cx="356188" cy="276999"/>
            </a:xfrm>
            <a:prstGeom prst="rect">
              <a:avLst/>
            </a:prstGeom>
            <a:noFill/>
          </p:spPr>
          <p:txBody>
            <a:bodyPr wrap="none" rtlCol="0">
              <a:spAutoFit/>
            </a:bodyPr>
            <a:lstStyle/>
            <a:p>
              <a:r>
                <a:rPr lang="en-US" altLang="ko-KR" sz="1200" b="1" i="1" dirty="0">
                  <a:solidFill>
                    <a:schemeClr val="tx1">
                      <a:lumMod val="65000"/>
                      <a:lumOff val="35000"/>
                    </a:schemeClr>
                  </a:solidFill>
                </a:rPr>
                <a:t>A2</a:t>
              </a:r>
              <a:endParaRPr lang="ko-KR" altLang="en-US" sz="1200" b="1" i="1" dirty="0">
                <a:solidFill>
                  <a:schemeClr val="tx1">
                    <a:lumMod val="65000"/>
                    <a:lumOff val="35000"/>
                  </a:schemeClr>
                </a:solidFill>
              </a:endParaRPr>
            </a:p>
          </p:txBody>
        </p:sp>
        <p:sp>
          <p:nvSpPr>
            <p:cNvPr id="129" name="TextBox 128">
              <a:extLst>
                <a:ext uri="{FF2B5EF4-FFF2-40B4-BE49-F238E27FC236}">
                  <a16:creationId xmlns:a16="http://schemas.microsoft.com/office/drawing/2014/main" id="{EC4119E2-F911-4644-9752-14B281854FD1}"/>
                </a:ext>
              </a:extLst>
            </p:cNvPr>
            <p:cNvSpPr txBox="1"/>
            <p:nvPr/>
          </p:nvSpPr>
          <p:spPr>
            <a:xfrm>
              <a:off x="7054484" y="4730479"/>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RD1</a:t>
              </a:r>
              <a:endParaRPr lang="ko-KR" altLang="en-US" sz="1200" b="1" i="1" dirty="0">
                <a:solidFill>
                  <a:schemeClr val="tx1">
                    <a:lumMod val="65000"/>
                    <a:lumOff val="35000"/>
                  </a:schemeClr>
                </a:solidFill>
              </a:endParaRPr>
            </a:p>
          </p:txBody>
        </p:sp>
        <p:sp>
          <p:nvSpPr>
            <p:cNvPr id="130" name="TextBox 129">
              <a:extLst>
                <a:ext uri="{FF2B5EF4-FFF2-40B4-BE49-F238E27FC236}">
                  <a16:creationId xmlns:a16="http://schemas.microsoft.com/office/drawing/2014/main" id="{4F15BE82-DF31-4FB0-B3DE-983FD2BF0864}"/>
                </a:ext>
              </a:extLst>
            </p:cNvPr>
            <p:cNvSpPr txBox="1"/>
            <p:nvPr/>
          </p:nvSpPr>
          <p:spPr>
            <a:xfrm>
              <a:off x="7054484" y="4897524"/>
              <a:ext cx="447558" cy="276999"/>
            </a:xfrm>
            <a:prstGeom prst="rect">
              <a:avLst/>
            </a:prstGeom>
            <a:noFill/>
          </p:spPr>
          <p:txBody>
            <a:bodyPr wrap="none" rtlCol="0">
              <a:spAutoFit/>
            </a:bodyPr>
            <a:lstStyle/>
            <a:p>
              <a:r>
                <a:rPr lang="en-US" altLang="ko-KR" sz="1200" b="1" i="1" dirty="0">
                  <a:solidFill>
                    <a:schemeClr val="tx1">
                      <a:lumMod val="65000"/>
                      <a:lumOff val="35000"/>
                    </a:schemeClr>
                  </a:solidFill>
                </a:rPr>
                <a:t>RD2</a:t>
              </a:r>
              <a:endParaRPr lang="ko-KR" altLang="en-US" sz="1200" b="1" i="1" dirty="0">
                <a:solidFill>
                  <a:schemeClr val="tx1">
                    <a:lumMod val="65000"/>
                    <a:lumOff val="35000"/>
                  </a:schemeClr>
                </a:solidFill>
              </a:endParaRPr>
            </a:p>
          </p:txBody>
        </p:sp>
      </p:grpSp>
      <p:grpSp>
        <p:nvGrpSpPr>
          <p:cNvPr id="190" name="Group 189">
            <a:extLst>
              <a:ext uri="{FF2B5EF4-FFF2-40B4-BE49-F238E27FC236}">
                <a16:creationId xmlns:a16="http://schemas.microsoft.com/office/drawing/2014/main" id="{FB6C7D1F-C2A1-41E7-8A27-3D3CEEAE9D73}"/>
              </a:ext>
            </a:extLst>
          </p:cNvPr>
          <p:cNvGrpSpPr/>
          <p:nvPr/>
        </p:nvGrpSpPr>
        <p:grpSpPr>
          <a:xfrm>
            <a:off x="9005955" y="4868979"/>
            <a:ext cx="844308" cy="154528"/>
            <a:chOff x="7481955" y="4868979"/>
            <a:chExt cx="844308" cy="154528"/>
          </a:xfrm>
        </p:grpSpPr>
        <p:cxnSp>
          <p:nvCxnSpPr>
            <p:cNvPr id="131" name="Straight Arrow Connector 130">
              <a:extLst>
                <a:ext uri="{FF2B5EF4-FFF2-40B4-BE49-F238E27FC236}">
                  <a16:creationId xmlns:a16="http://schemas.microsoft.com/office/drawing/2014/main" id="{81ACE110-BEEC-409F-BED1-CB485D0A4F79}"/>
                </a:ext>
              </a:extLst>
            </p:cNvPr>
            <p:cNvCxnSpPr>
              <a:cxnSpLocks/>
            </p:cNvCxnSpPr>
            <p:nvPr/>
          </p:nvCxnSpPr>
          <p:spPr>
            <a:xfrm>
              <a:off x="7502042" y="5023507"/>
              <a:ext cx="82422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3320998-09F9-4E68-88FE-B1632E963EA4}"/>
                </a:ext>
              </a:extLst>
            </p:cNvPr>
            <p:cNvCxnSpPr>
              <a:cxnSpLocks/>
            </p:cNvCxnSpPr>
            <p:nvPr/>
          </p:nvCxnSpPr>
          <p:spPr>
            <a:xfrm flipV="1">
              <a:off x="7481955" y="4868979"/>
              <a:ext cx="774068" cy="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4165293A-1DFE-456A-878D-64AFF9DBB42B}"/>
              </a:ext>
            </a:extLst>
          </p:cNvPr>
          <p:cNvGrpSpPr/>
          <p:nvPr/>
        </p:nvGrpSpPr>
        <p:grpSpPr>
          <a:xfrm>
            <a:off x="9778711" y="4242759"/>
            <a:ext cx="300152" cy="903761"/>
            <a:chOff x="8254711" y="4242758"/>
            <a:chExt cx="300152" cy="903761"/>
          </a:xfrm>
        </p:grpSpPr>
        <p:sp>
          <p:nvSpPr>
            <p:cNvPr id="139" name="AutoShape 10">
              <a:extLst>
                <a:ext uri="{FF2B5EF4-FFF2-40B4-BE49-F238E27FC236}">
                  <a16:creationId xmlns:a16="http://schemas.microsoft.com/office/drawing/2014/main" id="{5259ECCE-08E6-4BDB-A209-7210ABCEC3A1}"/>
                </a:ext>
              </a:extLst>
            </p:cNvPr>
            <p:cNvSpPr>
              <a:spLocks noChangeArrowheads="1"/>
            </p:cNvSpPr>
            <p:nvPr/>
          </p:nvSpPr>
          <p:spPr bwMode="auto">
            <a:xfrm rot="16200000">
              <a:off x="8004270" y="4493199"/>
              <a:ext cx="729482"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 name="AutoShape 10">
              <a:extLst>
                <a:ext uri="{FF2B5EF4-FFF2-40B4-BE49-F238E27FC236}">
                  <a16:creationId xmlns:a16="http://schemas.microsoft.com/office/drawing/2014/main" id="{7E1770BF-E756-4858-8E10-CF644A80E5CE}"/>
                </a:ext>
              </a:extLst>
            </p:cNvPr>
            <p:cNvSpPr>
              <a:spLocks noChangeArrowheads="1"/>
            </p:cNvSpPr>
            <p:nvPr/>
          </p:nvSpPr>
          <p:spPr bwMode="auto">
            <a:xfrm rot="16200000">
              <a:off x="8075822" y="4667478"/>
              <a:ext cx="729482"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189" name="Group 188">
            <a:extLst>
              <a:ext uri="{FF2B5EF4-FFF2-40B4-BE49-F238E27FC236}">
                <a16:creationId xmlns:a16="http://schemas.microsoft.com/office/drawing/2014/main" id="{6AB0AF6F-464E-49D1-B336-A469583EB501}"/>
              </a:ext>
            </a:extLst>
          </p:cNvPr>
          <p:cNvGrpSpPr/>
          <p:nvPr/>
        </p:nvGrpSpPr>
        <p:grpSpPr>
          <a:xfrm>
            <a:off x="7665557" y="4379795"/>
            <a:ext cx="2189493" cy="668146"/>
            <a:chOff x="6141556" y="4379795"/>
            <a:chExt cx="2189493" cy="668146"/>
          </a:xfrm>
        </p:grpSpPr>
        <p:cxnSp>
          <p:nvCxnSpPr>
            <p:cNvPr id="140" name="Straight Arrow Connector 139">
              <a:extLst>
                <a:ext uri="{FF2B5EF4-FFF2-40B4-BE49-F238E27FC236}">
                  <a16:creationId xmlns:a16="http://schemas.microsoft.com/office/drawing/2014/main" id="{B9AB84E9-1C2C-439F-B99C-2E139AAF2CE3}"/>
                </a:ext>
              </a:extLst>
            </p:cNvPr>
            <p:cNvCxnSpPr>
              <a:cxnSpLocks/>
            </p:cNvCxnSpPr>
            <p:nvPr/>
          </p:nvCxnSpPr>
          <p:spPr>
            <a:xfrm>
              <a:off x="6274906" y="4584577"/>
              <a:ext cx="205614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87758A6-6C12-42A4-A984-6D8EE063E4DC}"/>
                </a:ext>
              </a:extLst>
            </p:cNvPr>
            <p:cNvCxnSpPr>
              <a:cxnSpLocks/>
            </p:cNvCxnSpPr>
            <p:nvPr/>
          </p:nvCxnSpPr>
          <p:spPr>
            <a:xfrm>
              <a:off x="6141556" y="4401765"/>
              <a:ext cx="208999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0B5E53E-A90A-4CD7-AF54-B4E8A11D2231}"/>
                </a:ext>
              </a:extLst>
            </p:cNvPr>
            <p:cNvCxnSpPr>
              <a:cxnSpLocks/>
            </p:cNvCxnSpPr>
            <p:nvPr/>
          </p:nvCxnSpPr>
          <p:spPr>
            <a:xfrm>
              <a:off x="6141556" y="4379795"/>
              <a:ext cx="0" cy="66814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596D25B-4CCE-46AA-8A35-B3F9898E1B78}"/>
                </a:ext>
              </a:extLst>
            </p:cNvPr>
            <p:cNvCxnSpPr>
              <a:cxnSpLocks/>
            </p:cNvCxnSpPr>
            <p:nvPr/>
          </p:nvCxnSpPr>
          <p:spPr>
            <a:xfrm>
              <a:off x="6274906" y="4576787"/>
              <a:ext cx="0" cy="45981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F0942D7-6FAB-4910-9BCC-1F26950CD890}"/>
              </a:ext>
            </a:extLst>
          </p:cNvPr>
          <p:cNvGrpSpPr/>
          <p:nvPr/>
        </p:nvGrpSpPr>
        <p:grpSpPr>
          <a:xfrm>
            <a:off x="9203280" y="3825745"/>
            <a:ext cx="246580" cy="2174729"/>
            <a:chOff x="2794370" y="3837451"/>
            <a:chExt cx="246580" cy="2174729"/>
          </a:xfrm>
        </p:grpSpPr>
        <p:sp>
          <p:nvSpPr>
            <p:cNvPr id="44" name="Oval 43">
              <a:extLst>
                <a:ext uri="{FF2B5EF4-FFF2-40B4-BE49-F238E27FC236}">
                  <a16:creationId xmlns:a16="http://schemas.microsoft.com/office/drawing/2014/main" id="{0BE8670E-3358-48AB-A75E-762908CB793F}"/>
                </a:ext>
              </a:extLst>
            </p:cNvPr>
            <p:cNvSpPr/>
            <p:nvPr/>
          </p:nvSpPr>
          <p:spPr>
            <a:xfrm>
              <a:off x="2828211" y="3837451"/>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Straight Connector 44">
              <a:extLst>
                <a:ext uri="{FF2B5EF4-FFF2-40B4-BE49-F238E27FC236}">
                  <a16:creationId xmlns:a16="http://schemas.microsoft.com/office/drawing/2014/main" id="{C26B4CB0-288A-4597-85AE-96803A545B2C}"/>
                </a:ext>
              </a:extLst>
            </p:cNvPr>
            <p:cNvCxnSpPr>
              <a:cxnSpLocks/>
            </p:cNvCxnSpPr>
            <p:nvPr/>
          </p:nvCxnSpPr>
          <p:spPr>
            <a:xfrm>
              <a:off x="2913091" y="3925356"/>
              <a:ext cx="0" cy="27930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7156967-D5DB-4734-9468-C21392EBB749}"/>
                </a:ext>
              </a:extLst>
            </p:cNvPr>
            <p:cNvGrpSpPr/>
            <p:nvPr/>
          </p:nvGrpSpPr>
          <p:grpSpPr>
            <a:xfrm>
              <a:off x="2794370" y="4204657"/>
              <a:ext cx="246580" cy="1807523"/>
              <a:chOff x="3160130" y="4303255"/>
              <a:chExt cx="246580" cy="1807523"/>
            </a:xfrm>
          </p:grpSpPr>
          <p:sp>
            <p:nvSpPr>
              <p:cNvPr id="47" name="Rectangle 24">
                <a:extLst>
                  <a:ext uri="{FF2B5EF4-FFF2-40B4-BE49-F238E27FC236}">
                    <a16:creationId xmlns:a16="http://schemas.microsoft.com/office/drawing/2014/main" id="{8FCB8F9C-F4EB-4243-9369-00C84AD2BF4A}"/>
                  </a:ext>
                </a:extLst>
              </p:cNvPr>
              <p:cNvSpPr>
                <a:spLocks noChangeArrowheads="1"/>
              </p:cNvSpPr>
              <p:nvPr/>
            </p:nvSpPr>
            <p:spPr bwMode="auto">
              <a:xfrm>
                <a:off x="3160130" y="4303255"/>
                <a:ext cx="246580" cy="1807523"/>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3200"/>
              </a:p>
            </p:txBody>
          </p:sp>
          <p:sp>
            <p:nvSpPr>
              <p:cNvPr id="48" name="Isosceles Triangle 47">
                <a:extLst>
                  <a:ext uri="{FF2B5EF4-FFF2-40B4-BE49-F238E27FC236}">
                    <a16:creationId xmlns:a16="http://schemas.microsoft.com/office/drawing/2014/main" id="{BCBB9D5C-04FA-41C3-B55B-BE405E67C40C}"/>
                  </a:ext>
                </a:extLst>
              </p:cNvPr>
              <p:cNvSpPr/>
              <p:nvPr/>
            </p:nvSpPr>
            <p:spPr>
              <a:xfrm flipV="1">
                <a:off x="3181954" y="4303255"/>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grpSp>
      <p:grpSp>
        <p:nvGrpSpPr>
          <p:cNvPr id="193" name="Group 192">
            <a:extLst>
              <a:ext uri="{FF2B5EF4-FFF2-40B4-BE49-F238E27FC236}">
                <a16:creationId xmlns:a16="http://schemas.microsoft.com/office/drawing/2014/main" id="{AA790315-F09C-41B6-A6FC-175F77988287}"/>
              </a:ext>
            </a:extLst>
          </p:cNvPr>
          <p:cNvGrpSpPr/>
          <p:nvPr/>
        </p:nvGrpSpPr>
        <p:grpSpPr>
          <a:xfrm>
            <a:off x="4302158" y="4642101"/>
            <a:ext cx="6121880" cy="1659780"/>
            <a:chOff x="2778158" y="4642101"/>
            <a:chExt cx="6121880" cy="1659780"/>
          </a:xfrm>
        </p:grpSpPr>
        <p:grpSp>
          <p:nvGrpSpPr>
            <p:cNvPr id="192" name="Group 191">
              <a:extLst>
                <a:ext uri="{FF2B5EF4-FFF2-40B4-BE49-F238E27FC236}">
                  <a16:creationId xmlns:a16="http://schemas.microsoft.com/office/drawing/2014/main" id="{DCDD5A63-EFFE-4CBA-B57B-F00F08D9883D}"/>
                </a:ext>
              </a:extLst>
            </p:cNvPr>
            <p:cNvGrpSpPr/>
            <p:nvPr/>
          </p:nvGrpSpPr>
          <p:grpSpPr>
            <a:xfrm>
              <a:off x="2778158" y="4642101"/>
              <a:ext cx="6121880" cy="1659780"/>
              <a:chOff x="2778158" y="4642101"/>
              <a:chExt cx="6121880" cy="1659780"/>
            </a:xfrm>
          </p:grpSpPr>
          <p:cxnSp>
            <p:nvCxnSpPr>
              <p:cNvPr id="153" name="Straight Arrow Connector 152">
                <a:extLst>
                  <a:ext uri="{FF2B5EF4-FFF2-40B4-BE49-F238E27FC236}">
                    <a16:creationId xmlns:a16="http://schemas.microsoft.com/office/drawing/2014/main" id="{8E3E63B7-5CC3-42D7-9FA2-C6286D07C5F7}"/>
                  </a:ext>
                </a:extLst>
              </p:cNvPr>
              <p:cNvCxnSpPr>
                <a:cxnSpLocks/>
              </p:cNvCxnSpPr>
              <p:nvPr/>
            </p:nvCxnSpPr>
            <p:spPr>
              <a:xfrm>
                <a:off x="2778158" y="5624355"/>
                <a:ext cx="34984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24DF38E9-EAF0-471D-9718-F9E302F78CC6}"/>
                  </a:ext>
                </a:extLst>
              </p:cNvPr>
              <p:cNvCxnSpPr>
                <a:cxnSpLocks/>
              </p:cNvCxnSpPr>
              <p:nvPr/>
            </p:nvCxnSpPr>
            <p:spPr>
              <a:xfrm>
                <a:off x="2778158" y="5628383"/>
                <a:ext cx="0" cy="6689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D7001BB-42EC-4D9C-88B8-BE3A7ADF61AF}"/>
                  </a:ext>
                </a:extLst>
              </p:cNvPr>
              <p:cNvCxnSpPr>
                <a:cxnSpLocks/>
              </p:cNvCxnSpPr>
              <p:nvPr/>
            </p:nvCxnSpPr>
            <p:spPr>
              <a:xfrm>
                <a:off x="2778158" y="6289567"/>
                <a:ext cx="610705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6A8784B-14FD-46CB-8B89-7BAEA51C1962}"/>
                  </a:ext>
                </a:extLst>
              </p:cNvPr>
              <p:cNvCxnSpPr>
                <a:cxnSpLocks/>
              </p:cNvCxnSpPr>
              <p:nvPr/>
            </p:nvCxnSpPr>
            <p:spPr>
              <a:xfrm>
                <a:off x="8554863" y="4653486"/>
                <a:ext cx="345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81B74C4-377F-4FD8-92D9-2BC03ABE6869}"/>
                  </a:ext>
                </a:extLst>
              </p:cNvPr>
              <p:cNvCxnSpPr>
                <a:cxnSpLocks/>
              </p:cNvCxnSpPr>
              <p:nvPr/>
            </p:nvCxnSpPr>
            <p:spPr>
              <a:xfrm>
                <a:off x="8900038" y="4642101"/>
                <a:ext cx="0" cy="165978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5E8C90C0-644B-4879-9DAD-415CD6823B69}"/>
                </a:ext>
              </a:extLst>
            </p:cNvPr>
            <p:cNvGrpSpPr/>
            <p:nvPr/>
          </p:nvGrpSpPr>
          <p:grpSpPr>
            <a:xfrm>
              <a:off x="2934901" y="4821769"/>
              <a:ext cx="5795878" cy="1347197"/>
              <a:chOff x="2934901" y="4821769"/>
              <a:chExt cx="5795878" cy="1347197"/>
            </a:xfrm>
          </p:grpSpPr>
          <p:cxnSp>
            <p:nvCxnSpPr>
              <p:cNvPr id="154" name="Straight Arrow Connector 153">
                <a:extLst>
                  <a:ext uri="{FF2B5EF4-FFF2-40B4-BE49-F238E27FC236}">
                    <a16:creationId xmlns:a16="http://schemas.microsoft.com/office/drawing/2014/main" id="{71152A8A-A252-40DA-8DDE-4A832F497525}"/>
                  </a:ext>
                </a:extLst>
              </p:cNvPr>
              <p:cNvCxnSpPr>
                <a:cxnSpLocks/>
              </p:cNvCxnSpPr>
              <p:nvPr/>
            </p:nvCxnSpPr>
            <p:spPr>
              <a:xfrm>
                <a:off x="2950234" y="5817990"/>
                <a:ext cx="177768"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7878E86-4838-4824-8891-732E34628B13}"/>
                  </a:ext>
                </a:extLst>
              </p:cNvPr>
              <p:cNvCxnSpPr>
                <a:cxnSpLocks/>
              </p:cNvCxnSpPr>
              <p:nvPr/>
            </p:nvCxnSpPr>
            <p:spPr>
              <a:xfrm>
                <a:off x="8554863" y="4826819"/>
                <a:ext cx="17258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030C83C-DF60-4133-9AF5-88E69D8A291D}"/>
                  </a:ext>
                </a:extLst>
              </p:cNvPr>
              <p:cNvCxnSpPr>
                <a:cxnSpLocks/>
              </p:cNvCxnSpPr>
              <p:nvPr/>
            </p:nvCxnSpPr>
            <p:spPr>
              <a:xfrm>
                <a:off x="8730779" y="4821769"/>
                <a:ext cx="0" cy="131161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5B91AAE-4A3B-484A-A16D-5BBAC0991358}"/>
                  </a:ext>
                </a:extLst>
              </p:cNvPr>
              <p:cNvCxnSpPr>
                <a:cxnSpLocks/>
              </p:cNvCxnSpPr>
              <p:nvPr/>
            </p:nvCxnSpPr>
            <p:spPr>
              <a:xfrm>
                <a:off x="2948205" y="5817990"/>
                <a:ext cx="0" cy="35097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FEE43EE7-5694-42C0-B21F-97084E5ED56F}"/>
                  </a:ext>
                </a:extLst>
              </p:cNvPr>
              <p:cNvCxnSpPr>
                <a:cxnSpLocks/>
              </p:cNvCxnSpPr>
              <p:nvPr/>
            </p:nvCxnSpPr>
            <p:spPr>
              <a:xfrm>
                <a:off x="2934901" y="6149748"/>
                <a:ext cx="579254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975E10F9-8819-4DAC-8979-E07EE623F45A}"/>
              </a:ext>
            </a:extLst>
          </p:cNvPr>
          <p:cNvGrpSpPr/>
          <p:nvPr/>
        </p:nvGrpSpPr>
        <p:grpSpPr>
          <a:xfrm>
            <a:off x="3853550" y="3837452"/>
            <a:ext cx="246580" cy="2174729"/>
            <a:chOff x="2794370" y="3837451"/>
            <a:chExt cx="246580" cy="2174729"/>
          </a:xfrm>
        </p:grpSpPr>
        <p:sp>
          <p:nvSpPr>
            <p:cNvPr id="29" name="Oval 28">
              <a:extLst>
                <a:ext uri="{FF2B5EF4-FFF2-40B4-BE49-F238E27FC236}">
                  <a16:creationId xmlns:a16="http://schemas.microsoft.com/office/drawing/2014/main" id="{15BF3D2C-3828-4623-9F4D-08EC72DBF223}"/>
                </a:ext>
              </a:extLst>
            </p:cNvPr>
            <p:cNvSpPr/>
            <p:nvPr/>
          </p:nvSpPr>
          <p:spPr>
            <a:xfrm>
              <a:off x="2828211" y="3837451"/>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Straight Connector 33">
              <a:extLst>
                <a:ext uri="{FF2B5EF4-FFF2-40B4-BE49-F238E27FC236}">
                  <a16:creationId xmlns:a16="http://schemas.microsoft.com/office/drawing/2014/main" id="{89008037-1C91-44CF-9B74-930C0F17D24F}"/>
                </a:ext>
              </a:extLst>
            </p:cNvPr>
            <p:cNvCxnSpPr>
              <a:cxnSpLocks/>
            </p:cNvCxnSpPr>
            <p:nvPr/>
          </p:nvCxnSpPr>
          <p:spPr>
            <a:xfrm>
              <a:off x="2913091" y="3925356"/>
              <a:ext cx="0" cy="27930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9702FCF-D771-455E-9F51-3A62291DEBA1}"/>
                </a:ext>
              </a:extLst>
            </p:cNvPr>
            <p:cNvGrpSpPr/>
            <p:nvPr/>
          </p:nvGrpSpPr>
          <p:grpSpPr>
            <a:xfrm>
              <a:off x="2794370" y="4204657"/>
              <a:ext cx="246580" cy="1807523"/>
              <a:chOff x="3160130" y="4303255"/>
              <a:chExt cx="246580" cy="1807523"/>
            </a:xfrm>
          </p:grpSpPr>
          <p:sp>
            <p:nvSpPr>
              <p:cNvPr id="18" name="Rectangle 24">
                <a:extLst>
                  <a:ext uri="{FF2B5EF4-FFF2-40B4-BE49-F238E27FC236}">
                    <a16:creationId xmlns:a16="http://schemas.microsoft.com/office/drawing/2014/main" id="{8F1ED201-665E-466C-B34F-D48F9E17AA68}"/>
                  </a:ext>
                </a:extLst>
              </p:cNvPr>
              <p:cNvSpPr>
                <a:spLocks noChangeArrowheads="1"/>
              </p:cNvSpPr>
              <p:nvPr/>
            </p:nvSpPr>
            <p:spPr bwMode="auto">
              <a:xfrm>
                <a:off x="3160130" y="4303255"/>
                <a:ext cx="246580" cy="1807523"/>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3200"/>
              </a:p>
            </p:txBody>
          </p:sp>
          <p:sp>
            <p:nvSpPr>
              <p:cNvPr id="20" name="Isosceles Triangle 19">
                <a:extLst>
                  <a:ext uri="{FF2B5EF4-FFF2-40B4-BE49-F238E27FC236}">
                    <a16:creationId xmlns:a16="http://schemas.microsoft.com/office/drawing/2014/main" id="{DFE35970-98D7-454E-8D54-314E6D31122A}"/>
                  </a:ext>
                </a:extLst>
              </p:cNvPr>
              <p:cNvSpPr/>
              <p:nvPr/>
            </p:nvSpPr>
            <p:spPr>
              <a:xfrm flipV="1">
                <a:off x="3181954" y="4303255"/>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grpSp>
      <p:sp>
        <p:nvSpPr>
          <p:cNvPr id="194" name="Rectangle 193">
            <a:extLst>
              <a:ext uri="{FF2B5EF4-FFF2-40B4-BE49-F238E27FC236}">
                <a16:creationId xmlns:a16="http://schemas.microsoft.com/office/drawing/2014/main" id="{FFE31A4B-685B-4CFD-9EC2-A80466DCC3E5}"/>
              </a:ext>
            </a:extLst>
          </p:cNvPr>
          <p:cNvSpPr/>
          <p:nvPr/>
        </p:nvSpPr>
        <p:spPr>
          <a:xfrm>
            <a:off x="4383221" y="6097242"/>
            <a:ext cx="1447715" cy="337764"/>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i="1" dirty="0">
                <a:solidFill>
                  <a:schemeClr val="bg1"/>
                </a:solidFill>
                <a:latin typeface="Bell Gothic Std Black" panose="020B0706020202040204" pitchFamily="34" charset="0"/>
              </a:rPr>
              <a:t>Multi port</a:t>
            </a:r>
          </a:p>
        </p:txBody>
      </p:sp>
      <p:sp>
        <p:nvSpPr>
          <p:cNvPr id="195" name="Rectangle 194">
            <a:extLst>
              <a:ext uri="{FF2B5EF4-FFF2-40B4-BE49-F238E27FC236}">
                <a16:creationId xmlns:a16="http://schemas.microsoft.com/office/drawing/2014/main" id="{86AE74CC-AC84-4F95-B7F5-ED3F1AC51B48}"/>
              </a:ext>
            </a:extLst>
          </p:cNvPr>
          <p:cNvSpPr/>
          <p:nvPr/>
        </p:nvSpPr>
        <p:spPr>
          <a:xfrm>
            <a:off x="7745154" y="6092192"/>
            <a:ext cx="1447715" cy="337764"/>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i="1" dirty="0">
                <a:solidFill>
                  <a:schemeClr val="bg1"/>
                </a:solidFill>
                <a:latin typeface="Bell Gothic Std Black" panose="020B0706020202040204" pitchFamily="34" charset="0"/>
              </a:rPr>
              <a:t>Multi port</a:t>
            </a:r>
          </a:p>
        </p:txBody>
      </p:sp>
      <p:sp>
        <p:nvSpPr>
          <p:cNvPr id="196" name="Rectangle 195">
            <a:extLst>
              <a:ext uri="{FF2B5EF4-FFF2-40B4-BE49-F238E27FC236}">
                <a16:creationId xmlns:a16="http://schemas.microsoft.com/office/drawing/2014/main" id="{35D8C279-97D2-4C4D-B351-5EB5CBE1E710}"/>
              </a:ext>
            </a:extLst>
          </p:cNvPr>
          <p:cNvSpPr/>
          <p:nvPr/>
        </p:nvSpPr>
        <p:spPr>
          <a:xfrm>
            <a:off x="6173094" y="5601188"/>
            <a:ext cx="1012089" cy="599328"/>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i="1" dirty="0">
                <a:solidFill>
                  <a:schemeClr val="bg1"/>
                </a:solidFill>
                <a:latin typeface="Bell Gothic Std Black" panose="020B0706020202040204" pitchFamily="34" charset="0"/>
              </a:rPr>
              <a:t>Multi ALUs</a:t>
            </a:r>
          </a:p>
        </p:txBody>
      </p:sp>
      <p:sp>
        <p:nvSpPr>
          <p:cNvPr id="197" name="Rectangle 196">
            <a:extLst>
              <a:ext uri="{FF2B5EF4-FFF2-40B4-BE49-F238E27FC236}">
                <a16:creationId xmlns:a16="http://schemas.microsoft.com/office/drawing/2014/main" id="{2248BC3B-2F1C-4FC8-8193-E1D0417D5703}"/>
              </a:ext>
            </a:extLst>
          </p:cNvPr>
          <p:cNvSpPr/>
          <p:nvPr/>
        </p:nvSpPr>
        <p:spPr>
          <a:xfrm>
            <a:off x="9539928" y="5220288"/>
            <a:ext cx="1012089" cy="599328"/>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i="1" dirty="0">
                <a:solidFill>
                  <a:schemeClr val="bg1"/>
                </a:solidFill>
                <a:latin typeface="Bell Gothic Std Black" panose="020B0706020202040204" pitchFamily="34" charset="0"/>
              </a:rPr>
              <a:t>Multi mux</a:t>
            </a:r>
          </a:p>
        </p:txBody>
      </p:sp>
    </p:spTree>
    <p:extLst>
      <p:ext uri="{BB962C8B-B14F-4D97-AF65-F5344CB8AC3E}">
        <p14:creationId xmlns:p14="http://schemas.microsoft.com/office/powerpoint/2010/main" val="222622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wipe(left)">
                                      <p:cBhvr>
                                        <p:cTn id="25" dur="250"/>
                                        <p:tgtEl>
                                          <p:spTgt spid="175"/>
                                        </p:tgtEl>
                                      </p:cBhvr>
                                    </p:animEffect>
                                  </p:childTnLst>
                                </p:cTn>
                              </p:par>
                            </p:childTnLst>
                          </p:cTn>
                        </p:par>
                        <p:par>
                          <p:cTn id="26" fill="hold">
                            <p:stCondLst>
                              <p:cond delay="250"/>
                            </p:stCondLst>
                            <p:childTnLst>
                              <p:par>
                                <p:cTn id="27" presetID="22" presetClass="entr" presetSubtype="1" fill="hold" nodeType="afterEffect">
                                  <p:stCondLst>
                                    <p:cond delay="0"/>
                                  </p:stCondLst>
                                  <p:childTnLst>
                                    <p:set>
                                      <p:cBhvr>
                                        <p:cTn id="28" dur="1" fill="hold">
                                          <p:stCondLst>
                                            <p:cond delay="0"/>
                                          </p:stCondLst>
                                        </p:cTn>
                                        <p:tgtEl>
                                          <p:spTgt spid="176"/>
                                        </p:tgtEl>
                                        <p:attrNameLst>
                                          <p:attrName>style.visibility</p:attrName>
                                        </p:attrNameLst>
                                      </p:cBhvr>
                                      <p:to>
                                        <p:strVal val="visible"/>
                                      </p:to>
                                    </p:set>
                                    <p:animEffect transition="in" filter="wipe(up)">
                                      <p:cBhvr>
                                        <p:cTn id="29" dur="250"/>
                                        <p:tgtEl>
                                          <p:spTgt spid="176"/>
                                        </p:tgtEl>
                                      </p:cBhvr>
                                    </p:animEffect>
                                  </p:childTnLst>
                                </p:cTn>
                              </p:par>
                              <p:par>
                                <p:cTn id="30" presetID="22" presetClass="entr" presetSubtype="1"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250"/>
                                        <p:tgtEl>
                                          <p:spTgt spid="36"/>
                                        </p:tgtEl>
                                      </p:cBhvr>
                                    </p:animEffect>
                                  </p:childTnLst>
                                </p:cTn>
                              </p:par>
                              <p:par>
                                <p:cTn id="33" presetID="22" presetClass="entr" presetSubtype="1"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250"/>
                                        <p:tgtEl>
                                          <p:spTgt spid="37"/>
                                        </p:tgtEl>
                                      </p:cBhvr>
                                    </p:animEffect>
                                  </p:childTnLst>
                                </p:cTn>
                              </p:par>
                              <p:par>
                                <p:cTn id="36" presetID="22" presetClass="entr" presetSubtype="1"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250"/>
                                        <p:tgtEl>
                                          <p:spTgt spid="50"/>
                                        </p:tgtEl>
                                      </p:cBhvr>
                                    </p:animEffect>
                                  </p:childTnLst>
                                </p:cTn>
                              </p:par>
                              <p:par>
                                <p:cTn id="39" presetID="22" presetClass="entr" presetSubtype="1"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25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0"/>
                                        </p:tgtEl>
                                        <p:attrNameLst>
                                          <p:attrName>style.visibility</p:attrName>
                                        </p:attrNameLst>
                                      </p:cBhvr>
                                      <p:to>
                                        <p:strVal val="visible"/>
                                      </p:to>
                                    </p:set>
                                    <p:animEffect transition="in" filter="fade">
                                      <p:cBhvr>
                                        <p:cTn id="46" dur="250"/>
                                        <p:tgtEl>
                                          <p:spTgt spid="180"/>
                                        </p:tgtEl>
                                      </p:cBhvr>
                                    </p:animEffect>
                                  </p:childTnLst>
                                </p:cTn>
                              </p:par>
                              <p:par>
                                <p:cTn id="47" presetID="10"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fade">
                                      <p:cBhvr>
                                        <p:cTn id="49" dur="250"/>
                                        <p:tgtEl>
                                          <p:spTgt spid="183"/>
                                        </p:tgtEl>
                                      </p:cBhvr>
                                    </p:animEffect>
                                  </p:childTnLst>
                                </p:cTn>
                              </p:par>
                              <p:par>
                                <p:cTn id="50" presetID="10" presetClass="entr" presetSubtype="0" fill="hold"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250"/>
                                        <p:tgtEl>
                                          <p:spTgt spid="178"/>
                                        </p:tgtEl>
                                      </p:cBhvr>
                                    </p:animEffect>
                                  </p:childTnLst>
                                </p:cTn>
                              </p:par>
                            </p:childTnLst>
                          </p:cTn>
                        </p:par>
                        <p:par>
                          <p:cTn id="53" fill="hold">
                            <p:stCondLst>
                              <p:cond delay="250"/>
                            </p:stCondLst>
                            <p:childTnLst>
                              <p:par>
                                <p:cTn id="54" presetID="10" presetClass="entr" presetSubtype="0" fill="hold" grpId="0" nodeType="after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fade">
                                      <p:cBhvr>
                                        <p:cTn id="56" dur="250"/>
                                        <p:tgtEl>
                                          <p:spTgt spid="19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4"/>
                                        </p:tgtEl>
                                        <p:attrNameLst>
                                          <p:attrName>style.visibility</p:attrName>
                                        </p:attrNameLst>
                                      </p:cBhvr>
                                      <p:to>
                                        <p:strVal val="visible"/>
                                      </p:to>
                                    </p:set>
                                    <p:animEffect transition="in" filter="fade">
                                      <p:cBhvr>
                                        <p:cTn id="59" dur="250"/>
                                        <p:tgtEl>
                                          <p:spTgt spid="19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81"/>
                                        </p:tgtEl>
                                        <p:attrNameLst>
                                          <p:attrName>style.visibility</p:attrName>
                                        </p:attrNameLst>
                                      </p:cBhvr>
                                      <p:to>
                                        <p:strVal val="visible"/>
                                      </p:to>
                                    </p:set>
                                    <p:animEffect transition="in" filter="fade">
                                      <p:cBhvr>
                                        <p:cTn id="64" dur="250"/>
                                        <p:tgtEl>
                                          <p:spTgt spid="181"/>
                                        </p:tgtEl>
                                      </p:cBhvr>
                                    </p:animEffect>
                                  </p:childTnLst>
                                </p:cTn>
                              </p:par>
                              <p:par>
                                <p:cTn id="65" presetID="10" presetClass="entr" presetSubtype="0" fill="hold" nodeType="withEffect">
                                  <p:stCondLst>
                                    <p:cond delay="0"/>
                                  </p:stCondLst>
                                  <p:childTnLst>
                                    <p:set>
                                      <p:cBhvr>
                                        <p:cTn id="66" dur="1" fill="hold">
                                          <p:stCondLst>
                                            <p:cond delay="0"/>
                                          </p:stCondLst>
                                        </p:cTn>
                                        <p:tgtEl>
                                          <p:spTgt spid="184"/>
                                        </p:tgtEl>
                                        <p:attrNameLst>
                                          <p:attrName>style.visibility</p:attrName>
                                        </p:attrNameLst>
                                      </p:cBhvr>
                                      <p:to>
                                        <p:strVal val="visible"/>
                                      </p:to>
                                    </p:set>
                                    <p:animEffect transition="in" filter="fade">
                                      <p:cBhvr>
                                        <p:cTn id="67" dur="250"/>
                                        <p:tgtEl>
                                          <p:spTgt spid="184"/>
                                        </p:tgtEl>
                                      </p:cBhvr>
                                    </p:animEffect>
                                  </p:childTnLst>
                                </p:cTn>
                              </p:par>
                            </p:childTnLst>
                          </p:cTn>
                        </p:par>
                        <p:par>
                          <p:cTn id="68" fill="hold">
                            <p:stCondLst>
                              <p:cond delay="250"/>
                            </p:stCondLst>
                            <p:childTnLst>
                              <p:par>
                                <p:cTn id="69" presetID="10" presetClass="entr" presetSubtype="0" fill="hold" grpId="0" nodeType="after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250"/>
                                        <p:tgtEl>
                                          <p:spTgt spid="1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7"/>
                                        </p:tgtEl>
                                        <p:attrNameLst>
                                          <p:attrName>style.visibility</p:attrName>
                                        </p:attrNameLst>
                                      </p:cBhvr>
                                      <p:to>
                                        <p:strVal val="visible"/>
                                      </p:to>
                                    </p:set>
                                    <p:animEffect transition="in" filter="fade">
                                      <p:cBhvr>
                                        <p:cTn id="74" dur="250"/>
                                        <p:tgtEl>
                                          <p:spTgt spid="197"/>
                                        </p:tgtEl>
                                      </p:cBhvr>
                                    </p:animEffect>
                                  </p:childTnLst>
                                </p:cTn>
                              </p:par>
                            </p:childTnLst>
                          </p:cTn>
                        </p:par>
                        <p:par>
                          <p:cTn id="75" fill="hold">
                            <p:stCondLst>
                              <p:cond delay="500"/>
                            </p:stCondLst>
                            <p:childTnLst>
                              <p:par>
                                <p:cTn id="76" presetID="22" presetClass="entr" presetSubtype="8" fill="hold" nodeType="afterEffect">
                                  <p:stCondLst>
                                    <p:cond delay="0"/>
                                  </p:stCondLst>
                                  <p:childTnLst>
                                    <p:set>
                                      <p:cBhvr>
                                        <p:cTn id="77" dur="1" fill="hold">
                                          <p:stCondLst>
                                            <p:cond delay="0"/>
                                          </p:stCondLst>
                                        </p:cTn>
                                        <p:tgtEl>
                                          <p:spTgt spid="177"/>
                                        </p:tgtEl>
                                        <p:attrNameLst>
                                          <p:attrName>style.visibility</p:attrName>
                                        </p:attrNameLst>
                                      </p:cBhvr>
                                      <p:to>
                                        <p:strVal val="visible"/>
                                      </p:to>
                                    </p:set>
                                    <p:animEffect transition="in" filter="wipe(left)">
                                      <p:cBhvr>
                                        <p:cTn id="78" dur="250"/>
                                        <p:tgtEl>
                                          <p:spTgt spid="177"/>
                                        </p:tgtEl>
                                      </p:cBhvr>
                                    </p:animEffect>
                                  </p:childTnLst>
                                </p:cTn>
                              </p:par>
                              <p:par>
                                <p:cTn id="79" presetID="22" presetClass="entr" presetSubtype="8" fill="hold" nodeType="withEffect">
                                  <p:stCondLst>
                                    <p:cond delay="0"/>
                                  </p:stCondLst>
                                  <p:childTnLst>
                                    <p:set>
                                      <p:cBhvr>
                                        <p:cTn id="80" dur="1" fill="hold">
                                          <p:stCondLst>
                                            <p:cond delay="0"/>
                                          </p:stCondLst>
                                        </p:cTn>
                                        <p:tgtEl>
                                          <p:spTgt spid="185"/>
                                        </p:tgtEl>
                                        <p:attrNameLst>
                                          <p:attrName>style.visibility</p:attrName>
                                        </p:attrNameLst>
                                      </p:cBhvr>
                                      <p:to>
                                        <p:strVal val="visible"/>
                                      </p:to>
                                    </p:set>
                                    <p:animEffect transition="in" filter="wipe(left)">
                                      <p:cBhvr>
                                        <p:cTn id="81" dur="250"/>
                                        <p:tgtEl>
                                          <p:spTgt spid="185"/>
                                        </p:tgtEl>
                                      </p:cBhvr>
                                    </p:animEffect>
                                  </p:childTnLst>
                                </p:cTn>
                              </p:par>
                            </p:childTnLst>
                          </p:cTn>
                        </p:par>
                        <p:par>
                          <p:cTn id="82" fill="hold">
                            <p:stCondLst>
                              <p:cond delay="750"/>
                            </p:stCondLst>
                            <p:childTnLst>
                              <p:par>
                                <p:cTn id="83" presetID="22" presetClass="entr" presetSubtype="8" fill="hold" nodeType="afterEffect">
                                  <p:stCondLst>
                                    <p:cond delay="0"/>
                                  </p:stCondLst>
                                  <p:childTnLst>
                                    <p:set>
                                      <p:cBhvr>
                                        <p:cTn id="84" dur="1" fill="hold">
                                          <p:stCondLst>
                                            <p:cond delay="0"/>
                                          </p:stCondLst>
                                        </p:cTn>
                                        <p:tgtEl>
                                          <p:spTgt spid="186"/>
                                        </p:tgtEl>
                                        <p:attrNameLst>
                                          <p:attrName>style.visibility</p:attrName>
                                        </p:attrNameLst>
                                      </p:cBhvr>
                                      <p:to>
                                        <p:strVal val="visible"/>
                                      </p:to>
                                    </p:set>
                                    <p:animEffect transition="in" filter="wipe(left)">
                                      <p:cBhvr>
                                        <p:cTn id="85" dur="250"/>
                                        <p:tgtEl>
                                          <p:spTgt spid="186"/>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88"/>
                                        </p:tgtEl>
                                        <p:attrNameLst>
                                          <p:attrName>style.visibility</p:attrName>
                                        </p:attrNameLst>
                                      </p:cBhvr>
                                      <p:to>
                                        <p:strVal val="visible"/>
                                      </p:to>
                                    </p:set>
                                    <p:animEffect transition="in" filter="wipe(left)">
                                      <p:cBhvr>
                                        <p:cTn id="89" dur="250"/>
                                        <p:tgtEl>
                                          <p:spTgt spid="188"/>
                                        </p:tgtEl>
                                      </p:cBhvr>
                                    </p:animEffect>
                                  </p:childTnLst>
                                </p:cTn>
                              </p:par>
                              <p:par>
                                <p:cTn id="90" presetID="22" presetClass="entr" presetSubtype="8" fill="hold" nodeType="withEffect">
                                  <p:stCondLst>
                                    <p:cond delay="0"/>
                                  </p:stCondLst>
                                  <p:childTnLst>
                                    <p:set>
                                      <p:cBhvr>
                                        <p:cTn id="91" dur="1" fill="hold">
                                          <p:stCondLst>
                                            <p:cond delay="0"/>
                                          </p:stCondLst>
                                        </p:cTn>
                                        <p:tgtEl>
                                          <p:spTgt spid="187"/>
                                        </p:tgtEl>
                                        <p:attrNameLst>
                                          <p:attrName>style.visibility</p:attrName>
                                        </p:attrNameLst>
                                      </p:cBhvr>
                                      <p:to>
                                        <p:strVal val="visible"/>
                                      </p:to>
                                    </p:set>
                                    <p:animEffect transition="in" filter="wipe(left)">
                                      <p:cBhvr>
                                        <p:cTn id="92" dur="250"/>
                                        <p:tgtEl>
                                          <p:spTgt spid="187"/>
                                        </p:tgtEl>
                                      </p:cBhvr>
                                    </p:animEffect>
                                  </p:childTnLst>
                                </p:cTn>
                              </p:par>
                            </p:childTnLst>
                          </p:cTn>
                        </p:par>
                        <p:par>
                          <p:cTn id="93" fill="hold">
                            <p:stCondLst>
                              <p:cond delay="1250"/>
                            </p:stCondLst>
                            <p:childTnLst>
                              <p:par>
                                <p:cTn id="94" presetID="22" presetClass="entr" presetSubtype="8" fill="hold" nodeType="afterEffect">
                                  <p:stCondLst>
                                    <p:cond delay="0"/>
                                  </p:stCondLst>
                                  <p:childTnLst>
                                    <p:set>
                                      <p:cBhvr>
                                        <p:cTn id="95" dur="1" fill="hold">
                                          <p:stCondLst>
                                            <p:cond delay="0"/>
                                          </p:stCondLst>
                                        </p:cTn>
                                        <p:tgtEl>
                                          <p:spTgt spid="189"/>
                                        </p:tgtEl>
                                        <p:attrNameLst>
                                          <p:attrName>style.visibility</p:attrName>
                                        </p:attrNameLst>
                                      </p:cBhvr>
                                      <p:to>
                                        <p:strVal val="visible"/>
                                      </p:to>
                                    </p:set>
                                    <p:animEffect transition="in" filter="wipe(left)">
                                      <p:cBhvr>
                                        <p:cTn id="96" dur="250"/>
                                        <p:tgtEl>
                                          <p:spTgt spid="189"/>
                                        </p:tgtEl>
                                      </p:cBhvr>
                                    </p:animEffect>
                                  </p:childTnLst>
                                </p:cTn>
                              </p:par>
                              <p:par>
                                <p:cTn id="97" presetID="22" presetClass="entr" presetSubtype="8" fill="hold" nodeType="withEffect">
                                  <p:stCondLst>
                                    <p:cond delay="0"/>
                                  </p:stCondLst>
                                  <p:childTnLst>
                                    <p:set>
                                      <p:cBhvr>
                                        <p:cTn id="98" dur="1" fill="hold">
                                          <p:stCondLst>
                                            <p:cond delay="0"/>
                                          </p:stCondLst>
                                        </p:cTn>
                                        <p:tgtEl>
                                          <p:spTgt spid="190"/>
                                        </p:tgtEl>
                                        <p:attrNameLst>
                                          <p:attrName>style.visibility</p:attrName>
                                        </p:attrNameLst>
                                      </p:cBhvr>
                                      <p:to>
                                        <p:strVal val="visible"/>
                                      </p:to>
                                    </p:set>
                                    <p:animEffect transition="in" filter="wipe(left)">
                                      <p:cBhvr>
                                        <p:cTn id="99" dur="250"/>
                                        <p:tgtEl>
                                          <p:spTgt spid="190"/>
                                        </p:tgtEl>
                                      </p:cBhvr>
                                    </p:animEffect>
                                  </p:childTnLst>
                                </p:cTn>
                              </p:par>
                            </p:childTnLst>
                          </p:cTn>
                        </p:par>
                        <p:par>
                          <p:cTn id="100" fill="hold">
                            <p:stCondLst>
                              <p:cond delay="1500"/>
                            </p:stCondLst>
                            <p:childTnLst>
                              <p:par>
                                <p:cTn id="101" presetID="22" presetClass="entr" presetSubtype="2" fill="hold" nodeType="afterEffect">
                                  <p:stCondLst>
                                    <p:cond delay="0"/>
                                  </p:stCondLst>
                                  <p:childTnLst>
                                    <p:set>
                                      <p:cBhvr>
                                        <p:cTn id="102" dur="1" fill="hold">
                                          <p:stCondLst>
                                            <p:cond delay="0"/>
                                          </p:stCondLst>
                                        </p:cTn>
                                        <p:tgtEl>
                                          <p:spTgt spid="193"/>
                                        </p:tgtEl>
                                        <p:attrNameLst>
                                          <p:attrName>style.visibility</p:attrName>
                                        </p:attrNameLst>
                                      </p:cBhvr>
                                      <p:to>
                                        <p:strVal val="visible"/>
                                      </p:to>
                                    </p:set>
                                    <p:animEffect transition="in" filter="wipe(right)">
                                      <p:cBhvr>
                                        <p:cTn id="103" dur="2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4" grpId="0" animBg="1"/>
      <p:bldP spid="195" grpId="0" animBg="1"/>
      <p:bldP spid="196" grpId="0" animBg="1"/>
      <p:bldP spid="197" grpId="0" animBg="1"/>
    </p:bldLst>
  </p:timing>
</p:sld>
</file>

<file path=ppt/theme/theme1.xml><?xml version="1.0" encoding="utf-8"?>
<a:theme xmlns:a="http://schemas.openxmlformats.org/drawingml/2006/main" name="Office 테마">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4">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디자인 사용자 지정">
  <a:themeElements>
    <a:clrScheme name="自定义 1">
      <a:dk1>
        <a:srgbClr val="000000"/>
      </a:dk1>
      <a:lt1>
        <a:srgbClr val="FFFFFF"/>
      </a:lt1>
      <a:dk2>
        <a:srgbClr val="212745"/>
      </a:dk2>
      <a:lt2>
        <a:srgbClr val="B4DCFA"/>
      </a:lt2>
      <a:accent1>
        <a:srgbClr val="4E67C8"/>
      </a:accent1>
      <a:accent2>
        <a:srgbClr val="F78240"/>
      </a:accent2>
      <a:accent3>
        <a:srgbClr val="5DCEAF"/>
      </a:accent3>
      <a:accent4>
        <a:srgbClr val="FF00FF"/>
      </a:accent4>
      <a:accent5>
        <a:srgbClr val="FF8021"/>
      </a:accent5>
      <a:accent6>
        <a:srgbClr val="F14124"/>
      </a:accent6>
      <a:hlink>
        <a:srgbClr val="56C7AA"/>
      </a:hlink>
      <a:folHlink>
        <a:srgbClr val="59A8D1"/>
      </a:folHlink>
    </a:clrScheme>
    <a:fontScheme name="自定义 3">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5">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6">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7">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8">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9">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디자인 사용자 지정">
  <a:themeElements>
    <a:clrScheme name="自定义 1">
      <a:dk1>
        <a:srgbClr val="000000"/>
      </a:dk1>
      <a:lt1>
        <a:srgbClr val="FFFFFF"/>
      </a:lt1>
      <a:dk2>
        <a:srgbClr val="212745"/>
      </a:dk2>
      <a:lt2>
        <a:srgbClr val="B4DCFA"/>
      </a:lt2>
      <a:accent1>
        <a:srgbClr val="4E67C8"/>
      </a:accent1>
      <a:accent2>
        <a:srgbClr val="F78240"/>
      </a:accent2>
      <a:accent3>
        <a:srgbClr val="5DCEAF"/>
      </a:accent3>
      <a:accent4>
        <a:srgbClr val="FF00FF"/>
      </a:accent4>
      <a:accent5>
        <a:srgbClr val="FF8021"/>
      </a:accent5>
      <a:accent6>
        <a:srgbClr val="F14124"/>
      </a:accent6>
      <a:hlink>
        <a:srgbClr val="56C7AA"/>
      </a:hlink>
      <a:folHlink>
        <a:srgbClr val="59A8D1"/>
      </a:folHlink>
    </a:clrScheme>
    <a:fontScheme name="自定义 4">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10278</TotalTime>
  <Words>6935</Words>
  <Application>Microsoft Macintosh PowerPoint</Application>
  <PresentationFormat>宽屏</PresentationFormat>
  <Paragraphs>1635</Paragraphs>
  <Slides>68</Slides>
  <Notes>13</Notes>
  <HiddenSlides>0</HiddenSlides>
  <MMClips>0</MMClips>
  <ScaleCrop>false</ScaleCrop>
  <HeadingPairs>
    <vt:vector size="8" baseType="variant">
      <vt:variant>
        <vt:lpstr>已用的字体</vt:lpstr>
      </vt:variant>
      <vt:variant>
        <vt:i4>21</vt:i4>
      </vt:variant>
      <vt:variant>
        <vt:lpstr>主题</vt:lpstr>
      </vt:variant>
      <vt:variant>
        <vt:i4>9</vt:i4>
      </vt:variant>
      <vt:variant>
        <vt:lpstr>嵌入 OLE 服务器</vt:lpstr>
      </vt:variant>
      <vt:variant>
        <vt:i4>1</vt:i4>
      </vt:variant>
      <vt:variant>
        <vt:lpstr>幻灯片标题</vt:lpstr>
      </vt:variant>
      <vt:variant>
        <vt:i4>68</vt:i4>
      </vt:variant>
    </vt:vector>
  </HeadingPairs>
  <TitlesOfParts>
    <vt:vector size="99" baseType="lpstr">
      <vt:lpstr>Adobe 고딕 Std B</vt:lpstr>
      <vt:lpstr>Bell Gothic Std Black</vt:lpstr>
      <vt:lpstr>Bell Gothic Std Light</vt:lpstr>
      <vt:lpstr>굴림</vt:lpstr>
      <vt:lpstr>맑은 고딕</vt:lpstr>
      <vt:lpstr>Noto Sans CJK KR Black</vt:lpstr>
      <vt:lpstr>Noto Sans CJK KR Regular</vt:lpstr>
      <vt:lpstr>Abadi</vt:lpstr>
      <vt:lpstr>Arial</vt:lpstr>
      <vt:lpstr>Calibri</vt:lpstr>
      <vt:lpstr>Cambria Math</vt:lpstr>
      <vt:lpstr>Consolas</vt:lpstr>
      <vt:lpstr>Courier New</vt:lpstr>
      <vt:lpstr>Franklin Gothic Book</vt:lpstr>
      <vt:lpstr>Franklin Gothic Demi</vt:lpstr>
      <vt:lpstr>Franklin Gothic Demi Cond</vt:lpstr>
      <vt:lpstr>Impact</vt:lpstr>
      <vt:lpstr>Roboto</vt:lpstr>
      <vt:lpstr>Times New Roman</vt:lpstr>
      <vt:lpstr>Verdana</vt:lpstr>
      <vt:lpstr>Wingdings</vt:lpstr>
      <vt:lpstr>Office 테마</vt:lpstr>
      <vt:lpstr>디자인 사용자 지정</vt:lpstr>
      <vt:lpstr>1_디자인 사용자 지정</vt:lpstr>
      <vt:lpstr>3_디자인 사용자 지정</vt:lpstr>
      <vt:lpstr>4_디자인 사용자 지정</vt:lpstr>
      <vt:lpstr>5_디자인 사용자 지정</vt:lpstr>
      <vt:lpstr>6_디자인 사용자 지정</vt:lpstr>
      <vt:lpstr>9_디자인 사용자 지정</vt:lpstr>
      <vt:lpstr>2_디자인 사용자 지정</vt:lpstr>
      <vt:lpstr>Graph</vt:lpstr>
      <vt:lpstr>Multi-issue Processor</vt:lpstr>
      <vt:lpstr>Remind: Performance w/ Pipelining</vt:lpstr>
      <vt:lpstr>Then, How about using Deeper pipelines?</vt:lpstr>
      <vt:lpstr>Ideal Case of Super-pipelining</vt:lpstr>
      <vt:lpstr>Problems of Super-pipelining</vt:lpstr>
      <vt:lpstr>There is an Optimal Number of Stages</vt:lpstr>
      <vt:lpstr>Another Instruction-Level Parallelism (ILP)</vt:lpstr>
      <vt:lpstr>Super-scalar</vt:lpstr>
      <vt:lpstr>Dynamic Multiple Issue Machine (Superscalar)</vt:lpstr>
      <vt:lpstr>Super-pipelining vs. Super-scalar</vt:lpstr>
      <vt:lpstr>Superscalarity is Important!</vt:lpstr>
      <vt:lpstr>Pipelining vs. Super-scaler</vt:lpstr>
      <vt:lpstr>From Sequential Instructions to Parallel Execution</vt:lpstr>
      <vt:lpstr>Execute in Parallel</vt:lpstr>
      <vt:lpstr>Example Scenario of Parallel Execution Policy</vt:lpstr>
      <vt:lpstr>Example Scenario of Parallel Execution Policy</vt:lpstr>
      <vt:lpstr>Example Scenario of Parallel Execution Policy</vt:lpstr>
      <vt:lpstr>Parallel Execution Policy1</vt:lpstr>
      <vt:lpstr>Parallelism Depends on the Program</vt:lpstr>
      <vt:lpstr>Rewrite Code for Better Parallelism</vt:lpstr>
      <vt:lpstr>Example Scenario of Parallel Execution Policy</vt:lpstr>
      <vt:lpstr>Parallel Execution Policy2</vt:lpstr>
      <vt:lpstr>Challenges and Considerations of Superscaler</vt:lpstr>
      <vt:lpstr>A Set of Better Solutions for Superscalar</vt:lpstr>
      <vt:lpstr>Superscalar Architecture</vt:lpstr>
      <vt:lpstr>Ancient Superscalar Architecture</vt:lpstr>
      <vt:lpstr>VLIW</vt:lpstr>
      <vt:lpstr>VLIW: Very Long Instruction Word</vt:lpstr>
      <vt:lpstr>VLIW Hardware (TinyRV1 VLIW Processor)</vt:lpstr>
      <vt:lpstr>VLIW Software (Compilation Techniques)</vt:lpstr>
      <vt:lpstr>Compile Technique1: Loop Unrolling</vt:lpstr>
      <vt:lpstr>Compile Technique2: Predicated Execution</vt:lpstr>
      <vt:lpstr>Compile Technique2: Predicated Execution</vt:lpstr>
      <vt:lpstr>Advantages &amp; Disadvantages of VLIW</vt:lpstr>
      <vt:lpstr>CISC vs RISC vs SuperScalar vs VLIW</vt:lpstr>
      <vt:lpstr>Static Scheduling</vt:lpstr>
      <vt:lpstr>Recall: Data-Dependence Stalls</vt:lpstr>
      <vt:lpstr>Solution: Instruction Scheduling</vt:lpstr>
      <vt:lpstr>Static Scheduling</vt:lpstr>
      <vt:lpstr>What is Compiler?</vt:lpstr>
      <vt:lpstr>Performance Impacts of Compiler</vt:lpstr>
      <vt:lpstr>What is Compiler Optimization?</vt:lpstr>
      <vt:lpstr>Compiler Optimization = Graph Problem!</vt:lpstr>
      <vt:lpstr>Simple Loop Example</vt:lpstr>
      <vt:lpstr>Scheduled Loop Body (with CFG)</vt:lpstr>
      <vt:lpstr>Goal of Multi-Issue Scheduling</vt:lpstr>
      <vt:lpstr>Why this Should work?</vt:lpstr>
      <vt:lpstr>Why might this not work?</vt:lpstr>
      <vt:lpstr>Conventional Optimization Techniques</vt:lpstr>
      <vt:lpstr>Technique1: Register Renaming</vt:lpstr>
      <vt:lpstr>Register Renaming &amp; Scheduling</vt:lpstr>
      <vt:lpstr>Technique2: Loop Unrolling</vt:lpstr>
      <vt:lpstr>Why Loop Unrolling? (1)</vt:lpstr>
      <vt:lpstr>Why Loop Unrolling? (2)</vt:lpstr>
      <vt:lpstr>Loop Unrolling: Problems</vt:lpstr>
      <vt:lpstr>Technique3: Function Inlining</vt:lpstr>
      <vt:lpstr>Technique4: Tree Height Reduction</vt:lpstr>
      <vt:lpstr>Optimization Techniques for ILP</vt:lpstr>
      <vt:lpstr>Scheduling for Inst-Level Parallelism</vt:lpstr>
      <vt:lpstr>Technique1: Global Scheduling</vt:lpstr>
      <vt:lpstr>Trace-based Scheduling</vt:lpstr>
      <vt:lpstr>Example of Trace Scheduling</vt:lpstr>
      <vt:lpstr>Pay Attention to Cost of Fixing</vt:lpstr>
      <vt:lpstr>Technique2: Software Pipelining</vt:lpstr>
      <vt:lpstr>Scheduling Loop Unrolled Code</vt:lpstr>
      <vt:lpstr>Software Pipelining</vt:lpstr>
      <vt:lpstr>Loop Unrolling vs. Software Pipelining</vt:lpstr>
      <vt:lpstr>Recall: Why Compiler Might not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kwon miryeong</dc:creator>
  <cp:lastModifiedBy>Jie Zhang</cp:lastModifiedBy>
  <cp:revision>2136</cp:revision>
  <dcterms:created xsi:type="dcterms:W3CDTF">2022-09-01T16:53:15Z</dcterms:created>
  <dcterms:modified xsi:type="dcterms:W3CDTF">2024-10-15T09:06:54Z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402AA39D28915093900D106387ECC0A8</vt:lpwstr>
  </property>
  <property fmtid="{D5CDD505-2E9C-101B-9397-08002B2CF9AE}" pid="3" name="KSOProductBuildVer">
    <vt:lpwstr>2052-4.4.1.7380</vt:lpwstr>
  </property>
</Properties>
</file>